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05296" y="9017050"/>
            <a:ext cx="406909" cy="3809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3600">
                <a:solidFill>
                  <a:srgbClr val="222222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SzTx/>
              <a:buNone/>
              <a:defRPr b="1" spc="-126" sz="4200"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Alt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22" name="Image"/>
          <p:cNvSpPr/>
          <p:nvPr>
            <p:ph type="pic" idx="13"/>
          </p:nvPr>
        </p:nvSpPr>
        <p:spPr>
          <a:xfrm>
            <a:off x="387350" y="400050"/>
            <a:ext cx="12217400" cy="626728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8"/>
          </a:xfrm>
          <a:prstGeom prst="rect">
            <a:avLst/>
          </a:prstGeom>
        </p:spPr>
      </p:pic>
      <p:sp>
        <p:nvSpPr>
          <p:cNvPr id="42" name="Image"/>
          <p:cNvSpPr/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75" name="Image"/>
          <p:cNvSpPr/>
          <p:nvPr>
            <p:ph type="pic" sz="half" idx="13"/>
          </p:nvPr>
        </p:nvSpPr>
        <p:spPr>
          <a:xfrm>
            <a:off x="1181100" y="3380452"/>
            <a:ext cx="5461000" cy="530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6692900" y="5082252"/>
            <a:ext cx="5334000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6699118" y="751552"/>
            <a:ext cx="5334001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://QuickType.io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mailto:charp2ae@gmail.com" TargetMode="External"/><Relationship Id="rId4" Type="http://schemas.openxmlformats.org/officeDocument/2006/relationships/hyperlink" Target="https://csharp2ae.blogspot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Using Prism with Xamarin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Prism with Xamarin Forms</a:t>
            </a:r>
          </a:p>
        </p:txBody>
      </p:sp>
      <p:sp>
        <p:nvSpPr>
          <p:cNvPr id="144" name="Ken Tuck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 Tucker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gistering your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Registering your Views</a:t>
            </a:r>
          </a:p>
        </p:txBody>
      </p:sp>
      <p:sp>
        <p:nvSpPr>
          <p:cNvPr id="171" name="Register in app.xaml.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Register in app.xaml.cs</a:t>
            </a:r>
          </a:p>
          <a:p>
            <a:pPr>
              <a:buBlip>
                <a:blip r:embed="rId2"/>
              </a:buBlip>
            </a:pPr>
            <a:r>
              <a:t>containerRegistry.RegisterForNavigation&lt;MainPage&gt;();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age events in View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events in ViewModel</a:t>
            </a:r>
          </a:p>
        </p:txBody>
      </p:sp>
      <p:sp>
        <p:nvSpPr>
          <p:cNvPr id="174" name="OnNavigatedFr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OnNavigatedFrom</a:t>
            </a:r>
          </a:p>
          <a:p>
            <a:pPr>
              <a:buBlip>
                <a:blip r:embed="rId2"/>
              </a:buBlip>
            </a:pPr>
            <a:r>
              <a:t>OnNavigatingTo</a:t>
            </a:r>
          </a:p>
          <a:p>
            <a:pPr>
              <a:buBlip>
                <a:blip r:embed="rId2"/>
              </a:buBlip>
            </a:pPr>
            <a:r>
              <a:t>OnNavigatedTo</a:t>
            </a:r>
          </a:p>
          <a:p>
            <a:pPr>
              <a:buBlip>
                <a:blip r:embed="rId2"/>
              </a:buBlip>
            </a:pPr>
            <a:r>
              <a:t>Destroy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Commands</a:t>
            </a:r>
          </a:p>
        </p:txBody>
      </p:sp>
      <p:sp>
        <p:nvSpPr>
          <p:cNvPr id="177" name="DelegateComm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DelegateCommand</a:t>
            </a:r>
          </a:p>
          <a:p>
            <a:pPr>
              <a:buBlip>
                <a:blip r:embed="rId2"/>
              </a:buBlip>
            </a:pPr>
            <a:r>
              <a:t>Also can set when command is active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pendency Inj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Dependency Injection</a:t>
            </a:r>
          </a:p>
        </p:txBody>
      </p:sp>
      <p:sp>
        <p:nvSpPr>
          <p:cNvPr id="180" name="Create inter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Create interface</a:t>
            </a:r>
          </a:p>
          <a:p>
            <a:pPr>
              <a:buBlip>
                <a:blip r:embed="rId2"/>
              </a:buBlip>
            </a:pPr>
            <a:r>
              <a:t>Create a Real Class</a:t>
            </a:r>
          </a:p>
          <a:p>
            <a:pPr>
              <a:buBlip>
                <a:blip r:embed="rId2"/>
              </a:buBlip>
            </a:pPr>
            <a:r>
              <a:t>Register it</a:t>
            </a:r>
          </a:p>
          <a:p>
            <a:pPr>
              <a:buBlip>
                <a:blip r:embed="rId2"/>
              </a:buBlip>
            </a:pPr>
            <a:r>
              <a:t>Add to ViewModels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owing Dialo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Showing Dialogs</a:t>
            </a:r>
          </a:p>
        </p:txBody>
      </p:sp>
      <p:sp>
        <p:nvSpPr>
          <p:cNvPr id="183" name="Add IPageDialogService to view model construc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Add IPageDialogService to view model constructor</a:t>
            </a:r>
          </a:p>
          <a:p>
            <a:pPr>
              <a:buBlip>
                <a:blip r:embed="rId2"/>
              </a:buBlip>
            </a:pPr>
            <a:r>
              <a:t>Await DisplayDialogAsync to show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age Navi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Navigation</a:t>
            </a:r>
          </a:p>
        </p:txBody>
      </p:sp>
      <p:sp>
        <p:nvSpPr>
          <p:cNvPr id="186" name="Add to INavigationService to ViewModel construc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Add to INavigationService to ViewModel constructor  </a:t>
            </a:r>
          </a:p>
          <a:p>
            <a:pPr>
              <a:buBlip>
                <a:blip r:embed="rId2"/>
              </a:buBlip>
            </a:pPr>
            <a:r>
              <a:t>Await NavigateAsync to go to another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vert Json to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Convert Json to class</a:t>
            </a:r>
          </a:p>
        </p:txBody>
      </p:sp>
      <p:sp>
        <p:nvSpPr>
          <p:cNvPr id="189" name="Use QuickType.io to convert json to c# 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Use </a:t>
            </a:r>
            <a:r>
              <a:rPr u="sng">
                <a:hlinkClick r:id="rId3" invalidUrl="" action="" tgtFrame="" tooltip="" history="1" highlightClick="0" endSnd="0"/>
              </a:rPr>
              <a:t>QuickType.io</a:t>
            </a:r>
            <a:r>
              <a:t> to convert json to c# classes</a:t>
            </a:r>
          </a:p>
          <a:p>
            <a:pPr>
              <a:buBlip>
                <a:blip r:embed="rId2"/>
              </a:buBlip>
            </a:pPr>
            <a:r>
              <a:t>Visual Studio 2017 addin for this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ystem.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System.IO</a:t>
            </a:r>
          </a:p>
        </p:txBody>
      </p:sp>
      <p:sp>
        <p:nvSpPr>
          <p:cNvPr id="192" name="System.IO can be used in .net 2 standard libra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System.IO can be used in .net 2 standard libraries</a:t>
            </a:r>
          </a:p>
          <a:p>
            <a:pPr>
              <a:buBlip>
                <a:blip r:embed="rId2"/>
              </a:buBlip>
            </a:pPr>
            <a:r>
              <a:t>Can cache web service data with out using dependency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ventTo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EventToCommand</a:t>
            </a:r>
          </a:p>
        </p:txBody>
      </p:sp>
      <p:sp>
        <p:nvSpPr>
          <p:cNvPr id="195" name="Can set up Event to command to raise a command when an event happe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Can set up Event to command to raise a command when an event happens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tact 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Contact Info</a:t>
            </a:r>
          </a:p>
        </p:txBody>
      </p:sp>
      <p:sp>
        <p:nvSpPr>
          <p:cNvPr id="198" name="charp2ae@gmail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charp2ae@gmail.com</a:t>
            </a:r>
          </a:p>
          <a:p>
            <a:pPr>
              <a:buBlip>
                <a:blip r:embed="rId2"/>
              </a:buBlip>
            </a:pPr>
            <a:r>
              <a:t>Twitter @vb2ae</a:t>
            </a:r>
          </a:p>
          <a:p>
            <a:pPr>
              <a:buBlip>
                <a:blip r:embed="rId2"/>
              </a:buBlip>
            </a:pPr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https://csharp2ae.blogspot.com/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hat we will co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will cover</a:t>
            </a:r>
          </a:p>
        </p:txBody>
      </p:sp>
      <p:sp>
        <p:nvSpPr>
          <p:cNvPr id="147" name="What is Xamarin For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is Xamarin Forms</a:t>
            </a:r>
          </a:p>
          <a:p>
            <a:pPr>
              <a:buBlip>
                <a:blip r:embed="rId2"/>
              </a:buBlip>
            </a:pPr>
            <a:r>
              <a:t>Code sharing in Xamarin forms</a:t>
            </a:r>
          </a:p>
          <a:p>
            <a:pPr>
              <a:buBlip>
                <a:blip r:embed="rId2"/>
              </a:buBlip>
            </a:pPr>
            <a:r>
              <a:t>Standard Libraries</a:t>
            </a:r>
          </a:p>
          <a:p>
            <a:pPr>
              <a:buBlip>
                <a:blip r:embed="rId2"/>
              </a:buBlip>
            </a:pPr>
            <a:r>
              <a:t>What is Prism</a:t>
            </a:r>
          </a:p>
          <a:p>
            <a:pPr>
              <a:buBlip>
                <a:blip r:embed="rId2"/>
              </a:buBlip>
            </a:pPr>
            <a:r>
              <a:t>Create a prism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Xamarin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Xamarin Forms</a:t>
            </a:r>
          </a:p>
        </p:txBody>
      </p:sp>
      <p:sp>
        <p:nvSpPr>
          <p:cNvPr id="150" name="Xamarin forms is a framework which allows you to create cross platform applications using c# or f#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Xamarin forms is a framework which allows you to create cross platform applications using c# or f#</a:t>
            </a:r>
          </a:p>
          <a:p>
            <a:pPr>
              <a:buBlip>
                <a:blip r:embed="rId2"/>
              </a:buBlip>
            </a:pPr>
            <a:r>
              <a:t>Allows you to write code once run it on iOS, Android, UWP and Mac</a:t>
            </a:r>
          </a:p>
          <a:p>
            <a:pPr>
              <a:buBlip>
                <a:blip r:embed="rId2"/>
              </a:buBlip>
            </a:pPr>
            <a:r>
              <a:t>Coming  soon WPF and Linux (via Gtk#)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de Sharing in Xamarin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Sharing in Xamarin forms</a:t>
            </a:r>
          </a:p>
        </p:txBody>
      </p:sp>
      <p:sp>
        <p:nvSpPr>
          <p:cNvPr id="153" name="Shared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Shared library</a:t>
            </a:r>
          </a:p>
          <a:p>
            <a:pPr>
              <a:buBlip>
                <a:blip r:embed="rId2"/>
              </a:buBlip>
            </a:pPr>
            <a:r>
              <a:t>Portable Class library</a:t>
            </a:r>
          </a:p>
          <a:p>
            <a:pPr>
              <a:buBlip>
                <a:blip r:embed="rId2"/>
              </a:buBlip>
            </a:pPr>
            <a:r>
              <a:t>Standard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red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Libraries</a:t>
            </a:r>
          </a:p>
        </p:txBody>
      </p:sp>
      <p:sp>
        <p:nvSpPr>
          <p:cNvPr id="156" name="Both iOS and Android app share one class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Both iOS and Android app share one class library</a:t>
            </a:r>
          </a:p>
          <a:p>
            <a:pPr>
              <a:buBlip>
                <a:blip r:embed="rId2"/>
              </a:buBlip>
            </a:pPr>
            <a:r>
              <a:t>Use conditional compilation to support platform specific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ortable Class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Portable Class libraries</a:t>
            </a:r>
          </a:p>
        </p:txBody>
      </p:sp>
      <p:sp>
        <p:nvSpPr>
          <p:cNvPr id="159" name="First attempt at making a cross platform d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First attempt at making a cross platform dll</a:t>
            </a:r>
          </a:p>
          <a:p>
            <a:pPr>
              <a:buBlip>
                <a:blip r:embed="rId2"/>
              </a:buBlip>
            </a:pPr>
            <a:r>
              <a:t>Allowed you to use .net functions that exist in all the supported platforms </a:t>
            </a:r>
          </a:p>
          <a:p>
            <a:pPr>
              <a:buBlip>
                <a:blip r:embed="rId2"/>
              </a:buBlip>
            </a:pPr>
            <a:r>
              <a:t>Need to use dependency Injection for Platform specific features</a:t>
            </a:r>
          </a:p>
          <a:p>
            <a:pPr>
              <a:buBlip>
                <a:blip r:embed="rId2"/>
              </a:buBlip>
            </a:pPr>
            <a:r>
              <a:t>Needed to use Dependency Injection for saving to file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.net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.net standard</a:t>
            </a:r>
          </a:p>
        </p:txBody>
      </p:sp>
      <p:sp>
        <p:nvSpPr>
          <p:cNvPr id="162" name="Replace Portable class libra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Replace Portable class libraries</a:t>
            </a:r>
          </a:p>
          <a:p>
            <a:pPr>
              <a:buBlip>
                <a:blip r:embed="rId2"/>
              </a:buBlip>
            </a:pPr>
            <a:r>
              <a:t>Use contract to define what is supported in the .net standard version</a:t>
            </a:r>
          </a:p>
          <a:p>
            <a:pPr>
              <a:buBlip>
                <a:blip r:embed="rId2"/>
              </a:buBlip>
            </a:pPr>
            <a:r>
              <a:t>Support much more of .net framework than PCL</a:t>
            </a:r>
          </a:p>
          <a:p>
            <a:pPr>
              <a:buBlip>
                <a:blip r:embed="rId2"/>
              </a:buBlip>
            </a:pPr>
            <a:r>
              <a:t>Can do file access</a:t>
            </a:r>
          </a:p>
          <a:p>
            <a:pPr>
              <a:buBlip>
                <a:blip r:embed="rId2"/>
              </a:buBlip>
            </a:pPr>
            <a:r>
              <a:t>Use dependency injection for platform specific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at is Pris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Prism?</a:t>
            </a:r>
          </a:p>
        </p:txBody>
      </p:sp>
      <p:sp>
        <p:nvSpPr>
          <p:cNvPr id="165" name="Prism was the code name for Microsoft Patterns and Practice Composite Application Blo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1401" indent="-541401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Prism was the code name for Microsoft Patterns and Practice Composite Application Blocks</a:t>
            </a:r>
          </a:p>
          <a:p>
            <a:pPr marL="541401" indent="-541401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It is an MVVM framework</a:t>
            </a:r>
          </a:p>
          <a:p>
            <a:pPr marL="541401" indent="-541401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Includes Dependency Injection container, Commanding,  and EventToCommand</a:t>
            </a:r>
          </a:p>
          <a:p>
            <a:pPr marL="541401" indent="-541401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Microsoft Turned over the project to open source developers in 2016</a:t>
            </a:r>
          </a:p>
          <a:p>
            <a:pPr marL="541401" indent="-541401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Prism currently uses .net Standard for code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68" name="Need visual studio 2017 or Visual Studio 2017 for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Need visual studio 2017 or Visual Studio 2017 for Mac</a:t>
            </a:r>
          </a:p>
          <a:p>
            <a:pPr>
              <a:buBlip>
                <a:blip r:embed="rId2"/>
              </a:buBlip>
            </a:pPr>
            <a:r>
              <a:t>Install prism template pack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