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7.jpeg" ContentType="image/jpeg"/>
  <Override PartName="/ppt/media/image1.png" ContentType="image/png"/>
  <Override PartName="/ppt/media/image2.png" ContentType="image/png"/>
  <Override PartName="/ppt/media/image4.jpeg" ContentType="image/jpeg"/>
  <Override PartName="/ppt/media/image9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2b4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908440" y="0"/>
            <a:ext cx="28260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557160" y="631080"/>
            <a:ext cx="5234760" cy="522864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28260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560" cy="14914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885240" cy="685728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1908440" y="0"/>
            <a:ext cx="28260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00160" y="2368080"/>
            <a:ext cx="10057680" cy="12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0000" spc="795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DATA VISUALIZATION</a:t>
            </a:r>
            <a:endParaRPr b="0" lang="en-GB" sz="10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100160" y="4930560"/>
            <a:ext cx="1005768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1" lang="en-GB" sz="3600" spc="395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WHY, WHAT, WHERE and how</a:t>
            </a:r>
            <a:endParaRPr b="0" lang="en-GB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097280" y="286560"/>
            <a:ext cx="10057680" cy="6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GB" sz="5100" spc="197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WHY VISUALIZE?</a:t>
            </a:r>
            <a:endParaRPr b="0" lang="en-GB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5" descr=""/>
          <p:cNvPicPr/>
          <p:nvPr/>
        </p:nvPicPr>
        <p:blipFill>
          <a:blip r:embed="rId1"/>
          <a:stretch/>
        </p:blipFill>
        <p:spPr>
          <a:xfrm>
            <a:off x="7575480" y="3358800"/>
            <a:ext cx="3200040" cy="2790000"/>
          </a:xfrm>
          <a:prstGeom prst="rect">
            <a:avLst/>
          </a:prstGeom>
          <a:ln>
            <a:noFill/>
          </a:ln>
        </p:spPr>
      </p:pic>
      <p:pic>
        <p:nvPicPr>
          <p:cNvPr id="86" name="Picture 7" descr=""/>
          <p:cNvPicPr/>
          <p:nvPr/>
        </p:nvPicPr>
        <p:blipFill>
          <a:blip r:embed="rId2"/>
          <a:stretch/>
        </p:blipFill>
        <p:spPr>
          <a:xfrm>
            <a:off x="1501560" y="1487520"/>
            <a:ext cx="3175200" cy="2616120"/>
          </a:xfrm>
          <a:prstGeom prst="rect">
            <a:avLst/>
          </a:prstGeom>
          <a:ln>
            <a:noFill/>
          </a:ln>
        </p:spPr>
      </p:pic>
      <p:pic>
        <p:nvPicPr>
          <p:cNvPr id="87" name="Picture 9" descr=""/>
          <p:cNvPicPr/>
          <p:nvPr/>
        </p:nvPicPr>
        <p:blipFill>
          <a:blip r:embed="rId3"/>
          <a:stretch/>
        </p:blipFill>
        <p:spPr>
          <a:xfrm>
            <a:off x="5412960" y="3474000"/>
            <a:ext cx="1426680" cy="139788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68280" y="4110120"/>
            <a:ext cx="1842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IRIS DATASET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8223840" y="2989440"/>
            <a:ext cx="1902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IRIS PAIRPLOT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51720" y="303120"/>
            <a:ext cx="10177560" cy="7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GB" sz="5100" spc="197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WHAT I WANT TO SEE?</a:t>
            </a:r>
            <a:endParaRPr b="0" lang="en-GB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Content Placeholder 3" descr=""/>
          <p:cNvPicPr/>
          <p:nvPr/>
        </p:nvPicPr>
        <p:blipFill>
          <a:blip r:embed="rId1"/>
          <a:stretch/>
        </p:blipFill>
        <p:spPr>
          <a:xfrm>
            <a:off x="1581480" y="1951920"/>
            <a:ext cx="3657960" cy="409968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6708600" y="2124720"/>
            <a:ext cx="4342680" cy="38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 visual representation of the data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When possible, the representation of an a-priori 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hypothesis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Information that are relevant to the hypothesis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 visual which goes along well with the nature of the data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Less text but still some text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If it ONLY quacks like a duck doesn’t mean it is a duck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Content Placeholder 3" descr=""/>
          <p:cNvPicPr/>
          <p:nvPr/>
        </p:nvPicPr>
        <p:blipFill>
          <a:blip r:embed="rId1"/>
          <a:stretch/>
        </p:blipFill>
        <p:spPr>
          <a:xfrm>
            <a:off x="7094880" y="1787760"/>
            <a:ext cx="3657960" cy="409968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2532240" y="554040"/>
            <a:ext cx="203040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NORMIE</a:t>
            </a:r>
            <a:endParaRPr b="0" lang="en-GB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908840" y="554040"/>
            <a:ext cx="203040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4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  <a:ea typeface="DejaVu Sans"/>
              </a:rPr>
              <a:t>PRO</a:t>
            </a:r>
            <a:endParaRPr b="0" lang="en-GB" sz="4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8" descr=""/>
          <p:cNvPicPr/>
          <p:nvPr/>
        </p:nvPicPr>
        <p:blipFill>
          <a:blip r:embed="rId2"/>
          <a:stretch/>
        </p:blipFill>
        <p:spPr>
          <a:xfrm>
            <a:off x="1718280" y="1787760"/>
            <a:ext cx="3657960" cy="409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428680" y="1648440"/>
            <a:ext cx="2434680" cy="444096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4932360" y="1648440"/>
            <a:ext cx="2434680" cy="444096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1436400" y="1648440"/>
            <a:ext cx="2434680" cy="44409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>
            <a:off x="1436400" y="177120"/>
            <a:ext cx="942696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GB" sz="5100" spc="197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WHERE TO START?</a:t>
            </a:r>
            <a:endParaRPr b="0" lang="en-GB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Content Placeholder 4" descr=""/>
          <p:cNvPicPr/>
          <p:nvPr/>
        </p:nvPicPr>
        <p:blipFill>
          <a:blip r:embed="rId1"/>
          <a:stretch/>
        </p:blipFill>
        <p:spPr>
          <a:xfrm>
            <a:off x="1644480" y="1977120"/>
            <a:ext cx="2012760" cy="969480"/>
          </a:xfrm>
          <a:prstGeom prst="rect">
            <a:avLst/>
          </a:prstGeom>
          <a:ln>
            <a:noFill/>
          </a:ln>
        </p:spPr>
      </p:pic>
      <p:pic>
        <p:nvPicPr>
          <p:cNvPr id="102" name="Picture 5" descr=""/>
          <p:cNvPicPr/>
          <p:nvPr/>
        </p:nvPicPr>
        <p:blipFill>
          <a:blip r:embed="rId2"/>
          <a:stretch/>
        </p:blipFill>
        <p:spPr>
          <a:xfrm>
            <a:off x="1644480" y="4782240"/>
            <a:ext cx="2012760" cy="960120"/>
          </a:xfrm>
          <a:prstGeom prst="rect">
            <a:avLst/>
          </a:prstGeom>
          <a:ln>
            <a:noFill/>
          </a:ln>
        </p:spPr>
      </p:pic>
      <p:pic>
        <p:nvPicPr>
          <p:cNvPr id="103" name="Picture 7" descr=""/>
          <p:cNvPicPr/>
          <p:nvPr/>
        </p:nvPicPr>
        <p:blipFill>
          <a:blip r:embed="rId3"/>
          <a:stretch/>
        </p:blipFill>
        <p:spPr>
          <a:xfrm>
            <a:off x="5143680" y="1936440"/>
            <a:ext cx="2012760" cy="969480"/>
          </a:xfrm>
          <a:prstGeom prst="rect">
            <a:avLst/>
          </a:prstGeom>
          <a:ln>
            <a:noFill/>
          </a:ln>
        </p:spPr>
      </p:pic>
      <p:pic>
        <p:nvPicPr>
          <p:cNvPr id="104" name="Picture 9" descr=""/>
          <p:cNvPicPr/>
          <p:nvPr/>
        </p:nvPicPr>
        <p:blipFill>
          <a:blip r:embed="rId4"/>
          <a:stretch/>
        </p:blipFill>
        <p:spPr>
          <a:xfrm>
            <a:off x="5143680" y="4782240"/>
            <a:ext cx="2012760" cy="960120"/>
          </a:xfrm>
          <a:prstGeom prst="rect">
            <a:avLst/>
          </a:prstGeom>
          <a:ln>
            <a:noFill/>
          </a:ln>
        </p:spPr>
      </p:pic>
      <p:pic>
        <p:nvPicPr>
          <p:cNvPr id="105" name="Picture 10" descr=""/>
          <p:cNvPicPr/>
          <p:nvPr/>
        </p:nvPicPr>
        <p:blipFill>
          <a:blip r:embed="rId5"/>
          <a:stretch/>
        </p:blipFill>
        <p:spPr>
          <a:xfrm>
            <a:off x="5143680" y="3379680"/>
            <a:ext cx="2012760" cy="969480"/>
          </a:xfrm>
          <a:prstGeom prst="rect">
            <a:avLst/>
          </a:prstGeom>
          <a:ln>
            <a:noFill/>
          </a:ln>
        </p:spPr>
      </p:pic>
      <p:pic>
        <p:nvPicPr>
          <p:cNvPr id="106" name="Picture 11" descr=""/>
          <p:cNvPicPr/>
          <p:nvPr/>
        </p:nvPicPr>
        <p:blipFill>
          <a:blip r:embed="rId6"/>
          <a:stretch/>
        </p:blipFill>
        <p:spPr>
          <a:xfrm>
            <a:off x="1644480" y="3379680"/>
            <a:ext cx="2012760" cy="969480"/>
          </a:xfrm>
          <a:prstGeom prst="rect">
            <a:avLst/>
          </a:prstGeom>
          <a:ln>
            <a:noFill/>
          </a:ln>
        </p:spPr>
      </p:pic>
      <p:pic>
        <p:nvPicPr>
          <p:cNvPr id="107" name="Picture 12" descr=""/>
          <p:cNvPicPr/>
          <p:nvPr/>
        </p:nvPicPr>
        <p:blipFill>
          <a:blip r:embed="rId7"/>
          <a:stretch/>
        </p:blipFill>
        <p:spPr>
          <a:xfrm>
            <a:off x="8639640" y="1936440"/>
            <a:ext cx="2012760" cy="969480"/>
          </a:xfrm>
          <a:prstGeom prst="rect">
            <a:avLst/>
          </a:prstGeom>
          <a:ln>
            <a:noFill/>
          </a:ln>
        </p:spPr>
      </p:pic>
      <p:pic>
        <p:nvPicPr>
          <p:cNvPr id="108" name="Picture 13" descr=""/>
          <p:cNvPicPr/>
          <p:nvPr/>
        </p:nvPicPr>
        <p:blipFill>
          <a:blip r:embed="rId8"/>
          <a:stretch/>
        </p:blipFill>
        <p:spPr>
          <a:xfrm>
            <a:off x="8639640" y="3379680"/>
            <a:ext cx="2012760" cy="969480"/>
          </a:xfrm>
          <a:prstGeom prst="rect">
            <a:avLst/>
          </a:prstGeom>
          <a:ln>
            <a:noFill/>
          </a:ln>
        </p:spPr>
      </p:pic>
      <p:pic>
        <p:nvPicPr>
          <p:cNvPr id="109" name="Picture 14" descr=""/>
          <p:cNvPicPr/>
          <p:nvPr/>
        </p:nvPicPr>
        <p:blipFill>
          <a:blip r:embed="rId9"/>
          <a:stretch/>
        </p:blipFill>
        <p:spPr>
          <a:xfrm>
            <a:off x="8639640" y="4782240"/>
            <a:ext cx="2012760" cy="96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251720" y="171360"/>
            <a:ext cx="10177560" cy="6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GB" sz="5100" spc="197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HOW TO DO IT (PROPERLY)? </a:t>
            </a:r>
            <a:endParaRPr b="0" lang="en-GB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802560" y="1884960"/>
            <a:ext cx="3949920" cy="47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https://andrewgelman.com/2008/06/06/new_candidate_f/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The complexity of a visualization should match its purpose and audience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A visualization should aim to be as much self-explanatory as possible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Sometimes less is better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Colour codes matter (a lot) as well as dimensionality and motion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Time and space constrains are a real thing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NO PIE CHARTS OR WORDS CLOUD</a:t>
            </a: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Picture 10" descr=""/>
          <p:cNvPicPr/>
          <p:nvPr/>
        </p:nvPicPr>
        <p:blipFill>
          <a:blip r:embed="rId1"/>
          <a:stretch/>
        </p:blipFill>
        <p:spPr>
          <a:xfrm>
            <a:off x="1595160" y="1884960"/>
            <a:ext cx="3663360" cy="410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2520000" y="288000"/>
            <a:ext cx="7672320" cy="88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5100" spc="197" strike="noStrike" cap="all">
                <a:solidFill>
                  <a:srgbClr val="0b082e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LET’S GET STARTED! </a:t>
            </a:r>
            <a:endParaRPr b="0" lang="en-GB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456000" y="2469960"/>
            <a:ext cx="5904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Demonstrations on fake data.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Exercises on statistics from a famous MMORPG.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least one working environment every 2 people.</a:t>
            </a:r>
            <a:br/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not able to access the environment read from the html version or follow on the projector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38</TotalTime>
  <Application>LibreOffice/5.3.7.2$Windows_X86_64 LibreOffice_project/6b8ed514a9f8b44d37a1b96673cbbdd077e24059</Application>
  <Words>142</Words>
  <Paragraphs>34</Paragraphs>
  <Company>Square Enix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2018-08-24T08:06:50Z</dcterms:created>
  <dc:creator>Valerio Bonometti</dc:creator>
  <dc:description/>
  <dc:language>en-GB</dc:language>
  <cp:lastModifiedBy/>
  <dcterms:modified xsi:type="dcterms:W3CDTF">2018-08-26T17:13:51Z</dcterms:modified>
  <cp:revision>19</cp:revision>
  <dc:subject/>
  <dc:title>DATA VISUALIZATION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Square Enix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