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9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4400" cy="522828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224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00160" y="2368080"/>
            <a:ext cx="1005732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000" spc="792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DATA VISUALIZATION</a:t>
            </a:r>
            <a:endParaRPr b="0" lang="en-GB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00160" y="4930560"/>
            <a:ext cx="100573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GB" sz="3600" spc="392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WHY, WHAT, WHERE and how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97280" y="286560"/>
            <a:ext cx="100573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4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WHY VISUALIZE?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7575480" y="3358800"/>
            <a:ext cx="3199680" cy="278964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2"/>
          <a:stretch/>
        </p:blipFill>
        <p:spPr>
          <a:xfrm>
            <a:off x="1501560" y="1487520"/>
            <a:ext cx="3174840" cy="2615760"/>
          </a:xfrm>
          <a:prstGeom prst="rect">
            <a:avLst/>
          </a:prstGeom>
          <a:ln>
            <a:noFill/>
          </a:ln>
        </p:spPr>
      </p:pic>
      <p:pic>
        <p:nvPicPr>
          <p:cNvPr id="87" name="Picture 9" descr=""/>
          <p:cNvPicPr/>
          <p:nvPr/>
        </p:nvPicPr>
        <p:blipFill>
          <a:blip r:embed="rId3"/>
          <a:stretch/>
        </p:blipFill>
        <p:spPr>
          <a:xfrm>
            <a:off x="5412960" y="3474000"/>
            <a:ext cx="1426320" cy="13975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68280" y="4110120"/>
            <a:ext cx="1841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3840" y="2989440"/>
            <a:ext cx="1902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PAIRPLOT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51720" y="303120"/>
            <a:ext cx="1017720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4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WHAT I WANT TO SEE?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1581480" y="1951920"/>
            <a:ext cx="3657600" cy="40993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6708600" y="2124720"/>
            <a:ext cx="4342320" cy="38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representation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When possible, the representation of an a-priori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Information that are relevant to the 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which goes along well with the nature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Less text but still some text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If it ONLY quacks like a duck doesn’t mean it is a duck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7094880" y="1787760"/>
            <a:ext cx="3657600" cy="40993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532240" y="554040"/>
            <a:ext cx="203004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NORMIE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08840" y="554040"/>
            <a:ext cx="203004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PRO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2"/>
          <a:stretch/>
        </p:blipFill>
        <p:spPr>
          <a:xfrm>
            <a:off x="1718280" y="1787760"/>
            <a:ext cx="3657600" cy="40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428680" y="1648440"/>
            <a:ext cx="2434320" cy="444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4932360" y="1648440"/>
            <a:ext cx="2434320" cy="444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1436400" y="1648440"/>
            <a:ext cx="2434320" cy="444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1436400" y="177120"/>
            <a:ext cx="94266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4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WHERE TO START?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1644480" y="197712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2"/>
          <a:stretch/>
        </p:blipFill>
        <p:spPr>
          <a:xfrm>
            <a:off x="1644480" y="4782240"/>
            <a:ext cx="2012400" cy="959760"/>
          </a:xfrm>
          <a:prstGeom prst="rect">
            <a:avLst/>
          </a:prstGeom>
          <a:ln>
            <a:noFill/>
          </a:ln>
        </p:spPr>
      </p:pic>
      <p:pic>
        <p:nvPicPr>
          <p:cNvPr id="103" name="Picture 7" descr=""/>
          <p:cNvPicPr/>
          <p:nvPr/>
        </p:nvPicPr>
        <p:blipFill>
          <a:blip r:embed="rId3"/>
          <a:stretch/>
        </p:blipFill>
        <p:spPr>
          <a:xfrm>
            <a:off x="5143680" y="193644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4"/>
          <a:stretch/>
        </p:blipFill>
        <p:spPr>
          <a:xfrm>
            <a:off x="5143680" y="4782240"/>
            <a:ext cx="2012400" cy="959760"/>
          </a:xfrm>
          <a:prstGeom prst="rect">
            <a:avLst/>
          </a:prstGeom>
          <a:ln>
            <a:noFill/>
          </a:ln>
        </p:spPr>
      </p:pic>
      <p:pic>
        <p:nvPicPr>
          <p:cNvPr id="105" name="Picture 10" descr=""/>
          <p:cNvPicPr/>
          <p:nvPr/>
        </p:nvPicPr>
        <p:blipFill>
          <a:blip r:embed="rId5"/>
          <a:stretch/>
        </p:blipFill>
        <p:spPr>
          <a:xfrm>
            <a:off x="5143680" y="337968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6" name="Picture 11" descr=""/>
          <p:cNvPicPr/>
          <p:nvPr/>
        </p:nvPicPr>
        <p:blipFill>
          <a:blip r:embed="rId6"/>
          <a:stretch/>
        </p:blipFill>
        <p:spPr>
          <a:xfrm>
            <a:off x="1644480" y="337968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7" name="Picture 12" descr=""/>
          <p:cNvPicPr/>
          <p:nvPr/>
        </p:nvPicPr>
        <p:blipFill>
          <a:blip r:embed="rId7"/>
          <a:stretch/>
        </p:blipFill>
        <p:spPr>
          <a:xfrm>
            <a:off x="8639640" y="193644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8" name="Picture 13" descr=""/>
          <p:cNvPicPr/>
          <p:nvPr/>
        </p:nvPicPr>
        <p:blipFill>
          <a:blip r:embed="rId8"/>
          <a:stretch/>
        </p:blipFill>
        <p:spPr>
          <a:xfrm>
            <a:off x="8639640" y="3379680"/>
            <a:ext cx="2012400" cy="969120"/>
          </a:xfrm>
          <a:prstGeom prst="rect">
            <a:avLst/>
          </a:prstGeom>
          <a:ln>
            <a:noFill/>
          </a:ln>
        </p:spPr>
      </p:pic>
      <p:pic>
        <p:nvPicPr>
          <p:cNvPr id="109" name="Picture 14" descr=""/>
          <p:cNvPicPr/>
          <p:nvPr/>
        </p:nvPicPr>
        <p:blipFill>
          <a:blip r:embed="rId9"/>
          <a:stretch/>
        </p:blipFill>
        <p:spPr>
          <a:xfrm>
            <a:off x="8639640" y="4782240"/>
            <a:ext cx="2012400" cy="96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51720" y="171360"/>
            <a:ext cx="101772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4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HOW TO DO IT (PROPERLY)?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802560" y="1884960"/>
            <a:ext cx="3949560" cy="47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https://andrewgelman.com/2008/06/06/new_candidate_f/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complexity of a visualization should match its purpose and audience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visualization should aim to be as much self-explanatory as possible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Sometimes less is better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Colour codes matter (a lot) as well as dimensionality and motion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Time and space constrains are a real thing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NO PIE CHARTS OR WORDS CLOUD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10" descr=""/>
          <p:cNvPicPr/>
          <p:nvPr/>
        </p:nvPicPr>
        <p:blipFill>
          <a:blip r:embed="rId1"/>
          <a:stretch/>
        </p:blipFill>
        <p:spPr>
          <a:xfrm>
            <a:off x="1595160" y="1884960"/>
            <a:ext cx="3663000" cy="410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520000" y="288000"/>
            <a:ext cx="767196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5100" spc="194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LET’S GET STARTED!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456000" y="2469960"/>
            <a:ext cx="5903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least one working environment every 2 people.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not able to access the environment read from the html version or follow on the projector.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</TotalTime>
  <Application>LibreOffice/5.3.7.2$Windows_X86_64 LibreOffice_project/6b8ed514a9f8b44d37a1b96673cbbdd077e24059</Application>
  <Words>142</Words>
  <Paragraphs>34</Paragraphs>
  <Company>Square Enix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2018-08-24T08:06:50Z</dcterms:created>
  <dc:creator>Valerio Bonometti</dc:creator>
  <dc:description/>
  <dc:language>en-GB</dc:language>
  <cp:lastModifiedBy/>
  <dcterms:modified xsi:type="dcterms:W3CDTF">2018-09-11T10:32:01Z</dcterms:modified>
  <cp:revision>21</cp:revision>
  <dc:subject/>
  <dc:title>DATA VISUALIZATION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Square Enix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