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71" autoAdjust="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515C8-1E5F-429F-BB56-A25142CE5CCE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1048-755A-4879-91E6-1BA3456E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microsoft/blog/245945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smjs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5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контексте Windows и Windows Phone одним из решений в данном направлении является технология </a:t>
            </a:r>
            <a:r>
              <a:rPr lang="ru-RU" dirty="0" smtClean="0">
                <a:hlinkClick r:id="rId3"/>
              </a:rPr>
              <a:t>WAT</a:t>
            </a:r>
            <a:r>
              <a:rPr lang="ru-RU" dirty="0" smtClean="0"/>
              <a:t> (Web Application Template), позволяющая хостить веб-сайты в виде приложений для ОС, доставляемых через магазин приложений. Как результат, сайт «превращается» в приложение: выглядит как нативное приложение (при должной стилизации), ведет себя как нативное приложение (за счет интеграции в ОС) и получает нативные возможности (например, работу с камерой и файловой системой).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 пишите код на HTML/CSS и JS, Cordova упаковывает их в приложение, которое можно распространять через магазины приложений. Важным отличием от предыдущего пункта тут является то, что код такого приложения является локальным, поэтому заведомо обладает большими возможностями. Впрочем, вместе с этим он приобретает и ограничения в смысле обновления только через магазины.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 </a:t>
            </a:r>
            <a:r>
              <a:rPr lang="ru-RU" dirty="0" smtClean="0"/>
              <a:t>2015 (Preview) тому отличный пример, но естественно, в этом направлении двигается не только Microsoft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Apache Cordova под Windows-платформу уже является нативной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 этого было и историческое подтверждение в мобильных платформах, на которых писать на JavaScript можно было только внутри WebView, который был всего лишь одним из элементов управления в рамках приложения на «настоящем» нативном языке. И это было медленно.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Ситуация постепенно меняется. Удивительно, но одним из направлений роста нативной разработки на JavaScript неожиданно становятся умные телевизоры (например, LG с Open webOS), а также игровые консоли (например, Xbox One). Здесь просто нет альтернативы, а рынок и спрос растет!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Наконец, еще одним важным аспектом является, безусловно, повышение скорости исполнения JavaScript: это и вопрос к компиляторам/интерпретаторам, и к типизации в определенных аспектах, и к выделению подмножества языка, которое можно гарантированно выполнять быстрее (</a:t>
            </a:r>
            <a:r>
              <a:rPr lang="ru-RU" dirty="0" smtClean="0">
                <a:hlinkClick r:id="rId3"/>
              </a:rPr>
              <a:t>asm.js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вы занимаетесь веб-разработкой, вы наверняка на себе прочувствовали все прелести и ограничения JavaScript. Когда Брендан Айк в 1995 году придумывал на скорую руку JavaScript, навряд ли он мог предположить, во что разовьются через 15-20 лет веб-технологии и какие фокусы разработчики будут вытворять, используя его детище.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048-755A-4879-91E6-1BA3456E7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818D-9559-4D9A-B9E7-A489122B379C}" type="datetimeFigureOut">
              <a:rPr lang="en-US" smtClean="0"/>
              <a:t>05/02/2015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3A06-C630-491C-A6EC-CCBCDA4B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m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402" y="475119"/>
            <a:ext cx="9655196" cy="579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044" y="2709315"/>
            <a:ext cx="386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JavaScript Trends 2015 A.D.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3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3382"/>
          </a:xfrm>
        </p:spPr>
        <p:txBody>
          <a:bodyPr/>
          <a:lstStyle/>
          <a:p>
            <a:r>
              <a:rPr lang="en-US" dirty="0" smtClean="0"/>
              <a:t>The zeitgeist shows that the most important problem of JavaScript is the lack of types</a:t>
            </a:r>
          </a:p>
          <a:p>
            <a:endParaRPr lang="en-US" dirty="0" smtClean="0"/>
          </a:p>
          <a:p>
            <a:r>
              <a:rPr lang="en-US" dirty="0" smtClean="0"/>
              <a:t>As luck would have, the most of file operations and </a:t>
            </a:r>
            <a:r>
              <a:rPr lang="en-US" dirty="0" err="1" smtClean="0"/>
              <a:t>WebGL</a:t>
            </a:r>
            <a:r>
              <a:rPr lang="en-US" dirty="0" smtClean="0"/>
              <a:t> need to work with particular types</a:t>
            </a:r>
          </a:p>
          <a:p>
            <a:endParaRPr lang="en-US" dirty="0"/>
          </a:p>
          <a:p>
            <a:r>
              <a:rPr lang="en-US" dirty="0" smtClean="0"/>
              <a:t>Typed arrays standard as part of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  <a:p>
            <a:endParaRPr lang="en-US" dirty="0"/>
          </a:p>
          <a:p>
            <a:r>
              <a:rPr lang="en-US" dirty="0" smtClean="0"/>
              <a:t>One of consequence of JavaScript’s lack is the birth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sz="4000" dirty="0" err="1" smtClean="0"/>
              <a:t>TypeScript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722"/>
            <a:ext cx="4426527" cy="232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03" y="2086722"/>
            <a:ext cx="4363385" cy="21389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5110" y="3137364"/>
            <a:ext cx="789710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5943" y="960869"/>
            <a:ext cx="2791690" cy="590839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AtScript</a:t>
            </a:r>
            <a:r>
              <a:rPr lang="en-US" sz="3100" dirty="0" smtClean="0"/>
              <a:t>(Google)</a:t>
            </a:r>
            <a:endParaRPr lang="en-US" sz="3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8" y="1739423"/>
            <a:ext cx="4841147" cy="3227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3798" y="960870"/>
            <a:ext cx="2791690" cy="59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/>
              <a:t>Flow(Facebook)</a:t>
            </a:r>
            <a:endParaRPr lang="en-US" sz="3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43" y="1739423"/>
            <a:ext cx="4024020" cy="20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expect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of </a:t>
            </a:r>
            <a:r>
              <a:rPr lang="en-US" dirty="0" err="1" smtClean="0"/>
              <a:t>TypeScript</a:t>
            </a:r>
            <a:r>
              <a:rPr lang="en-US" dirty="0" smtClean="0"/>
              <a:t> popularity</a:t>
            </a:r>
          </a:p>
          <a:p>
            <a:endParaRPr lang="en-US" dirty="0" smtClean="0"/>
          </a:p>
          <a:p>
            <a:r>
              <a:rPr lang="en-US" dirty="0" smtClean="0"/>
              <a:t>Rising of similar projects and their mutual enriching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7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abrastorage.org/files/bf5/9d5/e2e/bf59d5e2ec254f51900632cac782ac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94" y="82881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9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316181"/>
            <a:ext cx="10515600" cy="4170219"/>
          </a:xfrm>
        </p:spPr>
        <p:txBody>
          <a:bodyPr/>
          <a:lstStyle/>
          <a:p>
            <a:r>
              <a:rPr lang="en-US" dirty="0" smtClean="0"/>
              <a:t>Almost, no more cross-browser problems thanks to new standards</a:t>
            </a:r>
          </a:p>
          <a:p>
            <a:endParaRPr lang="en-US" dirty="0" smtClean="0"/>
          </a:p>
          <a:p>
            <a:r>
              <a:rPr lang="en-US" dirty="0" smtClean="0"/>
              <a:t>Cross-platform JavaScript is really on the beginning of its way</a:t>
            </a:r>
          </a:p>
          <a:p>
            <a:endParaRPr lang="en-US" dirty="0"/>
          </a:p>
          <a:p>
            <a:r>
              <a:rPr lang="en-US" dirty="0" smtClean="0"/>
              <a:t>First, we should erase the borders between applications and sites</a:t>
            </a:r>
          </a:p>
          <a:p>
            <a:endParaRPr lang="en-US" dirty="0"/>
          </a:p>
          <a:p>
            <a:r>
              <a:rPr lang="en-US" dirty="0" smtClean="0"/>
              <a:t>Then, we should improve the cross-platform development for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Borders erasing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837"/>
            <a:ext cx="10515600" cy="2521528"/>
          </a:xfrm>
        </p:spPr>
        <p:txBody>
          <a:bodyPr/>
          <a:lstStyle/>
          <a:p>
            <a:r>
              <a:rPr lang="en-US" dirty="0" smtClean="0"/>
              <a:t>Web Application Template, available only in the context of Windows and Windows Phone</a:t>
            </a:r>
          </a:p>
          <a:p>
            <a:endParaRPr lang="en-US" dirty="0"/>
          </a:p>
          <a:p>
            <a:r>
              <a:rPr lang="en-US" dirty="0" smtClean="0"/>
              <a:t>Similar Mozilla project – Prism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Mobile development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746"/>
            <a:ext cx="10515600" cy="3186545"/>
          </a:xfrm>
        </p:spPr>
        <p:txBody>
          <a:bodyPr/>
          <a:lstStyle/>
          <a:p>
            <a:r>
              <a:rPr lang="en-US" dirty="0" smtClean="0"/>
              <a:t>Frameworks as Apache Cordova become more popular involving such market giants as Microsoft, Intel, IBM, Google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Apache Cordova covers such spectrum of problems as homogeny phone API access from embedded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8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4100" dirty="0" smtClean="0"/>
              <a:t>Why Apache Cordova usage will increase?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510"/>
            <a:ext cx="10515600" cy="3810000"/>
          </a:xfrm>
        </p:spPr>
        <p:txBody>
          <a:bodyPr/>
          <a:lstStyle/>
          <a:p>
            <a:r>
              <a:rPr lang="en-US" dirty="0" smtClean="0"/>
              <a:t>Mobile segment of the market will continue to grow, this fact will refocus from sites to applications side</a:t>
            </a:r>
          </a:p>
          <a:p>
            <a:endParaRPr lang="en-US" dirty="0"/>
          </a:p>
          <a:p>
            <a:r>
              <a:rPr lang="en-US" dirty="0" smtClean="0"/>
              <a:t>Announced performance improvements of </a:t>
            </a:r>
            <a:r>
              <a:rPr lang="en-US" dirty="0" err="1" smtClean="0"/>
              <a:t>WebView</a:t>
            </a:r>
            <a:r>
              <a:rPr lang="en-US" dirty="0" smtClean="0"/>
              <a:t> components</a:t>
            </a:r>
          </a:p>
          <a:p>
            <a:endParaRPr lang="en-US" dirty="0"/>
          </a:p>
          <a:p>
            <a:r>
              <a:rPr lang="en-US" dirty="0" smtClean="0"/>
              <a:t>Appearance of new handy instruments for development, testing and deployment of mobile applications under different platforms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expect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3044"/>
            <a:ext cx="10515600" cy="2039793"/>
          </a:xfrm>
        </p:spPr>
        <p:txBody>
          <a:bodyPr/>
          <a:lstStyle/>
          <a:p>
            <a:r>
              <a:rPr lang="en-US" dirty="0" smtClean="0"/>
              <a:t>Enriching of all kind of instruments for mobile developments</a:t>
            </a:r>
          </a:p>
          <a:p>
            <a:endParaRPr lang="en-US" dirty="0" smtClean="0"/>
          </a:p>
          <a:p>
            <a:r>
              <a:rPr lang="en-US" dirty="0" smtClean="0"/>
              <a:t>More deep border erasing between sites and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2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brastorage.org/files/780/1e1/ec0/7801e1ec06f7461c8766b6e81007fd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4" y="82626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1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habrastorage.org/files/ce4/909/fb3/ce4909fb3b0b4813b8d6697b002265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56" y="80110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7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dirty="0" smtClean="0"/>
              <a:t>Native development with JavaScript is an accomplished fact</a:t>
            </a:r>
          </a:p>
          <a:p>
            <a:endParaRPr lang="en-US" dirty="0"/>
          </a:p>
          <a:p>
            <a:r>
              <a:rPr lang="en-US" dirty="0" smtClean="0"/>
              <a:t>For many developers it can sound rubbish. JavaScript instead of C++, C#, Swift or Java, it’s unthinkable</a:t>
            </a:r>
          </a:p>
          <a:p>
            <a:endParaRPr lang="en-US" dirty="0"/>
          </a:p>
          <a:p>
            <a:r>
              <a:rPr lang="en-US" dirty="0" smtClean="0"/>
              <a:t>Until recently, “native” JavaScript was only possible inside a </a:t>
            </a:r>
            <a:r>
              <a:rPr lang="en-US" dirty="0" err="1" smtClean="0"/>
              <a:t>WebView</a:t>
            </a:r>
            <a:r>
              <a:rPr lang="en-US" dirty="0" smtClean="0"/>
              <a:t> and it was slow</a:t>
            </a:r>
          </a:p>
          <a:p>
            <a:endParaRPr lang="en-US" dirty="0"/>
          </a:p>
          <a:p>
            <a:r>
              <a:rPr lang="en-US" dirty="0" smtClean="0"/>
              <a:t>However, the situation has changed: Win8, </a:t>
            </a:r>
            <a:r>
              <a:rPr lang="en-US" dirty="0" err="1" smtClean="0"/>
              <a:t>WinPhone</a:t>
            </a:r>
            <a:r>
              <a:rPr lang="en-US" dirty="0" smtClean="0"/>
              <a:t> 8.1, Firefox OS, Chrome OS and other platforms propose a native interaction from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4100" dirty="0" smtClean="0"/>
              <a:t>Native JavaScript on Windows</a:t>
            </a:r>
            <a:endParaRPr lang="en-US" sz="4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627"/>
            <a:ext cx="7779327" cy="40290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Наконец, еще одним важным аспектом является, безусловно, повышение скорости исполнения JavaScript: это и вопрос к компиляторам/интерпретаторам, и к типизации в определенных аспектах, и к выделению подмножества языка, которое можно гарантированно выполнять быстрее (</a:t>
            </a:r>
            <a:r>
              <a:rPr lang="ru-RU" dirty="0" smtClean="0">
                <a:hlinkClick r:id="rId4"/>
              </a:rPr>
              <a:t>asm.js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78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expect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618"/>
            <a:ext cx="10515600" cy="2646219"/>
          </a:xfrm>
        </p:spPr>
        <p:txBody>
          <a:bodyPr/>
          <a:lstStyle/>
          <a:p>
            <a:r>
              <a:rPr lang="en-US" dirty="0" smtClean="0"/>
              <a:t>Really large variety of different devices (TV, game consoles) with native JavaScript support</a:t>
            </a:r>
          </a:p>
          <a:p>
            <a:endParaRPr lang="en-US" dirty="0" smtClean="0"/>
          </a:p>
          <a:p>
            <a:r>
              <a:rPr lang="en-US" dirty="0" smtClean="0"/>
              <a:t>Assimilation of the principles of native JS development by web developers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7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130"/>
            <a:ext cx="10515600" cy="5563518"/>
          </a:xfrm>
        </p:spPr>
        <p:txBody>
          <a:bodyPr/>
          <a:lstStyle/>
          <a:p>
            <a:r>
              <a:rPr lang="en-US" dirty="0" smtClean="0"/>
              <a:t>The complexity of modern web solutions needs to be revised</a:t>
            </a:r>
          </a:p>
          <a:p>
            <a:endParaRPr lang="en-US" dirty="0" smtClean="0"/>
          </a:p>
          <a:p>
            <a:r>
              <a:rPr lang="en-US" dirty="0" smtClean="0"/>
              <a:t>Not in vain a lot of browsers manufacturer</a:t>
            </a:r>
            <a:r>
              <a:rPr lang="en-US" dirty="0"/>
              <a:t>s</a:t>
            </a:r>
            <a:r>
              <a:rPr lang="en-US" dirty="0" smtClean="0"/>
              <a:t> pay a lot of attention to the next version of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  <a:p>
            <a:endParaRPr lang="en-US" dirty="0" smtClean="0"/>
          </a:p>
          <a:p>
            <a:r>
              <a:rPr lang="en-US" dirty="0" err="1" smtClean="0"/>
              <a:t>ECMAScript</a:t>
            </a:r>
            <a:r>
              <a:rPr lang="en-US" dirty="0" smtClean="0"/>
              <a:t> 6 code name is “Harmony”</a:t>
            </a:r>
          </a:p>
          <a:p>
            <a:endParaRPr lang="en-US" dirty="0"/>
          </a:p>
          <a:p>
            <a:r>
              <a:rPr lang="en-US" dirty="0" smtClean="0"/>
              <a:t>New standard will make our lives easier with classes, modules, collections, iterators, generators, proxies, and many others sweeties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Few </a:t>
            </a:r>
            <a:r>
              <a:rPr lang="en-US" sz="4000" dirty="0" err="1" smtClean="0"/>
              <a:t>ECMAScript</a:t>
            </a:r>
            <a:r>
              <a:rPr lang="en-US" sz="4000" dirty="0" smtClean="0"/>
              <a:t> 6 features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4709" y="2180070"/>
            <a:ext cx="4412610" cy="24940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72598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Classes: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09" y="1272598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Arrows: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80070"/>
            <a:ext cx="4938327" cy="42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199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Let + </a:t>
            </a:r>
            <a:r>
              <a:rPr lang="en-US" sz="3200" dirty="0" err="1" smtClean="0"/>
              <a:t>Const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09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Modules: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55857"/>
            <a:ext cx="4412611" cy="3743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8" y="1555857"/>
            <a:ext cx="3403177" cy="1672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77" y="3511368"/>
            <a:ext cx="4975592" cy="1046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977" y="4841403"/>
            <a:ext cx="4448702" cy="11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9545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Promises: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5985" y="598632"/>
            <a:ext cx="441261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Tail calls: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1390472"/>
            <a:ext cx="5992091" cy="3592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85" y="1390472"/>
            <a:ext cx="4860475" cy="23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ECMAScript</a:t>
            </a:r>
            <a:r>
              <a:rPr lang="en-US" sz="4000" dirty="0" smtClean="0"/>
              <a:t> 6 compatibility table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9983" y="1230453"/>
            <a:ext cx="6092033" cy="52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expect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deep realization in browsers</a:t>
            </a:r>
          </a:p>
          <a:p>
            <a:endParaRPr lang="en-US" dirty="0" smtClean="0"/>
          </a:p>
          <a:p>
            <a:r>
              <a:rPr lang="en-US" dirty="0" smtClean="0"/>
              <a:t>Assimilation by the community</a:t>
            </a:r>
          </a:p>
          <a:p>
            <a:endParaRPr lang="en-US" dirty="0" smtClean="0"/>
          </a:p>
          <a:p>
            <a:r>
              <a:rPr lang="en-US" dirty="0" smtClean="0"/>
              <a:t>Adaptation by the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abrastorage.org/files/ad7/fd8/03b/ad7fd803b0ab4c578095886f51ec8d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85652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874</Words>
  <Application>Microsoft Office PowerPoint</Application>
  <PresentationFormat>Widescreen</PresentationFormat>
  <Paragraphs>102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Few ECMAScript 6 features</vt:lpstr>
      <vt:lpstr>PowerPoint Presentation</vt:lpstr>
      <vt:lpstr>PowerPoint Presentation</vt:lpstr>
      <vt:lpstr>ECMAScript 6 compatibility table</vt:lpstr>
      <vt:lpstr>What should we expect in future</vt:lpstr>
      <vt:lpstr>PowerPoint Presentation</vt:lpstr>
      <vt:lpstr>PowerPoint Presentation</vt:lpstr>
      <vt:lpstr>TypeScript</vt:lpstr>
      <vt:lpstr>AtScript(Google)</vt:lpstr>
      <vt:lpstr>What should we expect in future</vt:lpstr>
      <vt:lpstr>PowerPoint Presentation</vt:lpstr>
      <vt:lpstr>PowerPoint Presentation</vt:lpstr>
      <vt:lpstr>Borders erasing</vt:lpstr>
      <vt:lpstr>Mobile development</vt:lpstr>
      <vt:lpstr>Why Apache Cordova usage will increase?</vt:lpstr>
      <vt:lpstr>What should we expect in future</vt:lpstr>
      <vt:lpstr>PowerPoint Presentation</vt:lpstr>
      <vt:lpstr>PowerPoint Presentation</vt:lpstr>
      <vt:lpstr>Native JavaScript on Windows</vt:lpstr>
      <vt:lpstr>What should we expect in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BARTEL</dc:creator>
  <cp:lastModifiedBy>Victor BARTEL</cp:lastModifiedBy>
  <cp:revision>17</cp:revision>
  <dcterms:created xsi:type="dcterms:W3CDTF">2015-02-05T13:26:47Z</dcterms:created>
  <dcterms:modified xsi:type="dcterms:W3CDTF">2015-02-05T15:52:04Z</dcterms:modified>
</cp:coreProperties>
</file>