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4"/>
            <p14:sldId id="265"/>
            <p14:sldId id="262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9" autoAdjust="0"/>
  </p:normalViewPr>
  <p:slideViewPr>
    <p:cSldViewPr snapToGrid="0">
      <p:cViewPr varScale="1">
        <p:scale>
          <a:sx n="88" d="100"/>
          <a:sy n="8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6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updates the right parts of your UI whenever your data model changes.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and obvious way to connect parts of your UI to your data model. You can construct a complex dynamic UIs easily using arbitrarily nested binding contexts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custom behaviors as new declarative bindings for easy reuse in just a few lines of code.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any server or client-side technology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requiring major architectural changes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13kb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gzipping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noProof="0" dirty="0" smtClean="0"/>
              <a:t>browsers</a:t>
            </a:r>
          </a:p>
          <a:p>
            <a:pPr marL="171450" indent="-171450">
              <a:buFontTx/>
              <a:buChar char="-"/>
            </a:pPr>
            <a:r>
              <a:rPr lang="en-CA" noProof="0" dirty="0" smtClean="0"/>
              <a:t>pseudo</a:t>
            </a:r>
            <a:r>
              <a:rPr lang="en-CA" baseline="0" noProof="0" dirty="0" smtClean="0"/>
              <a:t> browsers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(developed BDD-style) means its correct functioning can easily be verified on new browsers and platforms</a:t>
            </a: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8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Ubuntu Light" panose="020B0304030602030204" pitchFamily="34" charset="0"/>
              </a:rPr>
              <a:t>Join power, pass to future</a:t>
            </a:r>
            <a:endParaRPr lang="en-CA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How it looks like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68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latin typeface="Ubuntu Condensed" panose="020B0506030602030204" pitchFamily="34" charset="0"/>
              </a:rPr>
              <a:t>Let’s try 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29543"/>
            <a:ext cx="10515600" cy="247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Low level manipulation </a:t>
            </a:r>
            <a:r>
              <a:rPr lang="en-GB" sz="2400" dirty="0" err="1" smtClean="0">
                <a:latin typeface="Ubuntu Light" panose="020B0304030602030204" pitchFamily="34" charset="0"/>
              </a:rPr>
              <a:t>vs</a:t>
            </a:r>
            <a:r>
              <a:rPr lang="en-GB" sz="2400" dirty="0" smtClean="0">
                <a:latin typeface="Ubuntu Light" panose="020B0304030602030204" pitchFamily="34" charset="0"/>
              </a:rPr>
              <a:t> KO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display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manipulation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Extensibility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Testability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</a:t>
            </a:r>
            <a:r>
              <a:rPr lang="en-CA" dirty="0" smtClean="0">
                <a:latin typeface="Ubuntu Condensed" panose="020B0506030602030204" pitchFamily="34" charset="0"/>
              </a:rPr>
              <a:t>performances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Observable approach can lose a little again Angular.js or some native DOM APIs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Multiple tuning scenarios are possible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Usage recommendation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KO for server-side mixed applications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r>
              <a:rPr lang="en-GB" sz="2400" dirty="0" smtClean="0">
                <a:latin typeface="Ubuntu Light" panose="020B0304030602030204" pitchFamily="34" charset="0"/>
              </a:rPr>
              <a:t>Angular.js for real single page applications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1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Many thanks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25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Ubuntu Light" panose="020B0304030602030204" pitchFamily="34" charset="0"/>
              </a:rPr>
              <a:t>Flying Spaghetti </a:t>
            </a:r>
            <a:r>
              <a:rPr lang="en-GB" sz="2400" dirty="0" smtClean="0">
                <a:latin typeface="Ubuntu Light" panose="020B0304030602030204" pitchFamily="34" charset="0"/>
              </a:rPr>
              <a:t>Monster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Obi-Wan Kenobi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Ubuntu Condensed" panose="020B0506030602030204" pitchFamily="34" charset="0"/>
              </a:rPr>
              <a:t>Era of JQuery</a:t>
            </a:r>
            <a:endParaRPr lang="en-AU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647"/>
            <a:ext cx="10515600" cy="5099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Everyone knows that </a:t>
            </a:r>
            <a:r>
              <a:rPr lang="en-AU" dirty="0" err="1" smtClean="0">
                <a:latin typeface="Ubuntu Light" panose="020B0304030602030204" pitchFamily="34" charset="0"/>
              </a:rPr>
              <a:t>jquery</a:t>
            </a:r>
            <a:r>
              <a:rPr lang="en-AU" dirty="0" smtClean="0">
                <a:latin typeface="Ubuntu Light" panose="020B0304030602030204" pitchFamily="34" charset="0"/>
              </a:rPr>
              <a:t> was born as a pretty nice alternative of the bloated and inconsistent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In the beginning jQuery was considered such as high level abstraction layer of the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Time pass, Web advance and application richness grow up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JQuery becomes an </a:t>
            </a:r>
            <a:r>
              <a:rPr lang="en-AU" dirty="0" err="1" smtClean="0">
                <a:latin typeface="Ubuntu Light" panose="020B0304030602030204" pitchFamily="34" charset="0"/>
              </a:rPr>
              <a:t>exilent</a:t>
            </a:r>
            <a:r>
              <a:rPr lang="en-AU" dirty="0" smtClean="0">
                <a:latin typeface="Ubuntu Light" panose="020B0304030602030204" pitchFamily="34" charset="0"/>
              </a:rPr>
              <a:t> low-level way to manipulate elements and events in a web applications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 time that your applications get more sophisticated, things can get tricky and expensive to maintain if you use JQuery only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endParaRPr lang="en-AU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554996"/>
            <a:ext cx="10515600" cy="296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Model – Application stored data (server side via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– Pure representation of the data and operations on a UI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View – Visible, interactive UI representing the state of the view model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trough 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6" y="2335643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14072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Ubuntu Light" panose="020B0304030602030204" pitchFamily="34" charset="0"/>
              </a:rPr>
              <a:t>Model-View-View Model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Ubuntu Light" panose="020B0304030602030204" pitchFamily="34" charset="0"/>
              </a:rPr>
              <a:t>a design pattern for building user interfaces. It describes how you can keep a potentially sophisticated UI simple by splitting it into three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parts:</a:t>
            </a:r>
            <a:endParaRPr lang="fr-FR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2954"/>
            <a:ext cx="10515600" cy="389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Represents easy way to scale up in complexity without fear of introducing inconsistencies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r>
              <a:rPr lang="en-CA" sz="2400" dirty="0" smtClean="0">
                <a:latin typeface="Ubuntu Light" panose="020B0304030602030204" pitchFamily="34" charset="0"/>
              </a:rPr>
              <a:t>Helps you to create rich, responsive user interface with a clean underlying data 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Knockout.js isn’t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54216"/>
            <a:ext cx="10515600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It’s not a DOM manipulation library that aims to replace jQuery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It’s not a JQuery extension or dependency</a:t>
            </a: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features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54125"/>
            <a:ext cx="10515600" cy="434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Elegant dependency tracking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Declarative bindings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Trivially extensible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Pure </a:t>
            </a:r>
            <a:r>
              <a:rPr lang="en-CA" sz="240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dirty="0" smtClean="0">
                <a:latin typeface="Ubuntu Light" panose="020B0304030602030204" pitchFamily="34" charset="0"/>
              </a:rPr>
              <a:t> library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Can be added on top of the existing web application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Compact (~13 kb after </a:t>
            </a:r>
            <a:r>
              <a:rPr lang="en-CA" sz="2400" dirty="0" err="1" smtClean="0">
                <a:latin typeface="Ubuntu Light" panose="020B0304030602030204" pitchFamily="34" charset="0"/>
              </a:rPr>
              <a:t>gzipping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Works on any mainstream browser (</a:t>
            </a:r>
            <a:r>
              <a:rPr lang="en-CA" sz="2400" dirty="0" err="1" smtClean="0">
                <a:latin typeface="Ubuntu Light" panose="020B0304030602030204" pitchFamily="34" charset="0"/>
              </a:rPr>
              <a:t>firefox</a:t>
            </a:r>
            <a:r>
              <a:rPr lang="en-CA" sz="2400" dirty="0" smtClean="0">
                <a:latin typeface="Ubuntu Light" panose="020B0304030602030204" pitchFamily="34" charset="0"/>
              </a:rPr>
              <a:t>, </a:t>
            </a:r>
            <a:r>
              <a:rPr lang="en-CA" sz="2400" dirty="0" err="1" smtClean="0">
                <a:latin typeface="Ubuntu Light" panose="020B0304030602030204" pitchFamily="34" charset="0"/>
              </a:rPr>
              <a:t>webkit</a:t>
            </a:r>
            <a:r>
              <a:rPr lang="en-CA" sz="2400" dirty="0" smtClean="0">
                <a:latin typeface="Ubuntu Light" panose="020B0304030602030204" pitchFamily="34" charset="0"/>
              </a:rPr>
              <a:t>-based, </a:t>
            </a:r>
            <a:r>
              <a:rPr lang="en-CA" sz="2400" dirty="0" err="1" smtClean="0">
                <a:latin typeface="Ubuntu Light" panose="020B0304030602030204" pitchFamily="34" charset="0"/>
              </a:rPr>
              <a:t>etc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Even works with pseudo browsers (</a:t>
            </a:r>
            <a:r>
              <a:rPr lang="en-CA" sz="2400" dirty="0" err="1" smtClean="0">
                <a:latin typeface="Ubuntu Light" panose="020B0304030602030204" pitchFamily="34" charset="0"/>
              </a:rPr>
              <a:t>msie</a:t>
            </a:r>
            <a:r>
              <a:rPr lang="en-CA" sz="2400" dirty="0" smtClean="0">
                <a:latin typeface="Ubuntu Light" panose="020B0304030602030204" pitchFamily="34" charset="0"/>
              </a:rPr>
              <a:t> 6+)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Comprehensive suite of specifications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593</Words>
  <Application>Microsoft Office PowerPoint</Application>
  <PresentationFormat>Widescreen</PresentationFormat>
  <Paragraphs>97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Knockout.js</vt:lpstr>
      <vt:lpstr>Era of JQuery</vt:lpstr>
      <vt:lpstr>Evolution </vt:lpstr>
      <vt:lpstr>MVC</vt:lpstr>
      <vt:lpstr>MVP</vt:lpstr>
      <vt:lpstr>MVVM</vt:lpstr>
      <vt:lpstr>What is Knockout.js</vt:lpstr>
      <vt:lpstr>What Knockout.js isn’t</vt:lpstr>
      <vt:lpstr>KO’s features</vt:lpstr>
      <vt:lpstr>How it looks like</vt:lpstr>
      <vt:lpstr>PowerPoint Presentation</vt:lpstr>
      <vt:lpstr>KO’s performances</vt:lpstr>
      <vt:lpstr>Usage recommendation</vt:lpstr>
      <vt:lpstr>Many thanks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35</cp:revision>
  <dcterms:created xsi:type="dcterms:W3CDTF">2013-10-16T15:13:23Z</dcterms:created>
  <dcterms:modified xsi:type="dcterms:W3CDTF">2013-10-21T10:35:55Z</dcterms:modified>
</cp:coreProperties>
</file>