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394FFC-E169-41AC-B028-726EFF6002B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8" autoAdjust="0"/>
  </p:normalViewPr>
  <p:slideViewPr>
    <p:cSldViewPr snapToGrid="0">
      <p:cViewPr varScale="1">
        <p:scale>
          <a:sx n="91" d="100"/>
          <a:sy n="91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4B15-60D3-4535-B029-4D100D89B8DD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EF40-0E7B-404D-832C-DC6E08B53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23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3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9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9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ddyosmani.com/writing-modular-j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mdjs/amdjs-api/wiki/AMD" TargetMode="External"/><Relationship Id="rId4" Type="http://schemas.openxmlformats.org/officeDocument/2006/relationships/hyperlink" Target="http://requir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54014"/>
            <a:ext cx="9144000" cy="955949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Ubuntu Light" panose="020B0304030602030204" pitchFamily="34" charset="0"/>
              </a:rPr>
              <a:t>Require.js</a:t>
            </a:r>
            <a:endParaRPr lang="fr-FR" dirty="0">
              <a:latin typeface="Ubuntu Light" panose="020B03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4445"/>
          </a:xfrm>
        </p:spPr>
        <p:txBody>
          <a:bodyPr/>
          <a:lstStyle/>
          <a:p>
            <a:r>
              <a:rPr lang="en-CA" dirty="0" smtClean="0">
                <a:latin typeface="Ubuntu Light" panose="020B0304030602030204" pitchFamily="34" charset="0"/>
              </a:rPr>
              <a:t>Be modular</a:t>
            </a:r>
            <a:endParaRPr lang="en-CA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Asynchronous module definition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570"/>
            <a:ext cx="10515600" cy="2362940"/>
          </a:xfrm>
        </p:spPr>
        <p:txBody>
          <a:bodyPr/>
          <a:lstStyle/>
          <a:p>
            <a:r>
              <a:rPr lang="en-CA" dirty="0" smtClean="0">
                <a:latin typeface="Ubuntu Light" panose="020B0304030602030204" pitchFamily="34" charset="0"/>
              </a:rPr>
              <a:t>Avoid global variables collisions</a:t>
            </a:r>
          </a:p>
          <a:p>
            <a:r>
              <a:rPr lang="en-CA" dirty="0" smtClean="0">
                <a:latin typeface="Ubuntu Light" panose="020B0304030602030204" pitchFamily="34" charset="0"/>
              </a:rPr>
              <a:t>Description and intelligent management of dependencies</a:t>
            </a:r>
          </a:p>
          <a:p>
            <a:r>
              <a:rPr lang="en-CA" dirty="0" smtClean="0">
                <a:latin typeface="Ubuntu Light" panose="020B0304030602030204" pitchFamily="34" charset="0"/>
              </a:rPr>
              <a:t>Deep application decoupling</a:t>
            </a:r>
          </a:p>
          <a:p>
            <a:r>
              <a:rPr lang="en-CA" dirty="0" smtClean="0">
                <a:latin typeface="Ubuntu Light" panose="020B0304030602030204" pitchFamily="34" charset="0"/>
              </a:rPr>
              <a:t>Code reusability</a:t>
            </a:r>
          </a:p>
          <a:p>
            <a:pPr marL="0" indent="0">
              <a:buNone/>
            </a:pPr>
            <a:endParaRPr lang="fr-FR" dirty="0">
              <a:latin typeface="Ubuntu Light" panose="020B0304030602030204" pitchFamily="34" charset="0"/>
            </a:endParaRPr>
          </a:p>
          <a:p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AMD concepts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256325"/>
            <a:ext cx="10515600" cy="171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Module description with a </a:t>
            </a:r>
            <a:r>
              <a:rPr lang="en-GB" sz="2400" b="1" i="1" dirty="0" smtClean="0">
                <a:latin typeface="Ubuntu Light" panose="020B0304030602030204" pitchFamily="34" charset="0"/>
              </a:rPr>
              <a:t>define</a:t>
            </a:r>
            <a:r>
              <a:rPr lang="en-GB" sz="2400" dirty="0" smtClean="0">
                <a:latin typeface="Ubuntu Light" panose="020B0304030602030204" pitchFamily="34" charset="0"/>
              </a:rPr>
              <a:t> function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Module requesting with a </a:t>
            </a:r>
            <a:r>
              <a:rPr lang="en-GB" sz="2400" b="1" i="1" dirty="0" smtClean="0">
                <a:latin typeface="Ubuntu Light" panose="020B0304030602030204" pitchFamily="34" charset="0"/>
              </a:rPr>
              <a:t>require</a:t>
            </a:r>
            <a:r>
              <a:rPr lang="en-GB" sz="2400" dirty="0" smtClean="0">
                <a:latin typeface="Ubuntu Light" panose="020B0304030602030204" pitchFamily="34" charset="0"/>
              </a:rPr>
              <a:t> function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Requires configuration</a:t>
            </a:r>
            <a:endParaRPr lang="en-GB" sz="240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How it works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29710"/>
            <a:ext cx="10515600" cy="520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Ubuntu Light" panose="020B0304030602030204" pitchFamily="34" charset="0"/>
              </a:rPr>
              <a:t>View:</a:t>
            </a:r>
          </a:p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&lt;</a:t>
            </a:r>
            <a:r>
              <a:rPr lang="en-US" sz="1800" dirty="0" smtClean="0">
                <a:latin typeface="Ubuntu Mono" panose="020B0509030602030204" pitchFamily="49" charset="0"/>
              </a:rPr>
              <a:t>script </a:t>
            </a:r>
            <a:r>
              <a:rPr lang="en-US" sz="1800" dirty="0" err="1" smtClean="0">
                <a:latin typeface="Ubuntu Mono" panose="020B0509030602030204" pitchFamily="49" charset="0"/>
              </a:rPr>
              <a:t>src</a:t>
            </a:r>
            <a:r>
              <a:rPr lang="en-US" sz="1800" dirty="0">
                <a:latin typeface="Ubuntu Mono" panose="020B0509030602030204" pitchFamily="49" charset="0"/>
              </a:rPr>
              <a:t>="/</a:t>
            </a:r>
            <a:r>
              <a:rPr lang="en-US" sz="1800" dirty="0" err="1">
                <a:latin typeface="Ubuntu Mono" panose="020B0509030602030204" pitchFamily="49" charset="0"/>
              </a:rPr>
              <a:t>js</a:t>
            </a:r>
            <a:r>
              <a:rPr lang="en-US" sz="1800" dirty="0">
                <a:latin typeface="Ubuntu Mono" panose="020B0509030602030204" pitchFamily="49" charset="0"/>
              </a:rPr>
              <a:t>/require.js"&gt;&lt;/script</a:t>
            </a:r>
            <a:r>
              <a:rPr lang="en-US" sz="1800" dirty="0" smtClean="0">
                <a:latin typeface="Ubuntu Mono" panose="020B0509030602030204" pitchFamily="49" charset="0"/>
              </a:rPr>
              <a:t>&gt;</a:t>
            </a:r>
          </a:p>
          <a:p>
            <a:pPr marL="0" indent="0">
              <a:buNone/>
            </a:pPr>
            <a:endParaRPr lang="en-GB" sz="1800" dirty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Ubuntu Light" panose="020B0304030602030204" pitchFamily="34" charset="0"/>
              </a:rPr>
              <a:t>Script:</a:t>
            </a:r>
            <a:endParaRPr lang="en-GB" sz="1800" dirty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Ubuntu Mono" panose="020B0509030602030204" pitchFamily="49" charset="0"/>
              </a:rPr>
              <a:t>define</a:t>
            </a:r>
            <a:r>
              <a:rPr lang="fr-FR" sz="1800" dirty="0" smtClean="0">
                <a:latin typeface="Ubuntu Mono" panose="020B0509030602030204" pitchFamily="49" charset="0"/>
              </a:rPr>
              <a:t> ({</a:t>
            </a:r>
            <a:r>
              <a:rPr lang="fr-FR" sz="1800" dirty="0" err="1" smtClean="0">
                <a:latin typeface="Ubuntu Mono" panose="020B0509030602030204" pitchFamily="49" charset="0"/>
              </a:rPr>
              <a:t>mymodule</a:t>
            </a:r>
            <a:r>
              <a:rPr lang="fr-FR" sz="1800" dirty="0" smtClean="0">
                <a:latin typeface="Ubuntu Mono" panose="020B0509030602030204" pitchFamily="49" charset="0"/>
              </a:rPr>
              <a:t> : -1 })</a:t>
            </a:r>
          </a:p>
          <a:p>
            <a:pPr marL="0" indent="0">
              <a:buNone/>
            </a:pPr>
            <a:r>
              <a:rPr lang="fr-FR" sz="1800" dirty="0" err="1" smtClean="0">
                <a:latin typeface="Ubuntu Mono" panose="020B0509030602030204" pitchFamily="49" charset="0"/>
              </a:rPr>
              <a:t>require</a:t>
            </a:r>
            <a:r>
              <a:rPr lang="fr-FR" sz="1800" dirty="0" smtClean="0">
                <a:latin typeface="Ubuntu Mono" panose="020B0509030602030204" pitchFamily="49" charset="0"/>
              </a:rPr>
              <a:t> ([‘</a:t>
            </a:r>
            <a:r>
              <a:rPr lang="fr-FR" sz="1800" dirty="0" err="1" smtClean="0">
                <a:latin typeface="Ubuntu Mono" panose="020B0509030602030204" pitchFamily="49" charset="0"/>
              </a:rPr>
              <a:t>mymodule</a:t>
            </a:r>
            <a:r>
              <a:rPr lang="fr-FR" sz="1800" dirty="0" smtClean="0">
                <a:latin typeface="Ubuntu Mono" panose="020B0509030602030204" pitchFamily="49" charset="0"/>
              </a:rPr>
              <a:t>’, ‘</a:t>
            </a:r>
            <a:r>
              <a:rPr lang="fr-FR" sz="1800" dirty="0" err="1" smtClean="0">
                <a:latin typeface="Ubuntu Mono" panose="020B0509030602030204" pitchFamily="49" charset="0"/>
              </a:rPr>
              <a:t>jquery</a:t>
            </a:r>
            <a:r>
              <a:rPr lang="fr-FR" sz="1800" dirty="0" smtClean="0">
                <a:latin typeface="Ubuntu Mono" panose="020B0509030602030204" pitchFamily="49" charset="0"/>
              </a:rPr>
              <a:t>’], </a:t>
            </a:r>
            <a:r>
              <a:rPr lang="fr-FR" sz="1800" dirty="0" err="1" smtClean="0">
                <a:latin typeface="Ubuntu Mono" panose="020B0509030602030204" pitchFamily="49" charset="0"/>
              </a:rPr>
              <a:t>function</a:t>
            </a:r>
            <a:r>
              <a:rPr lang="fr-FR" sz="1800" dirty="0" smtClean="0">
                <a:latin typeface="Ubuntu Mono" panose="020B0509030602030204" pitchFamily="49" charset="0"/>
              </a:rPr>
              <a:t>($) { /* Do </a:t>
            </a:r>
            <a:r>
              <a:rPr lang="fr-FR" sz="1800" dirty="0" err="1" smtClean="0">
                <a:latin typeface="Ubuntu Mono" panose="020B0509030602030204" pitchFamily="49" charset="0"/>
              </a:rPr>
              <a:t>something</a:t>
            </a:r>
            <a:r>
              <a:rPr lang="fr-FR" sz="1800" dirty="0" smtClean="0">
                <a:latin typeface="Ubuntu Mono" panose="020B0509030602030204" pitchFamily="49" charset="0"/>
              </a:rPr>
              <a:t> */ })</a:t>
            </a:r>
            <a:endParaRPr lang="en-GB" sz="18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CA" sz="180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Ubuntu Light" panose="020B0304030602030204" pitchFamily="34" charset="0"/>
              </a:rPr>
              <a:t>You need to define only one script that point to your require.js and it will be make the rest of stuff. You can also configure base path and paths aliases. </a:t>
            </a:r>
            <a:endParaRPr lang="en-CA" sz="1800" dirty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5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References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292568"/>
            <a:ext cx="10515600" cy="157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Ubuntu Light" panose="020B0304030602030204" pitchFamily="34" charset="0"/>
                <a:hlinkClick r:id="rId3"/>
              </a:rPr>
              <a:t>Writing </a:t>
            </a:r>
            <a:r>
              <a:rPr lang="en-US" sz="2400" dirty="0">
                <a:latin typeface="Ubuntu Light" panose="020B0304030602030204" pitchFamily="34" charset="0"/>
                <a:hlinkClick r:id="rId3"/>
              </a:rPr>
              <a:t>Modular JavaScript With AMD, </a:t>
            </a:r>
            <a:r>
              <a:rPr lang="en-US" sz="2400" dirty="0" err="1">
                <a:latin typeface="Ubuntu Light" panose="020B0304030602030204" pitchFamily="34" charset="0"/>
                <a:hlinkClick r:id="rId3"/>
              </a:rPr>
              <a:t>CommonJS</a:t>
            </a:r>
            <a:r>
              <a:rPr lang="en-US" sz="2400" dirty="0">
                <a:latin typeface="Ubuntu Light" panose="020B0304030602030204" pitchFamily="34" charset="0"/>
                <a:hlinkClick r:id="rId3"/>
              </a:rPr>
              <a:t> &amp; ES </a:t>
            </a:r>
            <a:r>
              <a:rPr lang="en-US" sz="2400" dirty="0" smtClean="0">
                <a:latin typeface="Ubuntu Light" panose="020B0304030602030204" pitchFamily="34" charset="0"/>
                <a:hlinkClick r:id="rId3"/>
              </a:rPr>
              <a:t>Harmony</a:t>
            </a:r>
            <a:endParaRPr lang="en-US" sz="2400" dirty="0" smtClean="0">
              <a:latin typeface="Ubuntu Light" panose="020B0304030602030204" pitchFamily="34" charset="0"/>
            </a:endParaRPr>
          </a:p>
          <a:p>
            <a:r>
              <a:rPr lang="fr-FR" sz="2400" dirty="0" smtClean="0">
                <a:latin typeface="Ubuntu Light" panose="020B0304030602030204" pitchFamily="34" charset="0"/>
                <a:hlinkClick r:id="rId4"/>
              </a:rPr>
              <a:t>Official Require.js site</a:t>
            </a:r>
            <a:endParaRPr lang="en-US" sz="2400" dirty="0" smtClean="0">
              <a:latin typeface="Ubuntu Light" panose="020B0304030602030204" pitchFamily="34" charset="0"/>
            </a:endParaRPr>
          </a:p>
          <a:p>
            <a:r>
              <a:rPr lang="fr-FR" sz="2400" dirty="0" smtClean="0">
                <a:latin typeface="Ubuntu Light" panose="020B0304030602030204" pitchFamily="34" charset="0"/>
                <a:hlinkClick r:id="rId5"/>
              </a:rPr>
              <a:t>AMD </a:t>
            </a:r>
            <a:r>
              <a:rPr lang="fr-FR" sz="2400" dirty="0" err="1" smtClean="0">
                <a:latin typeface="Ubuntu Light" panose="020B0304030602030204" pitchFamily="34" charset="0"/>
                <a:hlinkClick r:id="rId5"/>
              </a:rPr>
              <a:t>Specification</a:t>
            </a:r>
            <a:endParaRPr lang="fr-FR" sz="240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0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124</Words>
  <Application>Microsoft Office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Ubuntu Condensed</vt:lpstr>
      <vt:lpstr>Ubuntu Light</vt:lpstr>
      <vt:lpstr>Ubuntu Mono</vt:lpstr>
      <vt:lpstr>Office Theme</vt:lpstr>
      <vt:lpstr>Require.js</vt:lpstr>
      <vt:lpstr>Asynchronous module definition</vt:lpstr>
      <vt:lpstr>AMD concepts</vt:lpstr>
      <vt:lpstr>How it works</vt:lpstr>
      <vt:lpstr>References</vt:lpstr>
    </vt:vector>
  </TitlesOfParts>
  <Company>DG Trésor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Victor BARTEL</dc:creator>
  <cp:lastModifiedBy>Victor BARTEL</cp:lastModifiedBy>
  <cp:revision>24</cp:revision>
  <dcterms:created xsi:type="dcterms:W3CDTF">2013-10-16T15:13:23Z</dcterms:created>
  <dcterms:modified xsi:type="dcterms:W3CDTF">2013-10-21T14:40:15Z</dcterms:modified>
</cp:coreProperties>
</file>