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3F69"/>
    <a:srgbClr val="B957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61" autoAdjust="0"/>
    <p:restoredTop sz="75771" autoAdjust="0"/>
  </p:normalViewPr>
  <p:slideViewPr>
    <p:cSldViewPr snapToGrid="0">
      <p:cViewPr varScale="1">
        <p:scale>
          <a:sx n="89" d="100"/>
          <a:sy n="89" d="100"/>
        </p:scale>
        <p:origin x="10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515C8-1E5F-429F-BB56-A25142CE5CCE}" type="datetimeFigureOut">
              <a:rPr lang="en-US" smtClean="0"/>
              <a:t>06/02/2015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F1048-755A-4879-91E6-1BA3456E7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56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habrahabr.ru/company/microsoft/blog/245945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asmjs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injs/winjs/wiki/Using-WinJS-with-React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injs/winjs/wiki/Using-WinJS-with-React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F1048-755A-4879-91E6-1BA3456E76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46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F1048-755A-4879-91E6-1BA3456E761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05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F1048-755A-4879-91E6-1BA3456E761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34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контексте Windows и Windows Phone одним из решений в данном направлении является технология </a:t>
            </a:r>
            <a:r>
              <a:rPr lang="ru-RU" dirty="0" smtClean="0">
                <a:hlinkClick r:id="rId3"/>
              </a:rPr>
              <a:t>WAT</a:t>
            </a:r>
            <a:r>
              <a:rPr lang="ru-RU" dirty="0" smtClean="0"/>
              <a:t> (Web Application Template), позволяющая хостить веб-сайты в виде приложений для ОС, доставляемых через магазин приложений. Как результат, сайт «превращается» в приложение: выглядит как нативное приложение (при должной стилизации), ведет себя как нативное приложение (за счет интеграции в ОС) и получает нативные возможности (например, работу с камерой и файловой системой).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F1048-755A-4879-91E6-1BA3456E761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05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Вы пишите код на HTML/CSS и JS, Cordova упаковывает их в приложение, которое можно распространять через магазины приложений. Важным отличием от предыдущего пункта тут является то, что код такого приложения является локальным, поэтому заведомо обладает большими возможностями. Впрочем, вместе с этим он приобретает и ограничения в смысле обновления только через магазины.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F1048-755A-4879-91E6-1BA3456E761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503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VS </a:t>
            </a:r>
            <a:r>
              <a:rPr lang="ru-RU" dirty="0" smtClean="0"/>
              <a:t>2015 (Preview) тому отличный пример, но естественно, в этом направлении двигается не только Microsoft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F1048-755A-4879-91E6-1BA3456E761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357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F1048-755A-4879-91E6-1BA3456E761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269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Apache Cordova под Windows-платформу уже является нативной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У этого было и историческое подтверждение в мобильных платформах, на которых писать на JavaScript можно было только внутри WebView, который был всего лишь одним из элементов управления в рамках приложения на «настоящем» нативном языке. И это было медленно.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F1048-755A-4879-91E6-1BA3456E761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078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Ситуация постепенно меняется. Удивительно, но одним из направлений роста нативной разработки на JavaScript неожиданно становятся умные телевизоры (например, LG с Open webOS), а также игровые консоли (например, Xbox One). Здесь просто нет альтернативы, а рынок и спрос растет!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Наконец, еще одним важным аспектом является, безусловно, повышение скорости исполнения JavaScript: это и вопрос к компиляторам/интерпретаторам, и к типизации в определенных аспектах, и к выделению подмножества языка, которое можно гарантированно выполнять быстрее (</a:t>
            </a:r>
            <a:r>
              <a:rPr lang="ru-RU" dirty="0" smtClean="0">
                <a:hlinkClick r:id="rId3"/>
              </a:rPr>
              <a:t>asm.js</a:t>
            </a:r>
            <a:r>
              <a:rPr lang="ru-RU" dirty="0" smtClean="0"/>
              <a:t>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F1048-755A-4879-91E6-1BA3456E761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157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F1048-755A-4879-91E6-1BA3456E761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417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Заканчивается 10-летняя эпоха JS-библиотек, упростивших на долгие годы жизнь веб-разработчиков, заполнявших пробелы между браузерами и недостаточную скорость развития веб-стандартов (кстати, в феврале 2015 будет 10 лет Prototype, если помните такой, в июне – script.aculo.us, а в сентябре — MooTools!).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Как правило это одностраничные решения, требующие декомпозиции, шаблонизации, связывания данных, модульной структуры и т.п.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Хотите использовать WinJS с React?</a:t>
            </a:r>
            <a:r>
              <a:rPr lang="en-US" dirty="0" smtClean="0"/>
              <a:t> </a:t>
            </a:r>
            <a:r>
              <a:rPr lang="ru-RU" dirty="0" smtClean="0">
                <a:hlinkClick r:id="rId3"/>
              </a:rPr>
              <a:t>Используйте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F1048-755A-4879-91E6-1BA3456E761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32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Если вы занимаетесь веб-разработкой, вы наверняка на себе прочувствовали все прелести и ограничения JavaScript. Когда Брендан Айк в 1995 году придумывал на скорую руку JavaScript, навряд ли он мог предположить, во что разовьются через 15-20 лет веб-технологии и какие фокусы разработчики будут вытворять, используя его детище.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F1048-755A-4879-91E6-1BA3456E76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374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Вторая версия Angular тому хороший пример.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Microsoft </a:t>
            </a:r>
            <a:r>
              <a:rPr lang="ru-RU" dirty="0" smtClean="0"/>
              <a:t>переписывает </a:t>
            </a:r>
            <a:r>
              <a:rPr lang="en-US" dirty="0" err="1" smtClean="0"/>
              <a:t>WinJS</a:t>
            </a:r>
            <a:r>
              <a:rPr lang="en-US" dirty="0" smtClean="0"/>
              <a:t> </a:t>
            </a:r>
            <a:r>
              <a:rPr lang="ru-RU" dirty="0" smtClean="0"/>
              <a:t>на </a:t>
            </a:r>
            <a:r>
              <a:rPr lang="en-US" dirty="0" err="1" smtClean="0"/>
              <a:t>TypeScript</a:t>
            </a:r>
            <a:r>
              <a:rPr lang="en-US" dirty="0" smtClean="0"/>
              <a:t>, Google </a:t>
            </a:r>
            <a:r>
              <a:rPr lang="ru-RU" dirty="0" smtClean="0"/>
              <a:t>для </a:t>
            </a:r>
            <a:r>
              <a:rPr lang="en-US" dirty="0" smtClean="0"/>
              <a:t>Angular 2.0 </a:t>
            </a:r>
            <a:r>
              <a:rPr lang="ru-RU" dirty="0" smtClean="0"/>
              <a:t>готовит </a:t>
            </a:r>
            <a:r>
              <a:rPr lang="en-US" dirty="0" err="1" smtClean="0"/>
              <a:t>AtScript</a:t>
            </a:r>
            <a:r>
              <a:rPr lang="en-US" dirty="0" smtClean="0"/>
              <a:t>, Facebook </a:t>
            </a:r>
            <a:r>
              <a:rPr lang="ru-RU" dirty="0" smtClean="0"/>
              <a:t>пишет </a:t>
            </a:r>
            <a:r>
              <a:rPr lang="en-US" dirty="0" err="1" smtClean="0"/>
              <a:t>ReactJS</a:t>
            </a:r>
            <a:r>
              <a:rPr lang="en-US" dirty="0" smtClean="0"/>
              <a:t> </a:t>
            </a:r>
            <a:r>
              <a:rPr lang="ru-RU" dirty="0" smtClean="0"/>
              <a:t>на </a:t>
            </a:r>
            <a:r>
              <a:rPr lang="en-US" dirty="0" smtClean="0"/>
              <a:t>Flow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Хотите использовать WinJS с React?</a:t>
            </a:r>
            <a:r>
              <a:rPr lang="en-US" dirty="0" smtClean="0"/>
              <a:t> </a:t>
            </a:r>
            <a:r>
              <a:rPr lang="ru-RU" dirty="0" smtClean="0">
                <a:hlinkClick r:id="rId3"/>
              </a:rPr>
              <a:t>Используйте</a:t>
            </a:r>
            <a:r>
              <a:rPr lang="ru-RU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F1048-755A-4879-91E6-1BA3456E761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663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F1048-755A-4879-91E6-1BA3456E761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63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F1048-755A-4879-91E6-1BA3456E761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60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F1048-755A-4879-91E6-1BA3456E76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2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F1048-755A-4879-91E6-1BA3456E76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00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F1048-755A-4879-91E6-1BA3456E76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63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F1048-755A-4879-91E6-1BA3456E76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29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F1048-755A-4879-91E6-1BA3456E76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00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F1048-755A-4879-91E6-1BA3456E761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18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F1048-755A-4879-91E6-1BA3456E761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09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818D-9559-4D9A-B9E7-A489122B379C}" type="datetimeFigureOut">
              <a:rPr lang="en-US" smtClean="0"/>
              <a:t>06/02/2015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3A06-C630-491C-A6EC-CCBCDA4BE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33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818D-9559-4D9A-B9E7-A489122B379C}" type="datetimeFigureOut">
              <a:rPr lang="en-US" smtClean="0"/>
              <a:t>06/02/2015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3A06-C630-491C-A6EC-CCBCDA4BE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24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818D-9559-4D9A-B9E7-A489122B379C}" type="datetimeFigureOut">
              <a:rPr lang="en-US" smtClean="0"/>
              <a:t>06/02/2015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3A06-C630-491C-A6EC-CCBCDA4BE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3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818D-9559-4D9A-B9E7-A489122B379C}" type="datetimeFigureOut">
              <a:rPr lang="en-US" smtClean="0"/>
              <a:t>06/02/2015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3A06-C630-491C-A6EC-CCBCDA4BE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818D-9559-4D9A-B9E7-A489122B379C}" type="datetimeFigureOut">
              <a:rPr lang="en-US" smtClean="0"/>
              <a:t>06/02/2015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3A06-C630-491C-A6EC-CCBCDA4BE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29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818D-9559-4D9A-B9E7-A489122B379C}" type="datetimeFigureOut">
              <a:rPr lang="en-US" smtClean="0"/>
              <a:t>06/02/2015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3A06-C630-491C-A6EC-CCBCDA4BE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5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818D-9559-4D9A-B9E7-A489122B379C}" type="datetimeFigureOut">
              <a:rPr lang="en-US" smtClean="0"/>
              <a:t>06/02/2015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3A06-C630-491C-A6EC-CCBCDA4BE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9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818D-9559-4D9A-B9E7-A489122B379C}" type="datetimeFigureOut">
              <a:rPr lang="en-US" smtClean="0"/>
              <a:t>06/02/2015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3A06-C630-491C-A6EC-CCBCDA4BE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7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818D-9559-4D9A-B9E7-A489122B379C}" type="datetimeFigureOut">
              <a:rPr lang="en-US" smtClean="0"/>
              <a:t>06/02/2015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3A06-C630-491C-A6EC-CCBCDA4BE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70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818D-9559-4D9A-B9E7-A489122B379C}" type="datetimeFigureOut">
              <a:rPr lang="en-US" smtClean="0"/>
              <a:t>06/02/2015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3A06-C630-491C-A6EC-CCBCDA4BE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25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818D-9559-4D9A-B9E7-A489122B379C}" type="datetimeFigureOut">
              <a:rPr lang="en-US" smtClean="0"/>
              <a:t>06/02/2015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3A06-C630-491C-A6EC-CCBCDA4BE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49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A818D-9559-4D9A-B9E7-A489122B379C}" type="datetimeFigureOut">
              <a:rPr lang="en-US" smtClean="0"/>
              <a:t>06/02/2015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A3A06-C630-491C-A6EC-CCBCDA4BE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smjs.org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68402" y="475119"/>
            <a:ext cx="9655196" cy="57918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62044" y="2709315"/>
            <a:ext cx="38679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C000"/>
                </a:solidFill>
              </a:rPr>
              <a:t>JavaScript Trends 2015 A.D.</a:t>
            </a:r>
            <a:endParaRPr lang="en-US" sz="4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737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5745"/>
            <a:ext cx="10515600" cy="5583382"/>
          </a:xfrm>
        </p:spPr>
        <p:txBody>
          <a:bodyPr/>
          <a:lstStyle/>
          <a:p>
            <a:r>
              <a:rPr lang="en-US" dirty="0" smtClean="0"/>
              <a:t>The zeitgeist shows that the most important problem of JavaScript is the lack of types</a:t>
            </a:r>
          </a:p>
          <a:p>
            <a:endParaRPr lang="en-US" dirty="0" smtClean="0"/>
          </a:p>
          <a:p>
            <a:r>
              <a:rPr lang="en-US" dirty="0" smtClean="0"/>
              <a:t>As luck would have, the most of file operations and </a:t>
            </a:r>
            <a:r>
              <a:rPr lang="en-US" dirty="0" err="1" smtClean="0"/>
              <a:t>WebGL</a:t>
            </a:r>
            <a:r>
              <a:rPr lang="en-US" dirty="0" smtClean="0"/>
              <a:t> need to work with particular types</a:t>
            </a:r>
          </a:p>
          <a:p>
            <a:endParaRPr lang="en-US" dirty="0"/>
          </a:p>
          <a:p>
            <a:r>
              <a:rPr lang="en-US" dirty="0" smtClean="0"/>
              <a:t>Typed arrays standard as part of </a:t>
            </a:r>
            <a:r>
              <a:rPr lang="en-US" dirty="0" err="1" smtClean="0"/>
              <a:t>ECMAScript</a:t>
            </a:r>
            <a:r>
              <a:rPr lang="en-US" dirty="0" smtClean="0"/>
              <a:t> 6</a:t>
            </a:r>
          </a:p>
          <a:p>
            <a:endParaRPr lang="en-US" dirty="0"/>
          </a:p>
          <a:p>
            <a:r>
              <a:rPr lang="en-US" dirty="0" smtClean="0"/>
              <a:t>One of consequence of JavaScript’s lack is the birth of </a:t>
            </a:r>
            <a:r>
              <a:rPr lang="en-US" dirty="0" err="1" smtClean="0"/>
              <a:t>TypeScript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57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1057"/>
          </a:xfrm>
        </p:spPr>
        <p:txBody>
          <a:bodyPr/>
          <a:lstStyle/>
          <a:p>
            <a:r>
              <a:rPr lang="en-US" sz="4000" dirty="0" err="1" smtClean="0"/>
              <a:t>TypeScript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6722"/>
            <a:ext cx="4426527" cy="23229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203" y="2086722"/>
            <a:ext cx="4363385" cy="2138914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775110" y="3137364"/>
            <a:ext cx="789710" cy="221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41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65943" y="960869"/>
            <a:ext cx="2791690" cy="590839"/>
          </a:xfrm>
        </p:spPr>
        <p:txBody>
          <a:bodyPr>
            <a:normAutofit/>
          </a:bodyPr>
          <a:lstStyle/>
          <a:p>
            <a:r>
              <a:rPr lang="en-US" sz="3100" dirty="0" err="1" smtClean="0"/>
              <a:t>AtScript</a:t>
            </a:r>
            <a:r>
              <a:rPr lang="en-US" sz="3100" dirty="0" smtClean="0"/>
              <a:t>(Google)</a:t>
            </a:r>
            <a:endParaRPr lang="en-US" sz="31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98" y="1739423"/>
            <a:ext cx="4841147" cy="322743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83798" y="960870"/>
            <a:ext cx="2791690" cy="590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00" smtClean="0"/>
              <a:t>Flow(Facebook)</a:t>
            </a:r>
            <a:endParaRPr lang="en-US" sz="31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5943" y="1739423"/>
            <a:ext cx="4024020" cy="202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073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 dirty="0" smtClean="0"/>
              <a:t>What should we expect in future</a:t>
            </a:r>
            <a:endParaRPr lang="en-US" sz="4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Rise of </a:t>
            </a:r>
            <a:r>
              <a:rPr lang="en-US" dirty="0" err="1" smtClean="0"/>
              <a:t>TypeScript</a:t>
            </a:r>
            <a:r>
              <a:rPr lang="en-US" dirty="0" smtClean="0"/>
              <a:t> popularity</a:t>
            </a:r>
          </a:p>
          <a:p>
            <a:endParaRPr lang="en-US" dirty="0" smtClean="0"/>
          </a:p>
          <a:p>
            <a:r>
              <a:rPr lang="en-US" dirty="0" smtClean="0"/>
              <a:t>Rising of similar projects and their mutual enriching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8267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habrastorage.org/files/bf5/9d5/e2e/bf59d5e2ec254f51900632cac782acb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594" y="828819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192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327" y="1316181"/>
            <a:ext cx="10515600" cy="4170219"/>
          </a:xfrm>
        </p:spPr>
        <p:txBody>
          <a:bodyPr/>
          <a:lstStyle/>
          <a:p>
            <a:r>
              <a:rPr lang="en-US" dirty="0" smtClean="0"/>
              <a:t>Almost, no more cross-browser problems thanks to new standards</a:t>
            </a:r>
          </a:p>
          <a:p>
            <a:endParaRPr lang="en-US" dirty="0" smtClean="0"/>
          </a:p>
          <a:p>
            <a:r>
              <a:rPr lang="en-US" dirty="0" smtClean="0"/>
              <a:t>Cross-platform JavaScript is really on the beginning of its way</a:t>
            </a:r>
          </a:p>
          <a:p>
            <a:endParaRPr lang="en-US" dirty="0"/>
          </a:p>
          <a:p>
            <a:r>
              <a:rPr lang="en-US" dirty="0" smtClean="0"/>
              <a:t>First, we should erase the borders between applications and sites</a:t>
            </a:r>
          </a:p>
          <a:p>
            <a:endParaRPr lang="en-US" dirty="0"/>
          </a:p>
          <a:p>
            <a:r>
              <a:rPr lang="en-US" dirty="0" smtClean="0"/>
              <a:t>Then, we should improve the cross-platform development for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616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239"/>
          </a:xfrm>
        </p:spPr>
        <p:txBody>
          <a:bodyPr>
            <a:normAutofit/>
          </a:bodyPr>
          <a:lstStyle/>
          <a:p>
            <a:r>
              <a:rPr lang="en-US" sz="4100" dirty="0" smtClean="0"/>
              <a:t>Borders erasing</a:t>
            </a:r>
            <a:endParaRPr lang="en-US" sz="4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6837"/>
            <a:ext cx="10515600" cy="2521528"/>
          </a:xfrm>
        </p:spPr>
        <p:txBody>
          <a:bodyPr/>
          <a:lstStyle/>
          <a:p>
            <a:r>
              <a:rPr lang="en-US" dirty="0" smtClean="0"/>
              <a:t>Web Application Template, available only in the context of Windows and Windows Phone</a:t>
            </a:r>
          </a:p>
          <a:p>
            <a:endParaRPr lang="en-US" dirty="0"/>
          </a:p>
          <a:p>
            <a:r>
              <a:rPr lang="en-US" dirty="0" smtClean="0"/>
              <a:t>Similar Mozilla project – Prism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2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239"/>
          </a:xfrm>
        </p:spPr>
        <p:txBody>
          <a:bodyPr>
            <a:normAutofit/>
          </a:bodyPr>
          <a:lstStyle/>
          <a:p>
            <a:r>
              <a:rPr lang="en-US" sz="4100" dirty="0" smtClean="0"/>
              <a:t>Mobile development</a:t>
            </a:r>
            <a:endParaRPr lang="en-US" sz="4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19746"/>
            <a:ext cx="10515600" cy="3186545"/>
          </a:xfrm>
        </p:spPr>
        <p:txBody>
          <a:bodyPr/>
          <a:lstStyle/>
          <a:p>
            <a:r>
              <a:rPr lang="en-US" dirty="0" smtClean="0"/>
              <a:t>Frameworks as Apache Cordova become more popular involving such market giants as Microsoft, Intel, IBM, Google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Apache Cordova covers such spectrum of problems as homogeny phone API access from embedded </a:t>
            </a:r>
            <a:r>
              <a:rPr lang="en-US" dirty="0" err="1" smtClean="0"/>
              <a:t>WebView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180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239"/>
          </a:xfrm>
        </p:spPr>
        <p:txBody>
          <a:bodyPr>
            <a:normAutofit/>
          </a:bodyPr>
          <a:lstStyle/>
          <a:p>
            <a:r>
              <a:rPr lang="en-US" sz="4100" dirty="0" smtClean="0"/>
              <a:t>Why Apache Cordova usage will increase?</a:t>
            </a:r>
            <a:endParaRPr lang="en-US" sz="4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6510"/>
            <a:ext cx="10515600" cy="3810000"/>
          </a:xfrm>
        </p:spPr>
        <p:txBody>
          <a:bodyPr/>
          <a:lstStyle/>
          <a:p>
            <a:r>
              <a:rPr lang="en-US" dirty="0" smtClean="0"/>
              <a:t>Mobile segment of the market will continue to grow, this fact will refocus from sites to applications side</a:t>
            </a:r>
          </a:p>
          <a:p>
            <a:endParaRPr lang="en-US" dirty="0"/>
          </a:p>
          <a:p>
            <a:r>
              <a:rPr lang="en-US" dirty="0" smtClean="0"/>
              <a:t>Announced performance improvements of </a:t>
            </a:r>
            <a:r>
              <a:rPr lang="en-US" dirty="0" err="1" smtClean="0"/>
              <a:t>WebView</a:t>
            </a:r>
            <a:r>
              <a:rPr lang="en-US" dirty="0" smtClean="0"/>
              <a:t> components</a:t>
            </a:r>
          </a:p>
          <a:p>
            <a:endParaRPr lang="en-US" dirty="0"/>
          </a:p>
          <a:p>
            <a:r>
              <a:rPr lang="en-US" dirty="0" smtClean="0"/>
              <a:t>Appearance of new handy instruments for development, testing and deployment of mobile applications under different platforms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34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 dirty="0" smtClean="0"/>
              <a:t>What should we expect in future</a:t>
            </a:r>
            <a:endParaRPr lang="en-US" sz="4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43044"/>
            <a:ext cx="10515600" cy="2039793"/>
          </a:xfrm>
        </p:spPr>
        <p:txBody>
          <a:bodyPr/>
          <a:lstStyle/>
          <a:p>
            <a:r>
              <a:rPr lang="en-US" dirty="0" smtClean="0"/>
              <a:t>Enriching of all kind of instruments for mobile developments</a:t>
            </a:r>
          </a:p>
          <a:p>
            <a:endParaRPr lang="en-US" dirty="0" smtClean="0"/>
          </a:p>
          <a:p>
            <a:r>
              <a:rPr lang="en-US" dirty="0" smtClean="0"/>
              <a:t>More deep border erasing between sites and applications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102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habrastorage.org/files/780/1e1/ec0/7801e1ec06f7461c8766b6e81007fd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684" y="826266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517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habrastorage.org/files/ce4/909/fb3/ce4909fb3b0b4813b8d6697b0022655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756" y="801109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678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65018"/>
            <a:ext cx="10515600" cy="5511945"/>
          </a:xfrm>
        </p:spPr>
        <p:txBody>
          <a:bodyPr/>
          <a:lstStyle/>
          <a:p>
            <a:r>
              <a:rPr lang="en-US" dirty="0" smtClean="0"/>
              <a:t>Native development with JavaScript is an accomplished fact</a:t>
            </a:r>
          </a:p>
          <a:p>
            <a:endParaRPr lang="en-US" dirty="0"/>
          </a:p>
          <a:p>
            <a:r>
              <a:rPr lang="en-US" dirty="0" smtClean="0"/>
              <a:t>For many developers it can sound rubbish. JavaScript instead of C++, C#, Swift or Java, it’s unthinkable</a:t>
            </a:r>
          </a:p>
          <a:p>
            <a:endParaRPr lang="en-US" dirty="0"/>
          </a:p>
          <a:p>
            <a:r>
              <a:rPr lang="en-US" dirty="0" smtClean="0"/>
              <a:t>Until recently, “native” JavaScript was only possible inside a </a:t>
            </a:r>
            <a:r>
              <a:rPr lang="en-US" dirty="0" err="1" smtClean="0"/>
              <a:t>WebView</a:t>
            </a:r>
            <a:r>
              <a:rPr lang="en-US" dirty="0" smtClean="0"/>
              <a:t> and it was slow</a:t>
            </a:r>
          </a:p>
          <a:p>
            <a:endParaRPr lang="en-US" dirty="0"/>
          </a:p>
          <a:p>
            <a:r>
              <a:rPr lang="en-US" dirty="0" smtClean="0"/>
              <a:t>However, the situation has changed: Win8, </a:t>
            </a:r>
            <a:r>
              <a:rPr lang="en-US" dirty="0" err="1" smtClean="0"/>
              <a:t>WinPhone</a:t>
            </a:r>
            <a:r>
              <a:rPr lang="en-US" dirty="0" smtClean="0"/>
              <a:t> 8.1, Firefox OS, Chrome OS and other platforms propose a native interaction from JavaScript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13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>
            <a:normAutofit/>
          </a:bodyPr>
          <a:lstStyle/>
          <a:p>
            <a:r>
              <a:rPr lang="en-US" sz="4100" dirty="0" smtClean="0"/>
              <a:t>Native JavaScript on Windows</a:t>
            </a:r>
            <a:endParaRPr lang="en-US" sz="41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44627"/>
            <a:ext cx="7779327" cy="402907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48000" y="25518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Наконец, еще одним важным аспектом является, безусловно, повышение скорости исполнения JavaScript: это и вопрос к компиляторам/интерпретаторам, и к типизации в определенных аспектах, и к выделению подмножества языка, которое можно гарантированно выполнять быстрее (</a:t>
            </a:r>
            <a:r>
              <a:rPr lang="ru-RU" dirty="0" smtClean="0">
                <a:hlinkClick r:id="rId4"/>
              </a:rPr>
              <a:t>asm.js</a:t>
            </a:r>
            <a:r>
              <a:rPr lang="ru-RU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5781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 dirty="0" smtClean="0"/>
              <a:t>What should we expect in future</a:t>
            </a:r>
            <a:endParaRPr lang="en-US" sz="4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6618"/>
            <a:ext cx="10515600" cy="2646219"/>
          </a:xfrm>
        </p:spPr>
        <p:txBody>
          <a:bodyPr/>
          <a:lstStyle/>
          <a:p>
            <a:r>
              <a:rPr lang="en-US" dirty="0" smtClean="0"/>
              <a:t>Really large variety of different devices (TV, game consoles) with native JavaScript support</a:t>
            </a:r>
          </a:p>
          <a:p>
            <a:endParaRPr lang="en-US" dirty="0" smtClean="0"/>
          </a:p>
          <a:p>
            <a:r>
              <a:rPr lang="en-US" dirty="0" smtClean="0"/>
              <a:t>Assimilation of the principles of native JS development by web developers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27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habrastorage.org/files/1aa/623/ab8/1aa623ab846a4bca87f8de9d750b33f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9" y="769722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3108" y="1085887"/>
            <a:ext cx="5465781" cy="1325563"/>
          </a:xfrm>
        </p:spPr>
        <p:txBody>
          <a:bodyPr/>
          <a:lstStyle/>
          <a:p>
            <a:r>
              <a:rPr lang="en-US" dirty="0">
                <a:solidFill>
                  <a:srgbClr val="673F69"/>
                </a:solidFill>
              </a:rPr>
              <a:t>Coping with complexity</a:t>
            </a:r>
          </a:p>
        </p:txBody>
      </p:sp>
    </p:spTree>
    <p:extLst>
      <p:ext uri="{BB962C8B-B14F-4D97-AF65-F5344CB8AC3E}">
        <p14:creationId xmlns:p14="http://schemas.microsoft.com/office/powerpoint/2010/main" val="59719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0472" y="1536388"/>
            <a:ext cx="10515600" cy="3627283"/>
          </a:xfrm>
        </p:spPr>
        <p:txBody>
          <a:bodyPr/>
          <a:lstStyle/>
          <a:p>
            <a:r>
              <a:rPr lang="en-US" dirty="0" smtClean="0"/>
              <a:t>The will </a:t>
            </a:r>
            <a:r>
              <a:rPr lang="en-US" dirty="0"/>
              <a:t>to simplify the creation of complex solutions </a:t>
            </a:r>
            <a:r>
              <a:rPr lang="en-US" dirty="0" smtClean="0"/>
              <a:t>increases</a:t>
            </a:r>
          </a:p>
          <a:p>
            <a:endParaRPr lang="en-US" dirty="0"/>
          </a:p>
          <a:p>
            <a:r>
              <a:rPr lang="en-US" dirty="0" smtClean="0"/>
              <a:t>Appearance of new players on the scene with more ambitious goals and differen</a:t>
            </a:r>
            <a:r>
              <a:rPr lang="en-US" dirty="0" smtClean="0"/>
              <a:t>t class of tasks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Openness tends to synergy that fact bring us to the new level of modular interaction.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5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3063"/>
          </a:xfrm>
        </p:spPr>
        <p:txBody>
          <a:bodyPr>
            <a:normAutofit fontScale="90000"/>
          </a:bodyPr>
          <a:lstStyle/>
          <a:p>
            <a:r>
              <a:rPr lang="en-US" sz="4100" dirty="0" smtClean="0"/>
              <a:t>How all this stuff will evolve?</a:t>
            </a:r>
            <a:endParaRPr lang="en-US" sz="4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8038"/>
            <a:ext cx="10515600" cy="506892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community will enter to the phase of rethinking of released products and solutions</a:t>
            </a:r>
          </a:p>
          <a:p>
            <a:endParaRPr lang="en-US" dirty="0"/>
          </a:p>
          <a:p>
            <a:r>
              <a:rPr lang="en-US" dirty="0" smtClean="0"/>
              <a:t>Complex solutions need new approaches and when JavaScript is not enough we observe attempts to fill the gap by others means 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desire for compatibility and </a:t>
            </a:r>
            <a:r>
              <a:rPr lang="en-US" dirty="0" smtClean="0"/>
              <a:t>interoperability of components will grow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07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 dirty="0" smtClean="0"/>
              <a:t>What should we expect in future</a:t>
            </a:r>
            <a:endParaRPr lang="en-US" sz="4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192060"/>
          </a:xfrm>
        </p:spPr>
        <p:txBody>
          <a:bodyPr/>
          <a:lstStyle/>
          <a:p>
            <a:r>
              <a:rPr lang="en-US" dirty="0" smtClean="0"/>
              <a:t>Releases of conceptually new versions of popular frameworks/libraries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More concurrence between new players</a:t>
            </a:r>
          </a:p>
          <a:p>
            <a:endParaRPr lang="en-US" dirty="0"/>
          </a:p>
          <a:p>
            <a:r>
              <a:rPr lang="en-US" dirty="0" smtClean="0"/>
              <a:t>Increasing of the input threshold to create complex frameworks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New opportunities for solutions based on ES6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394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habrastorage.org/files/00e/d4e/cc2/00ed4ecc239c4d7dafa74cdb2c25cc4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069" y="737216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64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38130"/>
            <a:ext cx="10515600" cy="5563518"/>
          </a:xfrm>
        </p:spPr>
        <p:txBody>
          <a:bodyPr/>
          <a:lstStyle/>
          <a:p>
            <a:r>
              <a:rPr lang="en-US" dirty="0" smtClean="0"/>
              <a:t>The complexity of modern web solutions needs to be revised</a:t>
            </a:r>
          </a:p>
          <a:p>
            <a:endParaRPr lang="en-US" dirty="0" smtClean="0"/>
          </a:p>
          <a:p>
            <a:r>
              <a:rPr lang="en-US" dirty="0" smtClean="0"/>
              <a:t>Not in vain a lot of browsers manufacturer</a:t>
            </a:r>
            <a:r>
              <a:rPr lang="en-US" dirty="0"/>
              <a:t>s</a:t>
            </a:r>
            <a:r>
              <a:rPr lang="en-US" dirty="0" smtClean="0"/>
              <a:t> pay a lot of attention to the next version of </a:t>
            </a:r>
            <a:r>
              <a:rPr lang="en-US" dirty="0" err="1" smtClean="0"/>
              <a:t>ECMAScript</a:t>
            </a:r>
            <a:r>
              <a:rPr lang="en-US" dirty="0" smtClean="0"/>
              <a:t> 6</a:t>
            </a:r>
          </a:p>
          <a:p>
            <a:endParaRPr lang="en-US" dirty="0" smtClean="0"/>
          </a:p>
          <a:p>
            <a:r>
              <a:rPr lang="en-US" dirty="0" err="1" smtClean="0"/>
              <a:t>ECMAScript</a:t>
            </a:r>
            <a:r>
              <a:rPr lang="en-US" dirty="0" smtClean="0"/>
              <a:t> 6 code name is “Harmony”</a:t>
            </a:r>
          </a:p>
          <a:p>
            <a:endParaRPr lang="en-US" dirty="0"/>
          </a:p>
          <a:p>
            <a:r>
              <a:rPr lang="en-US" dirty="0" smtClean="0"/>
              <a:t>New standard will make our lives easier with classes, modules, collections, iterators, generators, proxies, and many others sweeties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24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9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Few </a:t>
            </a:r>
            <a:r>
              <a:rPr lang="en-US" sz="4000" dirty="0" err="1" smtClean="0"/>
              <a:t>ECMAScript</a:t>
            </a:r>
            <a:r>
              <a:rPr lang="en-US" sz="4000" dirty="0" smtClean="0"/>
              <a:t> 6 features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04709" y="2180070"/>
            <a:ext cx="4412610" cy="249408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1272598"/>
            <a:ext cx="4412610" cy="673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Classes:</a:t>
            </a:r>
            <a:endParaRPr lang="en-US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04709" y="1272598"/>
            <a:ext cx="4412610" cy="673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Arrows: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180070"/>
            <a:ext cx="4938327" cy="423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3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38199" y="598632"/>
            <a:ext cx="4412610" cy="673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Let + </a:t>
            </a:r>
            <a:r>
              <a:rPr lang="en-US" sz="3200" dirty="0" err="1" smtClean="0"/>
              <a:t>Const</a:t>
            </a:r>
            <a:r>
              <a:rPr lang="en-US" sz="3200" dirty="0" smtClean="0"/>
              <a:t>:</a:t>
            </a:r>
            <a:endParaRPr lang="en-US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04709" y="598632"/>
            <a:ext cx="4412610" cy="673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Modules:</a:t>
            </a:r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1555857"/>
            <a:ext cx="4412611" cy="37432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4708" y="1555857"/>
            <a:ext cx="3403177" cy="16722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2977" y="3511368"/>
            <a:ext cx="4975592" cy="10467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2977" y="4841403"/>
            <a:ext cx="4448702" cy="111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396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19545" y="598632"/>
            <a:ext cx="4412610" cy="673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Promises:</a:t>
            </a:r>
            <a:endParaRPr lang="en-US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925985" y="598632"/>
            <a:ext cx="4412610" cy="673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Tail calls: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45" y="1390472"/>
            <a:ext cx="5992091" cy="35925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5985" y="1390472"/>
            <a:ext cx="4860475" cy="235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732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966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ECMAScript</a:t>
            </a:r>
            <a:r>
              <a:rPr lang="en-US" sz="4000" dirty="0" smtClean="0"/>
              <a:t> 6 compatibility table</a:t>
            </a:r>
            <a:endParaRPr lang="en-US" sz="40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49983" y="1230453"/>
            <a:ext cx="6092033" cy="526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110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 dirty="0" smtClean="0"/>
              <a:t>What should we expect in future</a:t>
            </a:r>
            <a:endParaRPr lang="en-US" sz="4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deep realization in browsers</a:t>
            </a:r>
          </a:p>
          <a:p>
            <a:endParaRPr lang="en-US" dirty="0" smtClean="0"/>
          </a:p>
          <a:p>
            <a:r>
              <a:rPr lang="en-US" dirty="0" smtClean="0"/>
              <a:t>Assimilation by the community</a:t>
            </a:r>
          </a:p>
          <a:p>
            <a:endParaRPr lang="en-US" dirty="0" smtClean="0"/>
          </a:p>
          <a:p>
            <a:r>
              <a:rPr lang="en-US" dirty="0" smtClean="0"/>
              <a:t>Adaptation by the frameworks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96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habrastorage.org/files/ad7/fd8/03b/ad7fd803b0ab4c578095886f51ec8db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5" y="856529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245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1117</Words>
  <Application>Microsoft Office PowerPoint</Application>
  <PresentationFormat>Widescreen</PresentationFormat>
  <Paragraphs>137</Paragraphs>
  <Slides>28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Few ECMAScript 6 features</vt:lpstr>
      <vt:lpstr>PowerPoint Presentation</vt:lpstr>
      <vt:lpstr>PowerPoint Presentation</vt:lpstr>
      <vt:lpstr>ECMAScript 6 compatibility table</vt:lpstr>
      <vt:lpstr>What should we expect in future</vt:lpstr>
      <vt:lpstr>PowerPoint Presentation</vt:lpstr>
      <vt:lpstr>PowerPoint Presentation</vt:lpstr>
      <vt:lpstr>TypeScript</vt:lpstr>
      <vt:lpstr>AtScript(Google)</vt:lpstr>
      <vt:lpstr>What should we expect in future</vt:lpstr>
      <vt:lpstr>PowerPoint Presentation</vt:lpstr>
      <vt:lpstr>PowerPoint Presentation</vt:lpstr>
      <vt:lpstr>Borders erasing</vt:lpstr>
      <vt:lpstr>Mobile development</vt:lpstr>
      <vt:lpstr>Why Apache Cordova usage will increase?</vt:lpstr>
      <vt:lpstr>What should we expect in future</vt:lpstr>
      <vt:lpstr>PowerPoint Presentation</vt:lpstr>
      <vt:lpstr>PowerPoint Presentation</vt:lpstr>
      <vt:lpstr>Native JavaScript on Windows</vt:lpstr>
      <vt:lpstr>What should we expect in future</vt:lpstr>
      <vt:lpstr>Coping with complexity</vt:lpstr>
      <vt:lpstr>PowerPoint Presentation</vt:lpstr>
      <vt:lpstr>How all this stuff will evolve?</vt:lpstr>
      <vt:lpstr>What should we expect in future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BARTEL</dc:creator>
  <cp:lastModifiedBy>Victor BARTEL</cp:lastModifiedBy>
  <cp:revision>25</cp:revision>
  <dcterms:created xsi:type="dcterms:W3CDTF">2015-02-05T13:26:47Z</dcterms:created>
  <dcterms:modified xsi:type="dcterms:W3CDTF">2015-02-06T16:12:08Z</dcterms:modified>
</cp:coreProperties>
</file>