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84" autoAdjust="0"/>
  </p:normalViewPr>
  <p:slideViewPr>
    <p:cSldViewPr snapToGrid="0">
      <p:cViewPr>
        <p:scale>
          <a:sx n="110" d="100"/>
          <a:sy n="110" d="100"/>
        </p:scale>
        <p:origin x="59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48ECC-83EC-469C-8E6A-91CD1E881330}" type="datetimeFigureOut">
              <a:rPr lang="en-US" smtClean="0"/>
              <a:t>2/11/2014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8D640-4A2F-4A8C-8E2D-3C6025A34183}" type="slidenum">
              <a:rPr lang="en-US" smtClean="0"/>
              <a:t>‹#›</a:t>
            </a:fld>
            <a:endParaRPr lang="en-US"/>
          </a:p>
        </p:txBody>
      </p:sp>
    </p:spTree>
    <p:extLst>
      <p:ext uri="{BB962C8B-B14F-4D97-AF65-F5344CB8AC3E}">
        <p14:creationId xmlns:p14="http://schemas.microsoft.com/office/powerpoint/2010/main" val="2541574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 languages (or</a:t>
            </a:r>
            <a:r>
              <a:rPr lang="en-US" baseline="0" dirty="0" smtClean="0"/>
              <a:t> </a:t>
            </a:r>
            <a:r>
              <a:rPr lang="en-US" baseline="0" dirty="0" err="1" smtClean="0"/>
              <a:t>js</a:t>
            </a:r>
            <a:r>
              <a:rPr lang="en-US" baseline="0" dirty="0" smtClean="0"/>
              <a:t> transliteration</a:t>
            </a:r>
            <a:r>
              <a:rPr lang="en-US" dirty="0" smtClean="0"/>
              <a:t>) such as: Dart,</a:t>
            </a:r>
            <a:r>
              <a:rPr lang="en-US" baseline="0" dirty="0" smtClean="0"/>
              <a:t> </a:t>
            </a:r>
            <a:r>
              <a:rPr lang="en-US" baseline="0" dirty="0" err="1" smtClean="0"/>
              <a:t>ClosureScript</a:t>
            </a:r>
            <a:r>
              <a:rPr lang="en-US" baseline="0" dirty="0" smtClean="0"/>
              <a:t> (Lisp), </a:t>
            </a:r>
            <a:r>
              <a:rPr lang="en-US" baseline="0" dirty="0" err="1" smtClean="0"/>
              <a:t>Coffeescript</a:t>
            </a:r>
            <a:r>
              <a:rPr lang="en-US" baseline="0" dirty="0" smtClean="0"/>
              <a:t>, Typescript, </a:t>
            </a:r>
            <a:r>
              <a:rPr lang="en-US" baseline="0" dirty="0" err="1" smtClean="0"/>
              <a:t>Fantom</a:t>
            </a:r>
            <a:r>
              <a:rPr lang="en-US" baseline="0" dirty="0" smtClean="0"/>
              <a:t>, </a:t>
            </a:r>
            <a:r>
              <a:rPr lang="en-US" baseline="0" dirty="0" err="1" smtClean="0"/>
              <a:t>Kotlin</a:t>
            </a:r>
            <a:r>
              <a:rPr lang="en-US" baseline="0" dirty="0" smtClean="0"/>
              <a:t>, </a:t>
            </a:r>
            <a:r>
              <a:rPr lang="en-US" baseline="0" dirty="0" err="1" smtClean="0"/>
              <a:t>Scala</a:t>
            </a:r>
            <a:r>
              <a:rPr lang="en-US" baseline="0" dirty="0" smtClean="0"/>
              <a:t>, F#, </a:t>
            </a:r>
            <a:r>
              <a:rPr lang="en-US" baseline="0" dirty="0" err="1" smtClean="0"/>
              <a:t>etc</a:t>
            </a:r>
            <a:endParaRPr lang="en-US" baseline="0" dirty="0" smtClean="0"/>
          </a:p>
          <a:p>
            <a:r>
              <a:rPr lang="en-US" baseline="0" dirty="0" smtClean="0"/>
              <a:t>In 2009 coffee was made on </a:t>
            </a:r>
            <a:r>
              <a:rPr lang="en-US" baseline="0" dirty="0" err="1" smtClean="0"/>
              <a:t>RoR</a:t>
            </a:r>
            <a:r>
              <a:rPr lang="en-US" baseline="0" dirty="0" smtClean="0"/>
              <a:t> but since 2010 it’s 100% coffee product and Since </a:t>
            </a:r>
            <a:r>
              <a:rPr lang="en-US" baseline="0" dirty="0" err="1" smtClean="0"/>
              <a:t>RoR</a:t>
            </a:r>
            <a:r>
              <a:rPr lang="en-US" baseline="0" dirty="0" smtClean="0"/>
              <a:t> 3.1 coffee is </a:t>
            </a:r>
            <a:r>
              <a:rPr lang="en-US" baseline="0" dirty="0" err="1" smtClean="0"/>
              <a:t>defacto</a:t>
            </a:r>
            <a:r>
              <a:rPr lang="en-US" baseline="0" dirty="0" smtClean="0"/>
              <a:t> client-side language</a:t>
            </a: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2</a:t>
            </a:fld>
            <a:endParaRPr lang="en-US"/>
          </a:p>
        </p:txBody>
      </p:sp>
    </p:spTree>
    <p:extLst>
      <p:ext uri="{BB962C8B-B14F-4D97-AF65-F5344CB8AC3E}">
        <p14:creationId xmlns:p14="http://schemas.microsoft.com/office/powerpoint/2010/main" val="334576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Programs in coffee are much more simpler that in JS</a:t>
            </a:r>
          </a:p>
          <a:p>
            <a:pPr marL="171450" indent="-171450">
              <a:buFontTx/>
              <a:buChar char="-"/>
            </a:pPr>
            <a:r>
              <a:rPr lang="en-US" dirty="0" smtClean="0"/>
              <a:t>For</a:t>
            </a:r>
            <a:r>
              <a:rPr lang="en-US" baseline="0" dirty="0" smtClean="0"/>
              <a:t> the same functionalities coffee code can be 3 times more compact that an equivalent on JS</a:t>
            </a:r>
          </a:p>
          <a:p>
            <a:pPr marL="171450" indent="-171450">
              <a:buFontTx/>
              <a:buChar char="-"/>
            </a:pPr>
            <a:r>
              <a:rPr lang="en-US" baseline="0" dirty="0" smtClean="0"/>
              <a:t>All coffee programs are as rapid as classic </a:t>
            </a:r>
            <a:r>
              <a:rPr lang="en-US" baseline="0" dirty="0" err="1" smtClean="0"/>
              <a:t>js</a:t>
            </a:r>
            <a:r>
              <a:rPr lang="en-US" baseline="0" dirty="0" smtClean="0"/>
              <a:t> programs</a:t>
            </a:r>
          </a:p>
          <a:p>
            <a:pPr marL="171450" indent="-171450">
              <a:buFontTx/>
              <a:buChar char="-"/>
            </a:pPr>
            <a:r>
              <a:rPr lang="en-US" dirty="0" smtClean="0"/>
              <a:t>Coffee hide or smooth over some</a:t>
            </a:r>
            <a:r>
              <a:rPr lang="en-US" baseline="0" dirty="0" smtClean="0"/>
              <a:t> of sharp corner of </a:t>
            </a:r>
            <a:r>
              <a:rPr lang="en-US" baseline="0" dirty="0" err="1" smtClean="0"/>
              <a:t>javascript</a:t>
            </a:r>
            <a:endParaRPr lang="en-US" baseline="0" dirty="0" smtClean="0"/>
          </a:p>
          <a:p>
            <a:pPr marL="171450" indent="-171450">
              <a:buFontTx/>
              <a:buChar char="-"/>
            </a:pPr>
            <a:r>
              <a:rPr lang="en-CA" dirty="0" smtClean="0"/>
              <a:t>Coffee does not deprecate your old JS code. It works</a:t>
            </a:r>
            <a:r>
              <a:rPr lang="en-CA" baseline="0" dirty="0" smtClean="0"/>
              <a:t> with every JS version</a:t>
            </a: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3</a:t>
            </a:fld>
            <a:endParaRPr lang="en-US"/>
          </a:p>
        </p:txBody>
      </p:sp>
    </p:spTree>
    <p:extLst>
      <p:ext uri="{BB962C8B-B14F-4D97-AF65-F5344CB8AC3E}">
        <p14:creationId xmlns:p14="http://schemas.microsoft.com/office/powerpoint/2010/main" val="717203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4</a:t>
            </a:fld>
            <a:endParaRPr lang="en-US"/>
          </a:p>
        </p:txBody>
      </p:sp>
    </p:spTree>
    <p:extLst>
      <p:ext uri="{BB962C8B-B14F-4D97-AF65-F5344CB8AC3E}">
        <p14:creationId xmlns:p14="http://schemas.microsoft.com/office/powerpoint/2010/main" val="3862004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Brendan saved us form </a:t>
            </a:r>
            <a:r>
              <a:rPr lang="en-US" dirty="0" err="1" smtClean="0"/>
              <a:t>vbscript</a:t>
            </a: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5</a:t>
            </a:fld>
            <a:endParaRPr lang="en-US"/>
          </a:p>
        </p:txBody>
      </p:sp>
    </p:spTree>
    <p:extLst>
      <p:ext uri="{BB962C8B-B14F-4D97-AF65-F5344CB8AC3E}">
        <p14:creationId xmlns:p14="http://schemas.microsoft.com/office/powerpoint/2010/main" val="1526428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6</a:t>
            </a:fld>
            <a:endParaRPr lang="en-US"/>
          </a:p>
        </p:txBody>
      </p:sp>
    </p:spTree>
    <p:extLst>
      <p:ext uri="{BB962C8B-B14F-4D97-AF65-F5344CB8AC3E}">
        <p14:creationId xmlns:p14="http://schemas.microsoft.com/office/powerpoint/2010/main" val="283181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7</a:t>
            </a:fld>
            <a:endParaRPr lang="en-US"/>
          </a:p>
        </p:txBody>
      </p:sp>
    </p:spTree>
    <p:extLst>
      <p:ext uri="{BB962C8B-B14F-4D97-AF65-F5344CB8AC3E}">
        <p14:creationId xmlns:p14="http://schemas.microsoft.com/office/powerpoint/2010/main" val="2167955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10</a:t>
            </a:fld>
            <a:endParaRPr lang="en-US"/>
          </a:p>
        </p:txBody>
      </p:sp>
    </p:spTree>
    <p:extLst>
      <p:ext uri="{BB962C8B-B14F-4D97-AF65-F5344CB8AC3E}">
        <p14:creationId xmlns:p14="http://schemas.microsoft.com/office/powerpoint/2010/main" val="57330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11</a:t>
            </a:fld>
            <a:endParaRPr lang="en-US"/>
          </a:p>
        </p:txBody>
      </p:sp>
    </p:spTree>
    <p:extLst>
      <p:ext uri="{BB962C8B-B14F-4D97-AF65-F5344CB8AC3E}">
        <p14:creationId xmlns:p14="http://schemas.microsoft.com/office/powerpoint/2010/main" val="481549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7E59FF-7924-489C-A8FF-6E19C22AECA0}"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3133065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E59FF-7924-489C-A8FF-6E19C22AECA0}"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214202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E59FF-7924-489C-A8FF-6E19C22AECA0}"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334131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E59FF-7924-489C-A8FF-6E19C22AECA0}"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1725272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7E59FF-7924-489C-A8FF-6E19C22AECA0}"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2213909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7E59FF-7924-489C-A8FF-6E19C22AECA0}" type="datetimeFigureOut">
              <a:rPr lang="en-US" smtClean="0"/>
              <a:t>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109188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7E59FF-7924-489C-A8FF-6E19C22AECA0}" type="datetimeFigureOut">
              <a:rPr lang="en-US" smtClean="0"/>
              <a:t>2/11/2014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795063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7E59FF-7924-489C-A8FF-6E19C22AECA0}" type="datetimeFigureOut">
              <a:rPr lang="en-US" smtClean="0"/>
              <a:t>2/11/2014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2362178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E59FF-7924-489C-A8FF-6E19C22AECA0}" type="datetimeFigureOut">
              <a:rPr lang="en-US" smtClean="0"/>
              <a:t>2/11/2014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3800285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E59FF-7924-489C-A8FF-6E19C22AECA0}" type="datetimeFigureOut">
              <a:rPr lang="en-US" smtClean="0"/>
              <a:t>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98790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E59FF-7924-489C-A8FF-6E19C22AECA0}" type="datetimeFigureOut">
              <a:rPr lang="en-US" smtClean="0"/>
              <a:t>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3050315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E59FF-7924-489C-A8FF-6E19C22AECA0}" type="datetimeFigureOut">
              <a:rPr lang="en-US" smtClean="0"/>
              <a:t>2/11/2014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6C32A-683B-48F3-B2A0-64EA0E4753DF}" type="slidenum">
              <a:rPr lang="en-US" smtClean="0"/>
              <a:t>‹#›</a:t>
            </a:fld>
            <a:endParaRPr lang="en-US"/>
          </a:p>
        </p:txBody>
      </p:sp>
    </p:spTree>
    <p:extLst>
      <p:ext uri="{BB962C8B-B14F-4D97-AF65-F5344CB8AC3E}">
        <p14:creationId xmlns:p14="http://schemas.microsoft.com/office/powerpoint/2010/main" val="2433449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Coffeescript</a:t>
            </a:r>
            <a:endParaRPr lang="en-US" dirty="0"/>
          </a:p>
        </p:txBody>
      </p:sp>
      <p:sp>
        <p:nvSpPr>
          <p:cNvPr id="3" name="Subtitle 2"/>
          <p:cNvSpPr>
            <a:spLocks noGrp="1"/>
          </p:cNvSpPr>
          <p:nvPr>
            <p:ph type="subTitle" idx="1"/>
          </p:nvPr>
        </p:nvSpPr>
        <p:spPr/>
        <p:txBody>
          <a:bodyPr/>
          <a:lstStyle/>
          <a:p>
            <a:r>
              <a:rPr lang="en-US" dirty="0" smtClean="0"/>
              <a:t>A little language</a:t>
            </a:r>
            <a:endParaRPr lang="en-US" dirty="0"/>
          </a:p>
        </p:txBody>
      </p:sp>
    </p:spTree>
    <p:extLst>
      <p:ext uri="{BB962C8B-B14F-4D97-AF65-F5344CB8AC3E}">
        <p14:creationId xmlns:p14="http://schemas.microsoft.com/office/powerpoint/2010/main" val="1129555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Douglas </a:t>
            </a:r>
            <a:r>
              <a:rPr lang="en-US" dirty="0" err="1" smtClean="0"/>
              <a:t>Crockford</a:t>
            </a:r>
            <a:endParaRPr lang="en-US" dirty="0"/>
          </a:p>
        </p:txBody>
      </p:sp>
      <p:sp>
        <p:nvSpPr>
          <p:cNvPr id="3" name="Content Placeholder 2"/>
          <p:cNvSpPr>
            <a:spLocks noGrp="1"/>
          </p:cNvSpPr>
          <p:nvPr>
            <p:ph idx="1"/>
          </p:nvPr>
        </p:nvSpPr>
        <p:spPr>
          <a:xfrm>
            <a:off x="496389" y="1227909"/>
            <a:ext cx="5538651" cy="4949054"/>
          </a:xfrm>
        </p:spPr>
        <p:txBody>
          <a:bodyPr>
            <a:normAutofit fontScale="77500" lnSpcReduction="20000"/>
          </a:bodyPr>
          <a:lstStyle/>
          <a:p>
            <a:pPr marL="0" indent="0">
              <a:buNone/>
            </a:pPr>
            <a:r>
              <a:rPr lang="en-CA" sz="3400" dirty="0" err="1" smtClean="0"/>
              <a:t>CoffeeScript</a:t>
            </a:r>
            <a:endParaRPr lang="en-CA" sz="3400" dirty="0"/>
          </a:p>
          <a:p>
            <a:pPr marL="0" indent="0">
              <a:buNone/>
            </a:pPr>
            <a:r>
              <a:rPr lang="en-CA" dirty="0" smtClean="0"/>
              <a:t>One of my favorites along those lines is a new little language called </a:t>
            </a:r>
            <a:r>
              <a:rPr lang="en-CA" dirty="0" err="1" smtClean="0"/>
              <a:t>CoffeeScript</a:t>
            </a:r>
            <a:r>
              <a:rPr lang="en-CA" dirty="0" smtClean="0"/>
              <a:t>, which takes the good parts -- not even all of the good parts, but a nice little language -- and comes up with groovy new syntax for it, which is minimal. </a:t>
            </a:r>
          </a:p>
          <a:p>
            <a:pPr marL="0" indent="0">
              <a:buNone/>
            </a:pPr>
            <a:r>
              <a:rPr lang="en-CA" dirty="0" smtClean="0"/>
              <a:t>It's almost like dandelions: little fluffs of programs that do everything that conventional JavaScript programs do. You can't do anything in that language that you can't do in JavaScript, so it's all cosmetic. I don't know if all or much of that will find its way into JavaScript, because I'm not sure there's enough of a payoff there. But just as an experiment, as a design exercise, I think it's a brilliant piece of work. I'm excited to see stuff like that happening.</a:t>
            </a:r>
            <a:endParaRPr lang="en-US" dirty="0" smtClean="0"/>
          </a:p>
        </p:txBody>
      </p:sp>
      <p:sp>
        <p:nvSpPr>
          <p:cNvPr id="4" name="Content Placeholder 2"/>
          <p:cNvSpPr txBox="1">
            <a:spLocks/>
          </p:cNvSpPr>
          <p:nvPr/>
        </p:nvSpPr>
        <p:spPr>
          <a:xfrm>
            <a:off x="6035040" y="1227909"/>
            <a:ext cx="5860869" cy="4949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600" dirty="0" err="1" smtClean="0"/>
              <a:t>TypeScript</a:t>
            </a:r>
            <a:endParaRPr lang="en-CA" sz="2600" dirty="0" smtClean="0"/>
          </a:p>
          <a:p>
            <a:pPr marL="0" indent="0">
              <a:buNone/>
            </a:pPr>
            <a:r>
              <a:rPr lang="en-CA" sz="2200" dirty="0" smtClean="0"/>
              <a:t>Microsoft's </a:t>
            </a:r>
            <a:r>
              <a:rPr lang="en-CA" sz="2200" dirty="0" err="1" smtClean="0"/>
              <a:t>TypeScript</a:t>
            </a:r>
            <a:r>
              <a:rPr lang="en-CA" sz="2200" dirty="0" smtClean="0"/>
              <a:t> may be the best of the many JavaScript front ends. It seems to generate the most attractive code. And I think it should take pressure off of the </a:t>
            </a:r>
            <a:r>
              <a:rPr lang="en-CA" sz="2200" dirty="0" err="1" smtClean="0"/>
              <a:t>ECMAScript</a:t>
            </a:r>
            <a:r>
              <a:rPr lang="en-CA" sz="2200" dirty="0" smtClean="0"/>
              <a:t> Standard for new features like type declarations and classes. Anders has shown that these can be provided nicely by a preprocessor, so there is no need to change the underlying language.</a:t>
            </a:r>
            <a:br>
              <a:rPr lang="en-CA" sz="2200" dirty="0" smtClean="0"/>
            </a:br>
            <a:r>
              <a:rPr lang="en-CA" sz="2200" dirty="0" smtClean="0"/>
              <a:t/>
            </a:r>
            <a:br>
              <a:rPr lang="en-CA" sz="2200" dirty="0" smtClean="0"/>
            </a:br>
            <a:r>
              <a:rPr lang="en-CA" sz="2200" dirty="0" smtClean="0"/>
              <a:t>I think that JavaScript's loose typing is one of its best features and that type checking is way overrated. </a:t>
            </a:r>
            <a:r>
              <a:rPr lang="en-CA" sz="2200" dirty="0" err="1" smtClean="0"/>
              <a:t>TypeScript</a:t>
            </a:r>
            <a:r>
              <a:rPr lang="en-CA" sz="2200" dirty="0" smtClean="0"/>
              <a:t> adds sweetness, but at a price. It is not a price I am willing to pay.﻿</a:t>
            </a:r>
          </a:p>
          <a:p>
            <a:endParaRPr lang="en-US"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512428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Brendan </a:t>
            </a:r>
            <a:r>
              <a:rPr lang="en-US" dirty="0" err="1" smtClean="0"/>
              <a:t>Eich</a:t>
            </a:r>
            <a:endParaRPr lang="en-US" dirty="0"/>
          </a:p>
        </p:txBody>
      </p:sp>
      <p:sp>
        <p:nvSpPr>
          <p:cNvPr id="3" name="Content Placeholder 2"/>
          <p:cNvSpPr>
            <a:spLocks noGrp="1"/>
          </p:cNvSpPr>
          <p:nvPr>
            <p:ph idx="1"/>
          </p:nvPr>
        </p:nvSpPr>
        <p:spPr>
          <a:xfrm>
            <a:off x="496389" y="1227909"/>
            <a:ext cx="5538651" cy="4949054"/>
          </a:xfrm>
        </p:spPr>
        <p:txBody>
          <a:bodyPr>
            <a:normAutofit/>
          </a:bodyPr>
          <a:lstStyle/>
          <a:p>
            <a:pPr marL="0" indent="0">
              <a:buNone/>
            </a:pPr>
            <a:r>
              <a:rPr lang="en-CA" sz="2600" dirty="0" err="1" smtClean="0"/>
              <a:t>CoffeeScript</a:t>
            </a:r>
            <a:endParaRPr lang="en-CA" sz="2600" dirty="0"/>
          </a:p>
          <a:p>
            <a:pPr marL="0" indent="0">
              <a:buNone/>
            </a:pPr>
            <a:r>
              <a:rPr lang="en-CA" sz="2200" dirty="0" smtClean="0"/>
              <a:t>It helps to have thinks like </a:t>
            </a:r>
            <a:r>
              <a:rPr lang="en-CA" sz="2200" dirty="0" err="1" smtClean="0"/>
              <a:t>CoffeeScript</a:t>
            </a:r>
            <a:r>
              <a:rPr lang="en-CA" sz="2200" dirty="0" smtClean="0"/>
              <a:t> out there it isn’t overriding, it doesn’t tell us what we must to do, but it’s suggestive, and if we want to pave that cow path we can, and I’m in favor.</a:t>
            </a:r>
          </a:p>
          <a:p>
            <a:pPr marL="0" indent="0">
              <a:buNone/>
            </a:pPr>
            <a:endParaRPr lang="en-CA" sz="2200" dirty="0"/>
          </a:p>
          <a:p>
            <a:pPr marL="0" indent="0">
              <a:buNone/>
            </a:pPr>
            <a:r>
              <a:rPr lang="en-CA" sz="2200" dirty="0" smtClean="0"/>
              <a:t>I advocated strongly for standardising prototypal inheritance à la </a:t>
            </a:r>
            <a:r>
              <a:rPr lang="en-CA" sz="2200" dirty="0" err="1" smtClean="0"/>
              <a:t>CoffeeScript’s</a:t>
            </a:r>
            <a:r>
              <a:rPr lang="en-CA" sz="2200" dirty="0" smtClean="0"/>
              <a:t> class, super and @ syntactic sugar.</a:t>
            </a:r>
            <a:endParaRPr lang="en-US" sz="2200" dirty="0" smtClean="0"/>
          </a:p>
        </p:txBody>
      </p:sp>
      <p:sp>
        <p:nvSpPr>
          <p:cNvPr id="4" name="Content Placeholder 2"/>
          <p:cNvSpPr txBox="1">
            <a:spLocks/>
          </p:cNvSpPr>
          <p:nvPr/>
        </p:nvSpPr>
        <p:spPr>
          <a:xfrm>
            <a:off x="6035040" y="1227909"/>
            <a:ext cx="5860869" cy="4949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600" dirty="0" err="1" smtClean="0"/>
              <a:t>TypeScript</a:t>
            </a:r>
            <a:endParaRPr lang="en-CA" sz="2600" dirty="0" smtClean="0"/>
          </a:p>
          <a:p>
            <a:pPr marL="0" indent="0">
              <a:buNone/>
            </a:pPr>
            <a:r>
              <a:rPr lang="en-CA" sz="2200" dirty="0" err="1" smtClean="0"/>
              <a:t>TypeScript</a:t>
            </a:r>
            <a:r>
              <a:rPr lang="en-CA" sz="2200" dirty="0" smtClean="0"/>
              <a:t> is quite a good piece of work for Visual Studio users, and smartly aligned with ES6.</a:t>
            </a:r>
          </a:p>
          <a:p>
            <a:pPr marL="0" indent="0">
              <a:buNone/>
            </a:pPr>
            <a:endParaRPr lang="en-US"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653692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2371" y="2908663"/>
            <a:ext cx="10515600" cy="679269"/>
          </a:xfrm>
        </p:spPr>
        <p:txBody>
          <a:bodyPr>
            <a:noAutofit/>
          </a:bodyPr>
          <a:lstStyle/>
          <a:p>
            <a:pPr marL="0" indent="0" algn="ctr">
              <a:buNone/>
            </a:pPr>
            <a:r>
              <a:rPr lang="en-US" sz="4400" dirty="0" smtClean="0"/>
              <a:t>Questions ?</a:t>
            </a:r>
            <a:endParaRPr lang="en-US" sz="4400" dirty="0"/>
          </a:p>
        </p:txBody>
      </p:sp>
    </p:spTree>
    <p:extLst>
      <p:ext uri="{BB962C8B-B14F-4D97-AF65-F5344CB8AC3E}">
        <p14:creationId xmlns:p14="http://schemas.microsoft.com/office/powerpoint/2010/main" val="167388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What coffee is</a:t>
            </a:r>
            <a:endParaRPr lang="en-US" dirty="0"/>
          </a:p>
        </p:txBody>
      </p:sp>
      <p:sp>
        <p:nvSpPr>
          <p:cNvPr id="3" name="Content Placeholder 2"/>
          <p:cNvSpPr>
            <a:spLocks noGrp="1"/>
          </p:cNvSpPr>
          <p:nvPr>
            <p:ph idx="1"/>
          </p:nvPr>
        </p:nvSpPr>
        <p:spPr>
          <a:xfrm>
            <a:off x="838200" y="1227909"/>
            <a:ext cx="10515600" cy="4949054"/>
          </a:xfrm>
        </p:spPr>
        <p:txBody>
          <a:bodyPr/>
          <a:lstStyle/>
          <a:p>
            <a:endParaRPr lang="en-US" dirty="0" smtClean="0"/>
          </a:p>
          <a:p>
            <a:r>
              <a:rPr lang="en-US" dirty="0" smtClean="0"/>
              <a:t>Last 4 years of impetuous web/mobile development were marked by appearance of miscellaneous client-side languages</a:t>
            </a:r>
          </a:p>
          <a:p>
            <a:endParaRPr lang="en-US" dirty="0" smtClean="0"/>
          </a:p>
          <a:p>
            <a:r>
              <a:rPr lang="en-US" dirty="0" smtClean="0"/>
              <a:t>Initially coffee was made on </a:t>
            </a:r>
            <a:r>
              <a:rPr lang="en-US" dirty="0" err="1" smtClean="0"/>
              <a:t>RoR</a:t>
            </a:r>
            <a:r>
              <a:rPr lang="en-US" dirty="0" smtClean="0"/>
              <a:t>, but now it’s a pure coffee</a:t>
            </a:r>
          </a:p>
          <a:p>
            <a:endParaRPr lang="en-US" dirty="0" smtClean="0"/>
          </a:p>
          <a:p>
            <a:r>
              <a:rPr lang="en-US" dirty="0" smtClean="0"/>
              <a:t>Coffee is an attempt to expose the good parts of JS in a simple way</a:t>
            </a:r>
          </a:p>
          <a:p>
            <a:endParaRPr lang="en-US" dirty="0" smtClean="0"/>
          </a:p>
          <a:p>
            <a:r>
              <a:rPr lang="en-US" dirty="0" smtClean="0"/>
              <a:t>Coffee is just a JavaScript</a:t>
            </a:r>
          </a:p>
          <a:p>
            <a:endParaRPr lang="en-US" dirty="0"/>
          </a:p>
        </p:txBody>
      </p:sp>
    </p:spTree>
    <p:extLst>
      <p:ext uri="{BB962C8B-B14F-4D97-AF65-F5344CB8AC3E}">
        <p14:creationId xmlns:p14="http://schemas.microsoft.com/office/powerpoint/2010/main" val="1522918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What coffee aims</a:t>
            </a:r>
            <a:endParaRPr lang="en-US" dirty="0"/>
          </a:p>
        </p:txBody>
      </p:sp>
      <p:sp>
        <p:nvSpPr>
          <p:cNvPr id="3" name="Content Placeholder 2"/>
          <p:cNvSpPr>
            <a:spLocks noGrp="1"/>
          </p:cNvSpPr>
          <p:nvPr>
            <p:ph idx="1"/>
          </p:nvPr>
        </p:nvSpPr>
        <p:spPr>
          <a:xfrm>
            <a:off x="838200" y="1227909"/>
            <a:ext cx="10515600" cy="4949054"/>
          </a:xfrm>
        </p:spPr>
        <p:txBody>
          <a:bodyPr/>
          <a:lstStyle/>
          <a:p>
            <a:r>
              <a:rPr lang="en-US" dirty="0" smtClean="0"/>
              <a:t>Simplicity</a:t>
            </a:r>
          </a:p>
          <a:p>
            <a:endParaRPr lang="en-US" dirty="0" smtClean="0"/>
          </a:p>
          <a:p>
            <a:r>
              <a:rPr lang="en-US" dirty="0" smtClean="0"/>
              <a:t>Compactness</a:t>
            </a:r>
          </a:p>
          <a:p>
            <a:endParaRPr lang="en-US" dirty="0" smtClean="0"/>
          </a:p>
          <a:p>
            <a:r>
              <a:rPr lang="en-US" dirty="0" smtClean="0"/>
              <a:t>Rapidity</a:t>
            </a:r>
          </a:p>
          <a:p>
            <a:endParaRPr lang="en-US" dirty="0" smtClean="0"/>
          </a:p>
          <a:p>
            <a:r>
              <a:rPr lang="en-US" dirty="0" smtClean="0"/>
              <a:t>Correctness</a:t>
            </a:r>
          </a:p>
          <a:p>
            <a:endParaRPr lang="en-US" dirty="0" smtClean="0"/>
          </a:p>
          <a:p>
            <a:r>
              <a:rPr lang="en-US" dirty="0" smtClean="0"/>
              <a:t>Compatibility</a:t>
            </a:r>
          </a:p>
          <a:p>
            <a:endParaRPr lang="en-US" dirty="0"/>
          </a:p>
        </p:txBody>
      </p:sp>
    </p:spTree>
    <p:extLst>
      <p:ext uri="{BB962C8B-B14F-4D97-AF65-F5344CB8AC3E}">
        <p14:creationId xmlns:p14="http://schemas.microsoft.com/office/powerpoint/2010/main" val="2399108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What about JavaScript</a:t>
            </a:r>
            <a:endParaRPr lang="en-US" dirty="0"/>
          </a:p>
        </p:txBody>
      </p:sp>
      <p:sp>
        <p:nvSpPr>
          <p:cNvPr id="3" name="Content Placeholder 2"/>
          <p:cNvSpPr>
            <a:spLocks noGrp="1"/>
          </p:cNvSpPr>
          <p:nvPr>
            <p:ph idx="1"/>
          </p:nvPr>
        </p:nvSpPr>
        <p:spPr>
          <a:xfrm>
            <a:off x="838200" y="1227909"/>
            <a:ext cx="10515600" cy="4949054"/>
          </a:xfrm>
        </p:spPr>
        <p:txBody>
          <a:bodyPr/>
          <a:lstStyle/>
          <a:p>
            <a:endParaRPr lang="en-US" dirty="0" smtClean="0"/>
          </a:p>
          <a:p>
            <a:r>
              <a:rPr lang="en-US" dirty="0" smtClean="0"/>
              <a:t>Amount of code to solve a given problem</a:t>
            </a:r>
          </a:p>
          <a:p>
            <a:endParaRPr lang="en-US" dirty="0" smtClean="0"/>
          </a:p>
          <a:p>
            <a:r>
              <a:rPr lang="en-US" dirty="0" smtClean="0"/>
              <a:t>Readability, comprehension and maintainability</a:t>
            </a:r>
          </a:p>
          <a:p>
            <a:endParaRPr lang="en-US" dirty="0" smtClean="0"/>
          </a:p>
          <a:p>
            <a:r>
              <a:rPr lang="en-US" dirty="0" smtClean="0"/>
              <a:t>Some of WAT and side-effects</a:t>
            </a:r>
          </a:p>
          <a:p>
            <a:endParaRPr lang="en-US" dirty="0" smtClean="0"/>
          </a:p>
          <a:p>
            <a:r>
              <a:rPr lang="en-US" dirty="0" smtClean="0"/>
              <a:t>High level of misunderstanding of the language</a:t>
            </a:r>
          </a:p>
          <a:p>
            <a:endParaRPr lang="en-US" dirty="0"/>
          </a:p>
        </p:txBody>
      </p:sp>
    </p:spTree>
    <p:extLst>
      <p:ext uri="{BB962C8B-B14F-4D97-AF65-F5344CB8AC3E}">
        <p14:creationId xmlns:p14="http://schemas.microsoft.com/office/powerpoint/2010/main" val="2188537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Allah speaking …</a:t>
            </a:r>
            <a:endParaRPr lang="en-US" dirty="0"/>
          </a:p>
        </p:txBody>
      </p:sp>
      <p:sp>
        <p:nvSpPr>
          <p:cNvPr id="3" name="Content Placeholder 2"/>
          <p:cNvSpPr>
            <a:spLocks noGrp="1"/>
          </p:cNvSpPr>
          <p:nvPr>
            <p:ph idx="1"/>
          </p:nvPr>
        </p:nvSpPr>
        <p:spPr>
          <a:xfrm>
            <a:off x="838200" y="1227909"/>
            <a:ext cx="10515600" cy="4949054"/>
          </a:xfrm>
        </p:spPr>
        <p:txBody>
          <a:bodyPr/>
          <a:lstStyle/>
          <a:p>
            <a:endParaRPr lang="en-US" dirty="0" smtClean="0"/>
          </a:p>
          <a:p>
            <a:pPr marL="0" indent="0">
              <a:buNone/>
            </a:pPr>
            <a:r>
              <a:rPr lang="en-US" dirty="0" smtClean="0"/>
              <a:t>JavaScript had to look like Java only less so, be Java’s dumb kid brother or boy-hostage sidekick.</a:t>
            </a:r>
          </a:p>
          <a:p>
            <a:pPr marL="0" indent="0">
              <a:buNone/>
            </a:pPr>
            <a:endParaRPr lang="en-US" dirty="0"/>
          </a:p>
          <a:p>
            <a:pPr marL="0" indent="0">
              <a:buNone/>
            </a:pPr>
            <a:r>
              <a:rPr lang="en-US" dirty="0" smtClean="0"/>
              <a:t>Plus, I had to be done in ten days or something worse than </a:t>
            </a:r>
            <a:r>
              <a:rPr lang="en-US" dirty="0" err="1" smtClean="0"/>
              <a:t>Javascript</a:t>
            </a:r>
            <a:r>
              <a:rPr lang="en-US" dirty="0" smtClean="0"/>
              <a:t> would have happened.</a:t>
            </a:r>
          </a:p>
          <a:p>
            <a:pPr marL="0" indent="0">
              <a:buNone/>
            </a:pPr>
            <a:endParaRPr lang="en-US" dirty="0"/>
          </a:p>
          <a:p>
            <a:pPr marL="0" indent="0">
              <a:buNone/>
            </a:pPr>
            <a:r>
              <a:rPr lang="en-CA" dirty="0" smtClean="0"/>
              <a:t>I'll do better in the next life.</a:t>
            </a:r>
            <a:endParaRPr lang="en-US" dirty="0" smtClean="0"/>
          </a:p>
          <a:p>
            <a:pPr marL="0" indent="0">
              <a:buNone/>
            </a:pPr>
            <a:endParaRPr lang="en-US" dirty="0"/>
          </a:p>
          <a:p>
            <a:pPr marL="0" indent="0" algn="r">
              <a:buNone/>
            </a:pPr>
            <a:r>
              <a:rPr lang="en-US" dirty="0" smtClean="0"/>
              <a:t>Brendan </a:t>
            </a:r>
            <a:r>
              <a:rPr lang="en-US" dirty="0" err="1" smtClean="0"/>
              <a:t>Eich</a:t>
            </a:r>
            <a:r>
              <a:rPr lang="en-US" dirty="0" smtClean="0"/>
              <a:t> (creator of JavaScript)</a:t>
            </a:r>
            <a:endParaRPr lang="en-US" dirty="0"/>
          </a:p>
        </p:txBody>
      </p:sp>
    </p:spTree>
    <p:extLst>
      <p:ext uri="{BB962C8B-B14F-4D97-AF65-F5344CB8AC3E}">
        <p14:creationId xmlns:p14="http://schemas.microsoft.com/office/powerpoint/2010/main" val="4049175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Coffee in the real life</a:t>
            </a:r>
            <a:endParaRPr lang="en-US" dirty="0"/>
          </a:p>
        </p:txBody>
      </p:sp>
      <p:sp>
        <p:nvSpPr>
          <p:cNvPr id="3" name="Content Placeholder 2"/>
          <p:cNvSpPr>
            <a:spLocks noGrp="1"/>
          </p:cNvSpPr>
          <p:nvPr>
            <p:ph idx="1"/>
          </p:nvPr>
        </p:nvSpPr>
        <p:spPr>
          <a:xfrm>
            <a:off x="838200" y="1227909"/>
            <a:ext cx="10515600" cy="4949054"/>
          </a:xfrm>
        </p:spPr>
        <p:txBody>
          <a:bodyPr/>
          <a:lstStyle/>
          <a:p>
            <a:endParaRPr lang="en-US" dirty="0" smtClean="0"/>
          </a:p>
          <a:p>
            <a:r>
              <a:rPr lang="en-US" dirty="0" smtClean="0"/>
              <a:t>Open-source, hosted on </a:t>
            </a:r>
            <a:r>
              <a:rPr lang="en-US" dirty="0" err="1" smtClean="0"/>
              <a:t>Github</a:t>
            </a:r>
            <a:endParaRPr lang="en-US" dirty="0" smtClean="0"/>
          </a:p>
          <a:p>
            <a:endParaRPr lang="en-US" dirty="0" smtClean="0"/>
          </a:p>
          <a:p>
            <a:r>
              <a:rPr lang="en-US" dirty="0" smtClean="0"/>
              <a:t>11</a:t>
            </a:r>
            <a:r>
              <a:rPr lang="en-US" baseline="30000" dirty="0" smtClean="0"/>
              <a:t>th</a:t>
            </a:r>
            <a:r>
              <a:rPr lang="en-US" dirty="0" smtClean="0"/>
              <a:t> most popular language on </a:t>
            </a:r>
            <a:r>
              <a:rPr lang="en-US" dirty="0" err="1" smtClean="0"/>
              <a:t>Github</a:t>
            </a:r>
            <a:endParaRPr lang="en-US" dirty="0" smtClean="0"/>
          </a:p>
          <a:p>
            <a:endParaRPr lang="en-US" dirty="0" smtClean="0"/>
          </a:p>
          <a:p>
            <a:r>
              <a:rPr lang="en-US" dirty="0" smtClean="0"/>
              <a:t>How did Coffee  get its name?</a:t>
            </a:r>
          </a:p>
          <a:p>
            <a:pPr lvl="1"/>
            <a:r>
              <a:rPr lang="en-US" dirty="0" smtClean="0"/>
              <a:t>Coffee was designed to become “</a:t>
            </a:r>
            <a:r>
              <a:rPr lang="en-US" dirty="0" err="1" smtClean="0"/>
              <a:t>Unfancy</a:t>
            </a:r>
            <a:r>
              <a:rPr lang="en-US" dirty="0"/>
              <a:t> </a:t>
            </a:r>
            <a:r>
              <a:rPr lang="en-US" dirty="0" smtClean="0"/>
              <a:t>JavaScript”. Java is a fancy word for coffee, so </a:t>
            </a:r>
            <a:r>
              <a:rPr lang="en-US" dirty="0" err="1" smtClean="0"/>
              <a:t>unfancy</a:t>
            </a:r>
            <a:r>
              <a:rPr lang="en-US" dirty="0" smtClean="0"/>
              <a:t> JavaScript is </a:t>
            </a:r>
            <a:r>
              <a:rPr lang="en-US" dirty="0" err="1" smtClean="0"/>
              <a:t>CoffeeScript</a:t>
            </a:r>
            <a:r>
              <a:rPr lang="en-US" dirty="0"/>
              <a:t>.</a:t>
            </a: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40574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Typescript as rival?</a:t>
            </a:r>
            <a:endParaRPr lang="en-US" dirty="0"/>
          </a:p>
        </p:txBody>
      </p:sp>
      <p:sp>
        <p:nvSpPr>
          <p:cNvPr id="3" name="Content Placeholder 2"/>
          <p:cNvSpPr>
            <a:spLocks noGrp="1"/>
          </p:cNvSpPr>
          <p:nvPr>
            <p:ph idx="1"/>
          </p:nvPr>
        </p:nvSpPr>
        <p:spPr>
          <a:xfrm>
            <a:off x="838200" y="1227909"/>
            <a:ext cx="10515600" cy="4949054"/>
          </a:xfrm>
        </p:spPr>
        <p:txBody>
          <a:bodyPr/>
          <a:lstStyle/>
          <a:p>
            <a:endParaRPr lang="en-US" dirty="0" smtClean="0"/>
          </a:p>
          <a:p>
            <a:r>
              <a:rPr lang="en-US" dirty="0" smtClean="0"/>
              <a:t>Created in October 2012, but still in preview</a:t>
            </a:r>
          </a:p>
          <a:p>
            <a:endParaRPr lang="en-US" dirty="0" smtClean="0"/>
          </a:p>
          <a:p>
            <a:r>
              <a:rPr lang="en-US" dirty="0" smtClean="0"/>
              <a:t>Open-source, hosted on </a:t>
            </a:r>
            <a:r>
              <a:rPr lang="en-US" dirty="0" err="1" smtClean="0"/>
              <a:t>CodePlex</a:t>
            </a:r>
            <a:endParaRPr lang="en-US" dirty="0" smtClean="0"/>
          </a:p>
          <a:p>
            <a:endParaRPr lang="en-US" dirty="0"/>
          </a:p>
          <a:p>
            <a:r>
              <a:rPr lang="en-US" dirty="0" smtClean="0"/>
              <a:t>Not in the top 90 languages on </a:t>
            </a:r>
            <a:r>
              <a:rPr lang="en-US" dirty="0" err="1" smtClean="0"/>
              <a:t>Github</a:t>
            </a:r>
            <a:endParaRPr lang="en-US" dirty="0" smtClean="0"/>
          </a:p>
          <a:p>
            <a:endParaRPr lang="en-US" dirty="0"/>
          </a:p>
          <a:p>
            <a:r>
              <a:rPr lang="en-US" dirty="0" err="1" smtClean="0"/>
              <a:t>Transcompiles</a:t>
            </a:r>
            <a:r>
              <a:rPr lang="en-US" dirty="0" smtClean="0"/>
              <a:t> to JavaScript  (ES3 and ES6)</a:t>
            </a:r>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317260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58486" y="443820"/>
            <a:ext cx="7178936" cy="5689600"/>
          </a:xfrm>
          <a:prstGeom prst="rect">
            <a:avLst/>
          </a:prstGeom>
        </p:spPr>
      </p:pic>
    </p:spTree>
    <p:extLst>
      <p:ext uri="{BB962C8B-B14F-4D97-AF65-F5344CB8AC3E}">
        <p14:creationId xmlns:p14="http://schemas.microsoft.com/office/powerpoint/2010/main" val="1643599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99599" y="1442776"/>
            <a:ext cx="8792802" cy="3753374"/>
          </a:xfrm>
          <a:prstGeom prst="rect">
            <a:avLst/>
          </a:prstGeom>
        </p:spPr>
      </p:pic>
    </p:spTree>
    <p:extLst>
      <p:ext uri="{BB962C8B-B14F-4D97-AF65-F5344CB8AC3E}">
        <p14:creationId xmlns:p14="http://schemas.microsoft.com/office/powerpoint/2010/main" val="973175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1043</TotalTime>
  <Words>656</Words>
  <Application>Microsoft Office PowerPoint</Application>
  <PresentationFormat>Widescreen</PresentationFormat>
  <Paragraphs>87</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Coffeescript</vt:lpstr>
      <vt:lpstr>What coffee is</vt:lpstr>
      <vt:lpstr>What coffee aims</vt:lpstr>
      <vt:lpstr>What about JavaScript</vt:lpstr>
      <vt:lpstr>Allah speaking …</vt:lpstr>
      <vt:lpstr>Coffee in the real life</vt:lpstr>
      <vt:lpstr>Typescript as rival?</vt:lpstr>
      <vt:lpstr>PowerPoint Presentation</vt:lpstr>
      <vt:lpstr>PowerPoint Presentation</vt:lpstr>
      <vt:lpstr>Douglas Crockford</vt:lpstr>
      <vt:lpstr>Brendan Eich</vt:lpstr>
      <vt:lpstr>PowerPoint Presentation</vt:lpstr>
    </vt:vector>
  </TitlesOfParts>
  <Company>DG Trésor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Coffeescript</dc:title>
  <dc:creator>Victor BARTEL</dc:creator>
  <cp:lastModifiedBy>Victor BARTEL</cp:lastModifiedBy>
  <cp:revision>17</cp:revision>
  <dcterms:created xsi:type="dcterms:W3CDTF">2014-02-11T16:05:28Z</dcterms:created>
  <dcterms:modified xsi:type="dcterms:W3CDTF">2014-02-12T09:28:43Z</dcterms:modified>
</cp:coreProperties>
</file>