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394FFC-E169-41AC-B028-726EFF6002B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8" autoAdjust="0"/>
  </p:normalViewPr>
  <p:slideViewPr>
    <p:cSldViewPr snapToGrid="0">
      <p:cViewPr varScale="1">
        <p:scale>
          <a:sx n="120" d="100"/>
          <a:sy n="120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54B15-60D3-4535-B029-4D100D89B8DD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EF40-0E7B-404D-832C-DC6E08B53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23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3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7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8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9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0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2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9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Knockout.js</a:t>
            </a:r>
            <a:endParaRPr lang="fr-FR" dirty="0">
              <a:latin typeface="Ubuntu Light" panose="020B03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>
                <a:latin typeface="Ubuntu Light" panose="020B0304030602030204" pitchFamily="34" charset="0"/>
              </a:rPr>
              <a:t>Join</a:t>
            </a:r>
            <a:r>
              <a:rPr lang="fr-FR" dirty="0" smtClean="0">
                <a:latin typeface="Ubuntu Light" panose="020B0304030602030204" pitchFamily="34" charset="0"/>
              </a:rPr>
              <a:t> power, </a:t>
            </a:r>
            <a:r>
              <a:rPr lang="fr-FR" dirty="0" err="1">
                <a:latin typeface="Ubuntu Light" panose="020B0304030602030204" pitchFamily="34" charset="0"/>
              </a:rPr>
              <a:t>p</a:t>
            </a:r>
            <a:r>
              <a:rPr lang="fr-FR" dirty="0" err="1" smtClean="0">
                <a:latin typeface="Ubuntu Light" panose="020B0304030602030204" pitchFamily="34" charset="0"/>
              </a:rPr>
              <a:t>ass</a:t>
            </a:r>
            <a:r>
              <a:rPr lang="fr-FR" dirty="0" smtClean="0">
                <a:latin typeface="Ubuntu Light" panose="020B0304030602030204" pitchFamily="34" charset="0"/>
              </a:rPr>
              <a:t> to future</a:t>
            </a:r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Evolution 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570"/>
            <a:ext cx="10515600" cy="1860061"/>
          </a:xfrm>
        </p:spPr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MVC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-Controller)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MVP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Presenter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MVVM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ViewModel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pPr marL="0" indent="0">
              <a:buNone/>
            </a:pPr>
            <a:endParaRPr lang="fr-FR" dirty="0">
              <a:latin typeface="Ubuntu Light" panose="020B0304030602030204" pitchFamily="34" charset="0"/>
            </a:endParaRPr>
          </a:p>
          <a:p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MVC</a:t>
            </a:r>
            <a:endParaRPr lang="fr-FR" dirty="0">
              <a:latin typeface="Ubuntu Condensed" panose="020B0506030602030204" pitchFamily="34" charset="0"/>
            </a:endParaRPr>
          </a:p>
        </p:txBody>
      </p:sp>
      <p:pic>
        <p:nvPicPr>
          <p:cNvPr id="1026" name="Picture 2" descr="http://habrastorage.org/storage2/9c0/25b/523/9c025b52317a7ca79af3f26aa31b26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54" y="1047262"/>
            <a:ext cx="6396892" cy="28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3898"/>
            <a:ext cx="10515600" cy="253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Lifecycle is well adapted for request/response architecture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After </a:t>
            </a:r>
            <a:r>
              <a:rPr lang="en-GB" sz="2400" dirty="0" err="1" smtClean="0">
                <a:latin typeface="Ubuntu Light" panose="020B0304030602030204" pitchFamily="34" charset="0"/>
              </a:rPr>
              <a:t>ajax</a:t>
            </a:r>
            <a:r>
              <a:rPr lang="en-GB" sz="2400" dirty="0" smtClean="0">
                <a:latin typeface="Ubuntu Light" panose="020B0304030602030204" pitchFamily="34" charset="0"/>
              </a:rPr>
              <a:t> and single-page propagation seems to be limited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Lifecycle increasing means appearance of more and more logic on the controller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No one wants to dispatch a logic between a parts of application</a:t>
            </a:r>
            <a:endParaRPr lang="en-GB" sz="24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MVP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23189"/>
            <a:ext cx="10515600" cy="172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Presenter means intermediary that represents view state </a:t>
            </a:r>
            <a:r>
              <a:rPr lang="en-GB" sz="2400" dirty="0" smtClean="0">
                <a:latin typeface="Ubuntu Light" panose="020B0304030602030204" pitchFamily="34" charset="0"/>
              </a:rPr>
              <a:t>(</a:t>
            </a:r>
            <a:r>
              <a:rPr lang="en-GB" sz="2400" dirty="0" err="1" smtClean="0">
                <a:latin typeface="Ubuntu Light" panose="020B0304030602030204" pitchFamily="34" charset="0"/>
              </a:rPr>
              <a:t>stateful</a:t>
            </a:r>
            <a:r>
              <a:rPr lang="en-GB" sz="2400" dirty="0" smtClean="0">
                <a:latin typeface="Ubuntu Light" panose="020B0304030602030204" pitchFamily="34" charset="0"/>
              </a:rPr>
              <a:t> or stateless)</a:t>
            </a: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Presenter could be a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javascript</a:t>
            </a:r>
            <a:r>
              <a:rPr lang="en-CA" sz="2400" noProof="0" dirty="0" smtClean="0">
                <a:latin typeface="Ubuntu Light" panose="020B0304030602030204" pitchFamily="34" charset="0"/>
              </a:rPr>
              <a:t> object with state</a:t>
            </a:r>
            <a:r>
              <a:rPr lang="en-CA" sz="2400" baseline="0" noProof="0" dirty="0" smtClean="0">
                <a:latin typeface="Ubuntu Light" panose="020B0304030602030204" pitchFamily="34" charset="0"/>
              </a:rPr>
              <a:t> fields that interact with view by events (fields are DOM event listeners)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</p:txBody>
      </p:sp>
      <p:pic>
        <p:nvPicPr>
          <p:cNvPr id="2050" name="Picture 2" descr="http://habrastorage.org/storage1/f66878c8/fe2348ea/76cee647/bd5dba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670900"/>
            <a:ext cx="4667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5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MVVM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23189"/>
            <a:ext cx="10515600" cy="1720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represents view state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All communication between View and </a:t>
            </a: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pass by data binding events</a:t>
            </a:r>
          </a:p>
          <a:p>
            <a:r>
              <a:rPr lang="en-CA" sz="2400" dirty="0" err="1" smtClean="0">
                <a:latin typeface="Ubuntu Light" panose="020B0304030602030204" pitchFamily="34" charset="0"/>
              </a:rPr>
              <a:t>ViewModel</a:t>
            </a:r>
            <a:r>
              <a:rPr lang="en-CA" sz="2400" dirty="0" smtClean="0">
                <a:latin typeface="Ubuntu Light" panose="020B0304030602030204" pitchFamily="34" charset="0"/>
              </a:rPr>
              <a:t> needs </a:t>
            </a:r>
            <a:r>
              <a:rPr lang="en-CA" sz="2400" dirty="0" err="1" smtClean="0">
                <a:latin typeface="Ubuntu Light" panose="020B0304030602030204" pitchFamily="34" charset="0"/>
              </a:rPr>
              <a:t>alsow</a:t>
            </a:r>
            <a:r>
              <a:rPr lang="en-CA" sz="2400" dirty="0" smtClean="0">
                <a:latin typeface="Ubuntu Light" panose="020B0304030602030204" pitchFamily="34" charset="0"/>
              </a:rPr>
              <a:t> </a:t>
            </a:r>
            <a:r>
              <a:rPr lang="en-CA" sz="2400" dirty="0" err="1" smtClean="0">
                <a:latin typeface="Ubuntu Light" panose="020B0304030602030204" pitchFamily="34" charset="0"/>
              </a:rPr>
              <a:t>PubSub</a:t>
            </a:r>
            <a:r>
              <a:rPr lang="en-CA" sz="2400" dirty="0">
                <a:latin typeface="Ubuntu Light" panose="020B0304030602030204" pitchFamily="34" charset="0"/>
              </a:rPr>
              <a:t> </a:t>
            </a:r>
            <a:r>
              <a:rPr lang="en-CA" sz="2400" dirty="0" smtClean="0">
                <a:latin typeface="Ubuntu Light" panose="020B0304030602030204" pitchFamily="34" charset="0"/>
              </a:rPr>
              <a:t>(observable) infrastructure to support this kind of communication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  <p:pic>
        <p:nvPicPr>
          <p:cNvPr id="3074" name="Picture 2" descr="http://habrastorage.org/storage1/ca765613/d804afde/dba8310b/429fa8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1513737"/>
            <a:ext cx="549592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0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What is Knockout.js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501769"/>
            <a:ext cx="10515600" cy="203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Implements MVVM pattern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Uses transparent binding mechanism to offer interaction between DOM elements and </a:t>
            </a:r>
            <a:r>
              <a:rPr lang="en-CA" sz="2400" dirty="0" err="1" smtClean="0">
                <a:latin typeface="Ubuntu Light" panose="020B0304030602030204" pitchFamily="34" charset="0"/>
              </a:rPr>
              <a:t>ViewModels</a:t>
            </a:r>
            <a:endParaRPr lang="en-CA" sz="2400" dirty="0" smtClean="0">
              <a:latin typeface="Ubuntu Light" panose="020B0304030602030204" pitchFamily="34" charset="0"/>
            </a:endParaRP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Uses HTML5 data attributes to realize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intereaction</a:t>
            </a:r>
            <a:r>
              <a:rPr lang="en-CA" sz="2400" noProof="0" dirty="0" smtClean="0">
                <a:latin typeface="Ubuntu Light" panose="020B0304030602030204" pitchFamily="34" charset="0"/>
              </a:rPr>
              <a:t> View-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ViewModel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2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Main concepts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63040"/>
            <a:ext cx="10515600" cy="469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latin typeface="Ubuntu Light" panose="020B0304030602030204" pitchFamily="34" charset="0"/>
              </a:rPr>
              <a:t>View</a:t>
            </a:r>
            <a:r>
              <a:rPr lang="en-GB" sz="20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&lt;</a:t>
            </a:r>
            <a:r>
              <a:rPr lang="en-US" sz="2000" dirty="0">
                <a:latin typeface="Ubuntu Mono" panose="020B0509030602030204" pitchFamily="49" charset="0"/>
              </a:rPr>
              <a:t>div id=”</a:t>
            </a:r>
            <a:r>
              <a:rPr lang="en-US" sz="2000" dirty="0" err="1">
                <a:latin typeface="Ubuntu Mono" panose="020B0509030602030204" pitchFamily="49" charset="0"/>
              </a:rPr>
              <a:t>customerDetails</a:t>
            </a:r>
            <a:r>
              <a:rPr lang="en-US" sz="2000" dirty="0">
                <a:latin typeface="Ubuntu Mono" panose="020B0509030602030204" pitchFamily="49" charset="0"/>
              </a:rPr>
              <a:t>” </a:t>
            </a:r>
            <a:endParaRPr lang="en-US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     data-bind</a:t>
            </a:r>
            <a:r>
              <a:rPr lang="en-US" sz="2000" dirty="0">
                <a:latin typeface="Ubuntu Mono" panose="020B0509030602030204" pitchFamily="49" charset="0"/>
              </a:rPr>
              <a:t>=”visible: </a:t>
            </a:r>
            <a:r>
              <a:rPr lang="en-US" sz="2000" dirty="0" err="1">
                <a:latin typeface="Ubuntu Mono" panose="020B0509030602030204" pitchFamily="49" charset="0"/>
              </a:rPr>
              <a:t>currentCustomer</a:t>
            </a:r>
            <a:r>
              <a:rPr lang="en-US" sz="2000" dirty="0">
                <a:latin typeface="Ubuntu Mono" panose="020B0509030602030204" pitchFamily="49" charset="0"/>
              </a:rPr>
              <a:t>() !== null</a:t>
            </a:r>
            <a:r>
              <a:rPr lang="en-US" sz="2000" dirty="0" smtClean="0">
                <a:latin typeface="Ubuntu Mono" panose="020B0509030602030204" pitchFamily="49" charset="0"/>
              </a:rPr>
              <a:t>”&gt;</a:t>
            </a:r>
          </a:p>
          <a:p>
            <a:pPr marL="0" indent="0">
              <a:buNone/>
            </a:pPr>
            <a:endParaRPr lang="en-GB" sz="240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fr-FR" sz="2000" dirty="0">
                <a:latin typeface="Ubuntu Mono" panose="020B0509030602030204" pitchFamily="49" charset="0"/>
              </a:rPr>
              <a:t>var </a:t>
            </a:r>
            <a:r>
              <a:rPr lang="fr-FR" sz="2000" dirty="0" err="1">
                <a:latin typeface="Ubuntu Mono" panose="020B0509030602030204" pitchFamily="49" charset="0"/>
              </a:rPr>
              <a:t>vewModel</a:t>
            </a:r>
            <a:r>
              <a:rPr lang="fr-FR" sz="2000" dirty="0">
                <a:latin typeface="Ubuntu Mono" panose="020B0509030602030204" pitchFamily="49" charset="0"/>
              </a:rPr>
              <a:t> = {</a:t>
            </a:r>
            <a:r>
              <a:rPr lang="fr-FR" sz="2000" dirty="0" smtClean="0">
                <a:latin typeface="Ubuntu Mono" panose="020B0509030602030204" pitchFamily="49" charset="0"/>
              </a:rPr>
              <a:t/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  </a:t>
            </a:r>
            <a:r>
              <a:rPr lang="fr-FR" sz="2000" dirty="0" err="1">
                <a:latin typeface="Ubuntu Mono" panose="020B0509030602030204" pitchFamily="49" charset="0"/>
              </a:rPr>
              <a:t>currentCustomer</a:t>
            </a:r>
            <a:r>
              <a:rPr lang="fr-FR" sz="2000" dirty="0">
                <a:latin typeface="Ubuntu Mono" panose="020B0509030602030204" pitchFamily="49" charset="0"/>
              </a:rPr>
              <a:t>: </a:t>
            </a:r>
            <a:r>
              <a:rPr lang="fr-FR" sz="2000" dirty="0" err="1">
                <a:latin typeface="Ubuntu Mono" panose="020B0509030602030204" pitchFamily="49" charset="0"/>
              </a:rPr>
              <a:t>ko.observable</a:t>
            </a:r>
            <a:r>
              <a:rPr lang="fr-FR" sz="2000" dirty="0">
                <a:latin typeface="Ubuntu Mono" panose="020B0509030602030204" pitchFamily="49" charset="0"/>
              </a:rPr>
              <a:t>(</a:t>
            </a:r>
            <a:r>
              <a:rPr lang="fr-FR" sz="2000" dirty="0" err="1">
                <a:latin typeface="Ubuntu Mono" panose="020B0509030602030204" pitchFamily="49" charset="0"/>
              </a:rPr>
              <a:t>defaultCustomer</a:t>
            </a:r>
            <a:r>
              <a:rPr lang="fr-FR" sz="2000" dirty="0" smtClean="0">
                <a:latin typeface="Ubuntu Mono" panose="020B0509030602030204" pitchFamily="49" charset="0"/>
              </a:rPr>
              <a:t>)</a:t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}</a:t>
            </a:r>
            <a:endParaRPr lang="en-GB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Ubuntu Light" panose="020B0304030602030204" pitchFamily="34" charset="0"/>
              </a:rPr>
              <a:t>Customer details will become visible only if current customer value will be assign to the </a:t>
            </a:r>
            <a:r>
              <a:rPr lang="en-CA" sz="2400" smtClean="0">
                <a:latin typeface="Ubuntu Light" panose="020B0304030602030204" pitchFamily="34" charset="0"/>
              </a:rPr>
              <a:t>view model field</a:t>
            </a:r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6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250</Words>
  <Application>Microsoft Office PowerPoint</Application>
  <PresentationFormat>Widescreen</PresentationFormat>
  <Paragraphs>43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Ubuntu Condensed</vt:lpstr>
      <vt:lpstr>Ubuntu Light</vt:lpstr>
      <vt:lpstr>Ubuntu Mono</vt:lpstr>
      <vt:lpstr>Office Theme</vt:lpstr>
      <vt:lpstr>Knockout.js</vt:lpstr>
      <vt:lpstr>Evolution </vt:lpstr>
      <vt:lpstr>MVC</vt:lpstr>
      <vt:lpstr>MVP</vt:lpstr>
      <vt:lpstr>MVVM</vt:lpstr>
      <vt:lpstr>What is Knockout.js</vt:lpstr>
      <vt:lpstr>Main concepts</vt:lpstr>
    </vt:vector>
  </TitlesOfParts>
  <Company>DG Trésor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Victor BARTEL</dc:creator>
  <cp:lastModifiedBy>Victor BARTEL</cp:lastModifiedBy>
  <cp:revision>12</cp:revision>
  <dcterms:created xsi:type="dcterms:W3CDTF">2013-10-16T15:13:23Z</dcterms:created>
  <dcterms:modified xsi:type="dcterms:W3CDTF">2013-10-16T16:15:58Z</dcterms:modified>
</cp:coreProperties>
</file>