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8" r:id="rId4"/>
    <p:sldId id="258" r:id="rId5"/>
    <p:sldId id="272" r:id="rId6"/>
    <p:sldId id="269" r:id="rId7"/>
    <p:sldId id="259" r:id="rId8"/>
    <p:sldId id="270" r:id="rId9"/>
    <p:sldId id="271" r:id="rId10"/>
    <p:sldId id="273" r:id="rId11"/>
    <p:sldId id="276" r:id="rId12"/>
    <p:sldId id="277" r:id="rId13"/>
    <p:sldId id="278" r:id="rId14"/>
    <p:sldId id="279" r:id="rId15"/>
    <p:sldId id="274" r:id="rId16"/>
    <p:sldId id="280" r:id="rId17"/>
    <p:sldId id="281" r:id="rId18"/>
    <p:sldId id="282" r:id="rId19"/>
    <p:sldId id="283" r:id="rId20"/>
    <p:sldId id="27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84" autoAdjust="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48ECC-83EC-469C-8E6A-91CD1E8813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8D640-4A2F-4A8C-8E2D-3C6025A34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7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languages (or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transliteration</a:t>
            </a:r>
            <a:r>
              <a:rPr lang="en-US" dirty="0" smtClean="0"/>
              <a:t>) such as: Dart,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ClosureScript</a:t>
            </a:r>
            <a:r>
              <a:rPr lang="en-US" baseline="0" dirty="0" smtClean="0"/>
              <a:t> (Lisp),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, Typescript, </a:t>
            </a:r>
            <a:r>
              <a:rPr lang="en-US" baseline="0" dirty="0" err="1" smtClean="0"/>
              <a:t>Fantom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Kotlin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F#,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In 2009 coffee was made on </a:t>
            </a:r>
            <a:r>
              <a:rPr lang="en-US" baseline="0" dirty="0" err="1" smtClean="0"/>
              <a:t>RoR</a:t>
            </a:r>
            <a:r>
              <a:rPr lang="en-US" baseline="0" dirty="0" smtClean="0"/>
              <a:t> but since 2010 it’s 100% coffee product and Since </a:t>
            </a:r>
            <a:r>
              <a:rPr lang="en-US" baseline="0" dirty="0" err="1" smtClean="0"/>
              <a:t>RoR</a:t>
            </a:r>
            <a:r>
              <a:rPr lang="en-US" baseline="0" dirty="0" smtClean="0"/>
              <a:t> 3.1 coffee is </a:t>
            </a:r>
            <a:r>
              <a:rPr lang="en-US" baseline="0" dirty="0" err="1" smtClean="0"/>
              <a:t>defacto</a:t>
            </a:r>
            <a:r>
              <a:rPr lang="en-US" baseline="0" dirty="0" smtClean="0"/>
              <a:t> client-side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 smtClean="0"/>
              <a:t>If</a:t>
            </a:r>
            <a:r>
              <a:rPr lang="en-US" baseline="0" dirty="0" smtClean="0"/>
              <a:t> we change 1 coffee file of 10K, all this files will be reworked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There’s plugins for cover all this glitches, but it becomes a monkey patch instead of normal usage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Each task uses its own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stdin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stdout</a:t>
            </a:r>
            <a:r>
              <a:rPr lang="en-US" baseline="0" dirty="0" smtClean="0"/>
              <a:t>, so for X sequential task grunt abuse with endless file reading/writing </a:t>
            </a:r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2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Multithreading</a:t>
            </a:r>
            <a:r>
              <a:rPr lang="en-US" baseline="0" dirty="0" smtClean="0"/>
              <a:t> out of the box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Can</a:t>
            </a:r>
            <a:r>
              <a:rPr lang="en-US" baseline="0" dirty="0" smtClean="0"/>
              <a:t> out of the box support different type of tasks in different process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noProof="0" dirty="0" smtClean="0"/>
              <a:t>Strange</a:t>
            </a:r>
            <a:r>
              <a:rPr lang="en-US" baseline="0" noProof="0" dirty="0" smtClean="0"/>
              <a:t> but the only grunt does not support multithreading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7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86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6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90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8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4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5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3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 - Same for extensibility (plugins) </a:t>
            </a:r>
          </a:p>
          <a:p>
            <a:pPr lvl="1"/>
            <a:r>
              <a:rPr lang="en-US" baseline="0" dirty="0" smtClean="0"/>
              <a:t> - </a:t>
            </a:r>
            <a:r>
              <a:rPr lang="en-US" dirty="0" smtClean="0"/>
              <a:t>Few hours can be enough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Yahoo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Declared</a:t>
            </a:r>
            <a:r>
              <a:rPr lang="fr-FR" dirty="0" smtClean="0"/>
              <a:t> as </a:t>
            </a:r>
            <a:r>
              <a:rPr lang="fr-FR" dirty="0" err="1" smtClean="0"/>
              <a:t>easy</a:t>
            </a:r>
            <a:r>
              <a:rPr lang="fr-FR" baseline="0" dirty="0" smtClean="0"/>
              <a:t> to use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Installation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–g flag</a:t>
            </a:r>
          </a:p>
          <a:p>
            <a:pPr marL="171450" indent="-171450">
              <a:buFontTx/>
              <a:buChar char="-"/>
            </a:pPr>
            <a:r>
              <a:rPr lang="fr-FR" baseline="0" smtClean="0"/>
              <a:t>Browser building WAT???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Introduction about an</a:t>
            </a:r>
            <a:r>
              <a:rPr lang="fr-FR" baseline="0" dirty="0" smtClean="0"/>
              <a:t> application </a:t>
            </a:r>
            <a:r>
              <a:rPr lang="fr-FR" baseline="0" dirty="0" err="1" smtClean="0"/>
              <a:t>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2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7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1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59FF-7924-489C-A8FF-6E19C22AECA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55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4681"/>
            <a:ext cx="12191999" cy="714738"/>
          </a:xfrm>
        </p:spPr>
        <p:txBody>
          <a:bodyPr/>
          <a:lstStyle/>
          <a:p>
            <a:pPr algn="ctr"/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52627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020"/>
            <a:ext cx="10515600" cy="389956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Seems to be slow, no multithreading support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Without supplementary plugins cannot work with modifications caching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Expansive dataflow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26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14787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Indicates nice performance at all</a:t>
            </a:r>
          </a:p>
          <a:p>
            <a:endParaRPr lang="en-US" dirty="0" smtClean="0"/>
          </a:p>
          <a:p>
            <a:r>
              <a:rPr lang="en-US" dirty="0" smtClean="0"/>
              <a:t>Mono I/O thread for all nested operations</a:t>
            </a:r>
            <a:r>
              <a:rPr lang="en-US" dirty="0" smtClean="0"/>
              <a:t> on </a:t>
            </a:r>
            <a:r>
              <a:rPr lang="en-US" dirty="0" err="1" smtClean="0"/>
              <a:t>fs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808555"/>
            <a:ext cx="10515600" cy="52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600" dirty="0" smtClean="0"/>
              <a:t>Grunt							Gulp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40" y="3437558"/>
            <a:ext cx="4153480" cy="1743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49952"/>
            <a:ext cx="3086531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7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Gear, Brunch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5254"/>
            <a:ext cx="10515600" cy="532525"/>
          </a:xfrm>
        </p:spPr>
        <p:txBody>
          <a:bodyPr/>
          <a:lstStyle/>
          <a:p>
            <a:r>
              <a:rPr lang="en-US" dirty="0" smtClean="0"/>
              <a:t>Both work as Gulp thanks to multithreading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263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Standard project of 10 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endParaRPr lang="en-US" dirty="0" smtClean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Gear (300ms)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Gulp (~+30ms)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Brunch </a:t>
            </a:r>
            <a:r>
              <a:rPr lang="en-US" dirty="0" smtClean="0"/>
              <a:t>(~+80ms)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Grunt (~+30ms)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36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4681"/>
            <a:ext cx="12191999" cy="714738"/>
          </a:xfrm>
        </p:spPr>
        <p:txBody>
          <a:bodyPr/>
          <a:lstStyle/>
          <a:p>
            <a:pPr algn="ctr"/>
            <a:r>
              <a:rPr lang="en-US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75761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Documentation seems to be complete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you need can be found on the project site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Excellent documentation state (simply and explicitly)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screencasts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73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Almost the same level that Grunt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Documentation can be found on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Lack of ready samples to get starting</a:t>
            </a:r>
          </a:p>
          <a:p>
            <a:endParaRPr lang="en-US" dirty="0" smtClean="0"/>
          </a:p>
          <a:p>
            <a:r>
              <a:rPr lang="en-US" dirty="0"/>
              <a:t>No straight </a:t>
            </a:r>
            <a:r>
              <a:rPr lang="en-US" dirty="0" smtClean="0"/>
              <a:t>guidelines to get starting</a:t>
            </a:r>
          </a:p>
          <a:p>
            <a:endParaRPr lang="en-US" dirty="0"/>
          </a:p>
          <a:p>
            <a:r>
              <a:rPr lang="en-US" dirty="0" smtClean="0"/>
              <a:t>Can be tricky for build-system beginners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29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fr-FR" dirty="0" smtClean="0"/>
          </a:p>
          <a:p>
            <a:r>
              <a:rPr lang="en-US" dirty="0" smtClean="0"/>
              <a:t>Not for humans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Just an API collection, you need, you do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Hard to find any information </a:t>
            </a:r>
            <a:r>
              <a:rPr lang="en-US" dirty="0" smtClean="0"/>
              <a:t>on internet (</a:t>
            </a:r>
            <a:r>
              <a:rPr lang="en-US" dirty="0" err="1" smtClean="0"/>
              <a:t>sharepoint</a:t>
            </a:r>
            <a:r>
              <a:rPr lang="en-US" dirty="0" smtClean="0"/>
              <a:t> spirit)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939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Brunch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fr-FR" dirty="0" smtClean="0"/>
          </a:p>
          <a:p>
            <a:r>
              <a:rPr lang="en-US" dirty="0" smtClean="0"/>
              <a:t>5 files in </a:t>
            </a:r>
            <a:r>
              <a:rPr lang="en-US" dirty="0" err="1" smtClean="0"/>
              <a:t>git</a:t>
            </a:r>
            <a:r>
              <a:rPr lang="en-US" dirty="0" smtClean="0"/>
              <a:t> repository with detailed description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 FAQ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and </a:t>
            </a:r>
            <a:r>
              <a:rPr lang="en-US" dirty="0" smtClean="0"/>
              <a:t>explicit information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Not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093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Node.js and 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Node.js is a scalable, server-side oriented platform for networking application and more (console and desktop)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Written in C, C++, JavaScript</a:t>
            </a:r>
          </a:p>
          <a:p>
            <a:pPr lvl="1"/>
            <a:r>
              <a:rPr lang="en-US" dirty="0" smtClean="0"/>
              <a:t>Supports V8, JavaScript engine</a:t>
            </a:r>
          </a:p>
          <a:p>
            <a:pPr lvl="1"/>
            <a:r>
              <a:rPr lang="en-US" dirty="0" smtClean="0"/>
              <a:t>Contains built-in asynchronous I/O lib for file, socket and HTTP</a:t>
            </a:r>
          </a:p>
          <a:p>
            <a:endParaRPr lang="en-US" dirty="0" smtClean="0"/>
          </a:p>
          <a:p>
            <a:r>
              <a:rPr lang="en-US" dirty="0" smtClean="0"/>
              <a:t>NPM is an official package manager for Node.js and it’s shipped with node since v0.6.3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4681"/>
            <a:ext cx="12191999" cy="714738"/>
          </a:xfrm>
        </p:spPr>
        <p:txBody>
          <a:bodyPr/>
          <a:lstStyle/>
          <a:p>
            <a:pPr algn="ctr"/>
            <a:r>
              <a:rPr lang="en-US" dirty="0"/>
              <a:t>Extensions and extensibility</a:t>
            </a:r>
          </a:p>
        </p:txBody>
      </p:sp>
    </p:spTree>
    <p:extLst>
      <p:ext uri="{BB962C8B-B14F-4D97-AF65-F5344CB8AC3E}">
        <p14:creationId xmlns:p14="http://schemas.microsoft.com/office/powerpoint/2010/main" val="2507215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371" y="2908663"/>
            <a:ext cx="10515600" cy="6792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/>
              <a:t>Questions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738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Most popular build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61" y="2033392"/>
            <a:ext cx="1023127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3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Study criterions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Starting, entering threshold</a:t>
            </a:r>
          </a:p>
          <a:p>
            <a:endParaRPr lang="en-US" dirty="0" smtClean="0"/>
          </a:p>
          <a:p>
            <a:r>
              <a:rPr lang="en-US" dirty="0" smtClean="0"/>
              <a:t>Performance, nobody wants to wait 2 minutes after a banal file modification</a:t>
            </a:r>
          </a:p>
          <a:p>
            <a:endParaRPr lang="en-US" dirty="0" smtClean="0"/>
          </a:p>
          <a:p>
            <a:r>
              <a:rPr lang="en-US" dirty="0" smtClean="0"/>
              <a:t>Documentation, more simple and comprehensible wins</a:t>
            </a:r>
          </a:p>
          <a:p>
            <a:endParaRPr lang="en-US" dirty="0" smtClean="0"/>
          </a:p>
          <a:p>
            <a:r>
              <a:rPr lang="en-US" dirty="0" smtClean="0"/>
              <a:t>Extensions and extensibility, nobody wants to piss a code every time when you leak a common library support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91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4681"/>
            <a:ext cx="12191999" cy="714738"/>
          </a:xfrm>
        </p:spPr>
        <p:txBody>
          <a:bodyPr/>
          <a:lstStyle/>
          <a:p>
            <a:pPr algn="ctr"/>
            <a:r>
              <a:rPr lang="en-US" dirty="0"/>
              <a:t>Starting, entering threshold</a:t>
            </a:r>
          </a:p>
        </p:txBody>
      </p:sp>
    </p:spTree>
    <p:extLst>
      <p:ext uri="{BB962C8B-B14F-4D97-AF65-F5344CB8AC3E}">
        <p14:creationId xmlns:p14="http://schemas.microsoft.com/office/powerpoint/2010/main" val="184405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Entering threshold for new projects is low</a:t>
            </a:r>
          </a:p>
          <a:p>
            <a:endParaRPr lang="en-US" dirty="0" smtClean="0"/>
          </a:p>
          <a:p>
            <a:r>
              <a:rPr lang="en-US" dirty="0" smtClean="0"/>
              <a:t>Extensibility seems to be easy to understand</a:t>
            </a:r>
          </a:p>
          <a:p>
            <a:endParaRPr lang="en-US" dirty="0" smtClean="0"/>
          </a:p>
          <a:p>
            <a:r>
              <a:rPr lang="en-US" dirty="0" smtClean="0"/>
              <a:t>Entering threshold for existent project is a bit tricky</a:t>
            </a:r>
          </a:p>
          <a:p>
            <a:endParaRPr lang="en-US" dirty="0" smtClean="0"/>
          </a:p>
          <a:p>
            <a:r>
              <a:rPr lang="en-US" dirty="0" smtClean="0"/>
              <a:t>Grunt is easy to write that read, especially when you have nested dependencies and not trivial building logic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52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Gulp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Same threshold that Grunt for new project</a:t>
            </a:r>
          </a:p>
          <a:p>
            <a:endParaRPr lang="en-US" dirty="0" smtClean="0"/>
          </a:p>
          <a:p>
            <a:r>
              <a:rPr lang="en-US" dirty="0" smtClean="0"/>
              <a:t>Is as </a:t>
            </a:r>
            <a:r>
              <a:rPr lang="en-US" dirty="0" smtClean="0"/>
              <a:t>easy for writing </a:t>
            </a:r>
            <a:r>
              <a:rPr lang="en-US" dirty="0" smtClean="0"/>
              <a:t>as for reading</a:t>
            </a:r>
          </a:p>
          <a:p>
            <a:endParaRPr lang="en-US" dirty="0" smtClean="0"/>
          </a:p>
          <a:p>
            <a:r>
              <a:rPr lang="en-US" dirty="0" smtClean="0"/>
              <a:t>Good extensibility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Gear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fr-FR" dirty="0" smtClean="0"/>
          </a:p>
          <a:p>
            <a:r>
              <a:rPr lang="en-US" dirty="0" smtClean="0"/>
              <a:t>No quick start is possible</a:t>
            </a:r>
          </a:p>
          <a:p>
            <a:endParaRPr lang="en-US" dirty="0" smtClean="0"/>
          </a:p>
          <a:p>
            <a:r>
              <a:rPr lang="en-US" dirty="0" smtClean="0"/>
              <a:t>Example by code and console, probing action</a:t>
            </a:r>
          </a:p>
          <a:p>
            <a:endParaRPr lang="en-US" dirty="0" smtClean="0"/>
          </a:p>
          <a:p>
            <a:r>
              <a:rPr lang="en-US" dirty="0" smtClean="0"/>
              <a:t>Lack of documentation and mismatching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910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Brunch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fr-FR" dirty="0" smtClean="0"/>
          </a:p>
          <a:p>
            <a:r>
              <a:rPr lang="en-US" dirty="0" smtClean="0"/>
              <a:t>Easy to assimilate introduction video</a:t>
            </a:r>
          </a:p>
          <a:p>
            <a:endParaRPr lang="en-US" dirty="0" smtClean="0"/>
          </a:p>
          <a:p>
            <a:r>
              <a:rPr lang="en-US" dirty="0" smtClean="0"/>
              <a:t>Reference to documentation and best practice</a:t>
            </a:r>
          </a:p>
          <a:p>
            <a:endParaRPr lang="en-US" dirty="0" smtClean="0"/>
          </a:p>
          <a:p>
            <a:r>
              <a:rPr lang="en-US" dirty="0" smtClean="0"/>
              <a:t>FAQ seems to cover most common cases</a:t>
            </a:r>
          </a:p>
          <a:p>
            <a:endParaRPr lang="en-US" dirty="0"/>
          </a:p>
          <a:p>
            <a:r>
              <a:rPr lang="en-US" dirty="0" smtClean="0"/>
              <a:t>Entire system seems to be completely different to 3 previous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5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581</Words>
  <Application>Microsoft Office PowerPoint</Application>
  <PresentationFormat>Widescreen</PresentationFormat>
  <Paragraphs>159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JavaScript</vt:lpstr>
      <vt:lpstr>Node.js and NPM</vt:lpstr>
      <vt:lpstr>Most popular build systems</vt:lpstr>
      <vt:lpstr>Study criterions</vt:lpstr>
      <vt:lpstr>Starting, entering threshold</vt:lpstr>
      <vt:lpstr>Grunt</vt:lpstr>
      <vt:lpstr>Gulp</vt:lpstr>
      <vt:lpstr>Gear</vt:lpstr>
      <vt:lpstr>Brunch</vt:lpstr>
      <vt:lpstr>Performance</vt:lpstr>
      <vt:lpstr>Grunt</vt:lpstr>
      <vt:lpstr>Gulp</vt:lpstr>
      <vt:lpstr>Gear, Brunch</vt:lpstr>
      <vt:lpstr>Benchmarks</vt:lpstr>
      <vt:lpstr>Documentation</vt:lpstr>
      <vt:lpstr>Grunt</vt:lpstr>
      <vt:lpstr>Gulp</vt:lpstr>
      <vt:lpstr>Gear</vt:lpstr>
      <vt:lpstr>Brunch</vt:lpstr>
      <vt:lpstr>Extensions and extensibility</vt:lpstr>
      <vt:lpstr>PowerPoint Presentation</vt:lpstr>
    </vt:vector>
  </TitlesOfParts>
  <Company>DG Trésor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Coffeescript</dc:title>
  <dc:creator>Victor BARTEL</dc:creator>
  <cp:lastModifiedBy>Victor BARTEL</cp:lastModifiedBy>
  <cp:revision>39</cp:revision>
  <dcterms:created xsi:type="dcterms:W3CDTF">2014-02-11T16:05:28Z</dcterms:created>
  <dcterms:modified xsi:type="dcterms:W3CDTF">2014-06-11T15:32:33Z</dcterms:modified>
</cp:coreProperties>
</file>