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 snapToGrid="0">
      <p:cViewPr>
        <p:scale>
          <a:sx n="110" d="100"/>
          <a:sy n="110" d="100"/>
        </p:scale>
        <p:origin x="5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48ECC-83EC-469C-8E6A-91CD1E88133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8D640-4A2F-4A8C-8E2D-3C6025A34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 languages (or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transliteration</a:t>
            </a:r>
            <a:r>
              <a:rPr lang="en-US" dirty="0" smtClean="0"/>
              <a:t>) such as: Dart,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ClosureScript</a:t>
            </a:r>
            <a:r>
              <a:rPr lang="en-US" baseline="0" dirty="0" smtClean="0"/>
              <a:t> (Lisp), </a:t>
            </a:r>
            <a:r>
              <a:rPr lang="en-US" baseline="0" dirty="0" err="1" smtClean="0"/>
              <a:t>Coffeescript</a:t>
            </a:r>
            <a:r>
              <a:rPr lang="en-US" baseline="0" dirty="0" smtClean="0"/>
              <a:t>, Typescript, </a:t>
            </a:r>
            <a:r>
              <a:rPr lang="en-US" baseline="0" dirty="0" err="1" smtClean="0"/>
              <a:t>Fantom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Kotlin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, F#,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r>
              <a:rPr lang="en-US" baseline="0" dirty="0" smtClean="0"/>
              <a:t>In 2009 coffee was made on </a:t>
            </a:r>
            <a:r>
              <a:rPr lang="en-US" baseline="0" dirty="0" err="1" smtClean="0"/>
              <a:t>RoR</a:t>
            </a:r>
            <a:r>
              <a:rPr lang="en-US" baseline="0" dirty="0" smtClean="0"/>
              <a:t> but since 2010 it’s 100% coffee product and Since </a:t>
            </a:r>
            <a:r>
              <a:rPr lang="en-US" baseline="0" dirty="0" err="1" smtClean="0"/>
              <a:t>RoR</a:t>
            </a:r>
            <a:r>
              <a:rPr lang="en-US" baseline="0" dirty="0" smtClean="0"/>
              <a:t> 3.1 coffee is </a:t>
            </a:r>
            <a:r>
              <a:rPr lang="en-US" baseline="0" dirty="0" err="1" smtClean="0"/>
              <a:t>defacto</a:t>
            </a:r>
            <a:r>
              <a:rPr lang="en-US" baseline="0" dirty="0" smtClean="0"/>
              <a:t> client-side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Programs in coffee are much more simpler that in JS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</a:t>
            </a:r>
            <a:r>
              <a:rPr lang="en-US" baseline="0" dirty="0" smtClean="0"/>
              <a:t> the same functionalities coffee code can be 3 times more compact that an equivalent on JS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coffee programs are as rapid as classic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programs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Coffee hide or smooth over some</a:t>
            </a:r>
            <a:r>
              <a:rPr lang="en-US" baseline="0" dirty="0" smtClean="0"/>
              <a:t> of sharp corner of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0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Programs in coffee are much more simpler that in JS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For</a:t>
            </a:r>
            <a:r>
              <a:rPr lang="en-US" baseline="0" dirty="0" smtClean="0"/>
              <a:t> the same functionalities coffee code can be 3 times more compact that an equivalent on JS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All coffee programs are as rapid as classic </a:t>
            </a:r>
            <a:r>
              <a:rPr lang="en-US" baseline="0" dirty="0" err="1" smtClean="0"/>
              <a:t>js</a:t>
            </a:r>
            <a:r>
              <a:rPr lang="en-US" baseline="0" dirty="0" smtClean="0"/>
              <a:t> programs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Coffee hide or smooth over some</a:t>
            </a:r>
            <a:r>
              <a:rPr lang="en-US" baseline="0" dirty="0" smtClean="0"/>
              <a:t> of sharp corner of </a:t>
            </a:r>
            <a:r>
              <a:rPr lang="en-US" baseline="0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8D640-4A2F-4A8C-8E2D-3C6025A341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7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E59FF-7924-489C-A8FF-6E19C22AECA0}" type="datetimeFigureOut">
              <a:rPr lang="en-US" smtClean="0"/>
              <a:t>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6C32A-683B-48F3-B2A0-64EA0E475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Coffeescript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little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5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What coffee 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Last 4 years of impetuous web/mobile development were marked by appearance of miscellaneous client-side languages</a:t>
            </a:r>
          </a:p>
          <a:p>
            <a:endParaRPr lang="en-US" dirty="0" smtClean="0"/>
          </a:p>
          <a:p>
            <a:r>
              <a:rPr lang="en-US" dirty="0" smtClean="0"/>
              <a:t>Initially coffee was made on </a:t>
            </a:r>
            <a:r>
              <a:rPr lang="en-US" dirty="0" err="1" smtClean="0"/>
              <a:t>RoR</a:t>
            </a:r>
            <a:r>
              <a:rPr lang="en-US" dirty="0" smtClean="0"/>
              <a:t>, but now it’s a pure coffee</a:t>
            </a:r>
          </a:p>
          <a:p>
            <a:endParaRPr lang="en-US" dirty="0" smtClean="0"/>
          </a:p>
          <a:p>
            <a:r>
              <a:rPr lang="en-US" dirty="0" smtClean="0"/>
              <a:t>Coffee is an attempt to expose the good parts of JS in a simple way</a:t>
            </a:r>
          </a:p>
          <a:p>
            <a:endParaRPr lang="en-US" dirty="0" smtClean="0"/>
          </a:p>
          <a:p>
            <a:r>
              <a:rPr lang="en-US" dirty="0" smtClean="0"/>
              <a:t>Coffee is just a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What coffee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Compactness</a:t>
            </a:r>
          </a:p>
          <a:p>
            <a:endParaRPr lang="en-US" dirty="0" smtClean="0"/>
          </a:p>
          <a:p>
            <a:r>
              <a:rPr lang="en-US" dirty="0" smtClean="0"/>
              <a:t>Rapidity</a:t>
            </a:r>
          </a:p>
          <a:p>
            <a:endParaRPr lang="en-US" dirty="0" smtClean="0"/>
          </a:p>
          <a:p>
            <a:r>
              <a:rPr lang="en-US" dirty="0" smtClean="0"/>
              <a:t>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0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4738"/>
          </a:xfrm>
        </p:spPr>
        <p:txBody>
          <a:bodyPr/>
          <a:lstStyle/>
          <a:p>
            <a:r>
              <a:rPr lang="en-US" dirty="0" smtClean="0"/>
              <a:t>What coffee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Simplicity</a:t>
            </a:r>
          </a:p>
          <a:p>
            <a:endParaRPr lang="en-US" dirty="0" smtClean="0"/>
          </a:p>
          <a:p>
            <a:r>
              <a:rPr lang="en-US" dirty="0" smtClean="0"/>
              <a:t>Compactness</a:t>
            </a:r>
          </a:p>
          <a:p>
            <a:endParaRPr lang="en-US" dirty="0" smtClean="0"/>
          </a:p>
          <a:p>
            <a:r>
              <a:rPr lang="en-US" dirty="0" smtClean="0"/>
              <a:t>Rapidity</a:t>
            </a:r>
          </a:p>
          <a:p>
            <a:endParaRPr lang="en-US" dirty="0" smtClean="0"/>
          </a:p>
          <a:p>
            <a:r>
              <a:rPr lang="en-US" dirty="0" smtClean="0"/>
              <a:t>Correctness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3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221</Words>
  <Application>Microsoft Office PowerPoint</Application>
  <PresentationFormat>Widescreen</PresentationFormat>
  <Paragraphs>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Coffeescript</vt:lpstr>
      <vt:lpstr>What coffee is</vt:lpstr>
      <vt:lpstr>What coffee aims</vt:lpstr>
      <vt:lpstr>What coffee aims</vt:lpstr>
    </vt:vector>
  </TitlesOfParts>
  <Company>DG Trésor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Coffeescript</dc:title>
  <dc:creator>Victor BARTEL</dc:creator>
  <cp:lastModifiedBy>Victor BARTEL</cp:lastModifiedBy>
  <cp:revision>8</cp:revision>
  <dcterms:created xsi:type="dcterms:W3CDTF">2014-02-11T16:05:28Z</dcterms:created>
  <dcterms:modified xsi:type="dcterms:W3CDTF">2014-02-11T16:35:31Z</dcterms:modified>
</cp:coreProperties>
</file>