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5899" autoAdjust="0"/>
  </p:normalViewPr>
  <p:slideViewPr>
    <p:cSldViewPr snapToGrid="0" snapToObjects="1">
      <p:cViewPr varScale="1">
        <p:scale>
          <a:sx n="125" d="100"/>
          <a:sy n="125" d="100"/>
        </p:scale>
        <p:origin x="11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DDD4E-8C28-46F3-8114-47024CF164B5}" type="datetimeFigureOut">
              <a:rPr lang="en-CA" smtClean="0"/>
              <a:t>09/12/2013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368EA-FC5B-4A6B-A76A-EA0EF03E48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09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International_Technology_Roadmap_for_Semiconductor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The period often quoted as "18 months" is due to </a:t>
            </a:r>
            <a:r>
              <a:rPr lang="en-CA" dirty="0" smtClean="0">
                <a:hlinkClick r:id="rId3" tooltip="Intel"/>
              </a:rPr>
              <a:t>Intel</a:t>
            </a:r>
            <a:r>
              <a:rPr lang="en-CA" dirty="0" smtClean="0"/>
              <a:t> executive David House, who predicted that period for a doubling in chip performance (being a combination of the effect of more transistors and their being faster)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ITRS - </a:t>
            </a:r>
            <a:r>
              <a:rPr lang="en-CA" dirty="0" smtClean="0">
                <a:hlinkClick r:id="rId4" tooltip="International Technology Roadmap for Semiconductors"/>
              </a:rPr>
              <a:t>International Technology Roadmap for Semiconductors</a:t>
            </a:r>
            <a:endParaRPr lang="en-CA" dirty="0" smtClean="0"/>
          </a:p>
          <a:p>
            <a:pPr marL="171450" indent="-171450">
              <a:buFontTx/>
              <a:buChar char="-"/>
            </a:pPr>
            <a:r>
              <a:rPr lang="en-CA" dirty="0" err="1" smtClean="0"/>
              <a:t>Landauer's</a:t>
            </a:r>
            <a:r>
              <a:rPr lang="en-CA" dirty="0" smtClean="0"/>
              <a:t> principle</a:t>
            </a:r>
          </a:p>
          <a:p>
            <a:pPr marL="171450" indent="-171450">
              <a:buFontTx/>
              <a:buChar char="-"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368EA-FC5B-4A6B-A76A-EA0EF03E48C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39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>
              <a:buFontTx/>
              <a:buChar char="-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people find functional programming more elegant or even beautiful, but that's hardly a </a:t>
            </a: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reason to use it in a commercial environment</a:t>
            </a:r>
          </a:p>
          <a:p>
            <a:pPr marL="171450" indent="-171450" rtl="0">
              <a:buFontTx/>
              <a:buChar char="-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Logical programming</a:t>
            </a: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 we don’t need to produce a complete solution to solve a problem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CA" dirty="0" smtClean="0"/>
              <a:t>Imperative (OOP)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vs</a:t>
            </a:r>
            <a:r>
              <a:rPr lang="en-CA" baseline="0" dirty="0" smtClean="0"/>
              <a:t> Functional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Internal state can be changed by simple method calling on the target object (new Rectangle().Inflate(10))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368EA-FC5B-4A6B-A76A-EA0EF03E48C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06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9FD3-2B70-5941-BDCC-D3255CBF84DB}" type="datetimeFigureOut">
              <a:rPr lang="en-US" smtClean="0"/>
              <a:t>12/9/2013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1134-0F35-0544-9319-906067774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6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9FD3-2B70-5941-BDCC-D3255CBF84DB}" type="datetimeFigureOut">
              <a:rPr lang="en-US" smtClean="0"/>
              <a:t>12/9/2013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1134-0F35-0544-9319-906067774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8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9FD3-2B70-5941-BDCC-D3255CBF84DB}" type="datetimeFigureOut">
              <a:rPr lang="en-US" smtClean="0"/>
              <a:t>12/9/2013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1134-0F35-0544-9319-906067774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9FD3-2B70-5941-BDCC-D3255CBF84DB}" type="datetimeFigureOut">
              <a:rPr lang="en-US" smtClean="0"/>
              <a:t>12/9/2013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1134-0F35-0544-9319-906067774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9FD3-2B70-5941-BDCC-D3255CBF84DB}" type="datetimeFigureOut">
              <a:rPr lang="en-US" smtClean="0"/>
              <a:t>12/9/2013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1134-0F35-0544-9319-906067774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8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9FD3-2B70-5941-BDCC-D3255CBF84DB}" type="datetimeFigureOut">
              <a:rPr lang="en-US" smtClean="0"/>
              <a:t>12/9/2013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1134-0F35-0544-9319-906067774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0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9FD3-2B70-5941-BDCC-D3255CBF84DB}" type="datetimeFigureOut">
              <a:rPr lang="en-US" smtClean="0"/>
              <a:t>12/9/2013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1134-0F35-0544-9319-906067774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7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9FD3-2B70-5941-BDCC-D3255CBF84DB}" type="datetimeFigureOut">
              <a:rPr lang="en-US" smtClean="0"/>
              <a:t>12/9/2013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1134-0F35-0544-9319-906067774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9FD3-2B70-5941-BDCC-D3255CBF84DB}" type="datetimeFigureOut">
              <a:rPr lang="en-US" smtClean="0"/>
              <a:t>12/9/2013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1134-0F35-0544-9319-906067774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9FD3-2B70-5941-BDCC-D3255CBF84DB}" type="datetimeFigureOut">
              <a:rPr lang="en-US" smtClean="0"/>
              <a:t>12/9/2013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1134-0F35-0544-9319-906067774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2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9FD3-2B70-5941-BDCC-D3255CBF84DB}" type="datetimeFigureOut">
              <a:rPr lang="en-US" smtClean="0"/>
              <a:t>12/9/2013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1134-0F35-0544-9319-906067774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19FD3-2B70-5941-BDCC-D3255CBF84DB}" type="datetimeFigureOut">
              <a:rPr lang="en-US" smtClean="0"/>
              <a:t>12/9/2013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1134-0F35-0544-9319-906067774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428" y="2130739"/>
            <a:ext cx="6892949" cy="1470025"/>
          </a:xfrm>
        </p:spPr>
        <p:txBody>
          <a:bodyPr/>
          <a:lstStyle/>
          <a:p>
            <a:r>
              <a:rPr lang="en-CA" noProof="0" dirty="0" smtClean="0">
                <a:latin typeface="Fira Sans Light" panose="020B0603050000020004" pitchFamily="34" charset="0"/>
                <a:ea typeface="Fira Sans Light" panose="020B0603050000020004" pitchFamily="34" charset="0"/>
              </a:rPr>
              <a:t>Programming with F# </a:t>
            </a:r>
            <a:endParaRPr lang="en-CA" noProof="0" dirty="0">
              <a:latin typeface="Fira Sans Light" panose="020B0603050000020004" pitchFamily="34" charset="0"/>
              <a:ea typeface="Fira Sans Light" panose="020B06030500000200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47112"/>
          </a:xfrm>
        </p:spPr>
        <p:txBody>
          <a:bodyPr/>
          <a:lstStyle/>
          <a:p>
            <a:r>
              <a:rPr lang="en-CA" noProof="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First steps</a:t>
            </a:r>
            <a:endParaRPr lang="en-CA" noProof="0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3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3964"/>
          </a:xfrm>
        </p:spPr>
        <p:txBody>
          <a:bodyPr>
            <a:normAutofit fontScale="90000"/>
          </a:bodyPr>
          <a:lstStyle/>
          <a:p>
            <a:r>
              <a:rPr lang="en-CA" sz="3200" noProof="0" dirty="0" smtClean="0">
                <a:latin typeface="Fira Sans Light" panose="020B0603050000020004" pitchFamily="34" charset="0"/>
                <a:ea typeface="Fira Sans Light" panose="020B0603050000020004" pitchFamily="34" charset="0"/>
              </a:rPr>
              <a:t>Why an another language</a:t>
            </a:r>
            <a:endParaRPr lang="en-CA" sz="3200" noProof="0" dirty="0">
              <a:latin typeface="Fira Sans Light" panose="020B0603050000020004" pitchFamily="34" charset="0"/>
              <a:ea typeface="Fira Sans Light" panose="020B06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2640"/>
            <a:ext cx="8229600" cy="5686033"/>
          </a:xfrm>
        </p:spPr>
        <p:txBody>
          <a:bodyPr>
            <a:normAutofit/>
          </a:bodyPr>
          <a:lstStyle/>
          <a:p>
            <a:endParaRPr lang="en-CA" sz="2400" noProof="0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endParaRPr lang="en-CA" sz="2400" dirty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endParaRPr lang="en-CA" sz="2400" noProof="0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endParaRPr lang="en-CA" sz="2400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endParaRPr lang="en-CA" sz="2400" dirty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endParaRPr lang="en-CA" sz="2400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endParaRPr lang="en-CA" sz="2400" dirty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endParaRPr lang="en-CA" sz="2400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pPr marL="0" indent="0">
              <a:buNone/>
            </a:pPr>
            <a:endParaRPr lang="en-CA" sz="2400" dirty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pPr marL="0" indent="0">
              <a:buNone/>
            </a:pPr>
            <a:r>
              <a:rPr lang="en-CA" sz="2400" noProof="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Moore’s law no more working</a:t>
            </a:r>
          </a:p>
          <a:p>
            <a:pPr lvl="1"/>
            <a:r>
              <a:rPr lang="en-CA" sz="18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The number of transistors on integrated circuits doubles approximately every two years</a:t>
            </a:r>
          </a:p>
          <a:p>
            <a:pPr lvl="1"/>
            <a:r>
              <a:rPr lang="en-CA" sz="1800" dirty="0">
                <a:latin typeface="Fira Sans" panose="020B0603050000020004" pitchFamily="34" charset="0"/>
                <a:ea typeface="Fira Sans" panose="020B0603050000020004" pitchFamily="34" charset="0"/>
              </a:rPr>
              <a:t>ITRS  has growth slowing at the end of 2013</a:t>
            </a:r>
            <a:r>
              <a:rPr lang="en-CA" sz="18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, </a:t>
            </a:r>
            <a:r>
              <a:rPr lang="en-CA" sz="1800" dirty="0">
                <a:latin typeface="Fira Sans" panose="020B0603050000020004" pitchFamily="34" charset="0"/>
                <a:ea typeface="Fira Sans" panose="020B0603050000020004" pitchFamily="34" charset="0"/>
              </a:rPr>
              <a:t>after which time transistor counts and densities are to double only every three years</a:t>
            </a:r>
            <a:endParaRPr lang="en-CA" sz="1800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pPr lvl="1"/>
            <a:endParaRPr lang="en-CA" sz="1800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pPr lvl="1"/>
            <a:endParaRPr lang="en-CA" sz="2000" noProof="0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072" y="1220458"/>
            <a:ext cx="4027855" cy="348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1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3964"/>
          </a:xfrm>
        </p:spPr>
        <p:txBody>
          <a:bodyPr>
            <a:normAutofit fontScale="90000"/>
          </a:bodyPr>
          <a:lstStyle/>
          <a:p>
            <a:r>
              <a:rPr lang="en-CA" sz="3200" noProof="0" dirty="0" smtClean="0">
                <a:latin typeface="Fira Sans Light" panose="020B0603050000020004" pitchFamily="34" charset="0"/>
                <a:ea typeface="Fira Sans Light" panose="020B0603050000020004" pitchFamily="34" charset="0"/>
              </a:rPr>
              <a:t>Why an another language</a:t>
            </a:r>
            <a:endParaRPr lang="en-CA" sz="3200" noProof="0" dirty="0">
              <a:latin typeface="Fira Sans Light" panose="020B0603050000020004" pitchFamily="34" charset="0"/>
              <a:ea typeface="Fira Sans Light" panose="020B06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480"/>
            <a:ext cx="8229600" cy="4952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noProof="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Productivity</a:t>
            </a:r>
          </a:p>
          <a:p>
            <a:endParaRPr lang="en-CA" sz="2800" noProof="0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pPr lvl="1"/>
            <a:r>
              <a:rPr lang="en-CA" sz="2000" noProof="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“What” rather than “how”, in the goal of understanding what a program does</a:t>
            </a:r>
          </a:p>
          <a:p>
            <a:pPr lvl="1"/>
            <a:endParaRPr lang="en-CA" sz="2000" noProof="0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pPr lvl="1"/>
            <a:r>
              <a:rPr lang="en-CA" sz="20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You almost never have to specify the type of an object, thanks to a powerful type inference system</a:t>
            </a:r>
          </a:p>
          <a:p>
            <a:pPr lvl="1"/>
            <a:endParaRPr lang="en-CA" sz="2000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pPr lvl="1"/>
            <a:r>
              <a:rPr lang="en-CA" sz="2000" noProof="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Compared with C# / VB, it generally takes fewer lines of code to solve the same problem</a:t>
            </a:r>
          </a:p>
          <a:p>
            <a:pPr lvl="1"/>
            <a:endParaRPr lang="en-CA" sz="2000" noProof="0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pPr lvl="1"/>
            <a:r>
              <a:rPr lang="en-CA" sz="20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Immutability avoid a lot of misunderstanding</a:t>
            </a:r>
            <a:endParaRPr lang="en-CA" sz="2000" noProof="0" dirty="0" smtClean="0">
              <a:latin typeface="Fira Sans" panose="020B0603050000020004" pitchFamily="34" charset="0"/>
              <a:ea typeface="Fira Sans" panose="020B0603050000020004" pitchFamily="34" charset="0"/>
            </a:endParaRPr>
          </a:p>
          <a:p>
            <a:endParaRPr lang="en-CA" sz="2400" noProof="0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6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3964"/>
          </a:xfrm>
        </p:spPr>
        <p:txBody>
          <a:bodyPr>
            <a:normAutofit fontScale="90000"/>
          </a:bodyPr>
          <a:lstStyle/>
          <a:p>
            <a:r>
              <a:rPr lang="en-CA" sz="3200" noProof="0" dirty="0" smtClean="0">
                <a:latin typeface="Fira Sans Light" panose="020B0603050000020004" pitchFamily="34" charset="0"/>
                <a:ea typeface="Fira Sans Light" panose="020B0603050000020004" pitchFamily="34" charset="0"/>
              </a:rPr>
              <a:t>Why an another language</a:t>
            </a:r>
            <a:endParaRPr lang="en-CA" sz="3200" noProof="0" dirty="0">
              <a:latin typeface="Fira Sans Light" panose="020B0603050000020004" pitchFamily="34" charset="0"/>
              <a:ea typeface="Fira Sans Light" panose="020B06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9660"/>
            <a:ext cx="8229600" cy="50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Convenience</a:t>
            </a:r>
          </a:p>
          <a:p>
            <a:endParaRPr lang="en-CA" sz="2400" noProof="0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47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3964"/>
          </a:xfrm>
        </p:spPr>
        <p:txBody>
          <a:bodyPr>
            <a:normAutofit fontScale="90000"/>
          </a:bodyPr>
          <a:lstStyle/>
          <a:p>
            <a:r>
              <a:rPr lang="en-CA" sz="3200" noProof="0" dirty="0" smtClean="0">
                <a:latin typeface="Fira Sans Light" panose="020B0603050000020004" pitchFamily="34" charset="0"/>
                <a:ea typeface="Fira Sans Light" panose="020B0603050000020004" pitchFamily="34" charset="0"/>
              </a:rPr>
              <a:t>Why an another language</a:t>
            </a:r>
            <a:endParaRPr lang="en-CA" sz="3200" noProof="0" dirty="0">
              <a:latin typeface="Fira Sans Light" panose="020B0603050000020004" pitchFamily="34" charset="0"/>
              <a:ea typeface="Fira Sans Light" panose="020B06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616"/>
            <a:ext cx="8229600" cy="5249548"/>
          </a:xfrm>
        </p:spPr>
        <p:txBody>
          <a:bodyPr>
            <a:normAutofit/>
          </a:bodyPr>
          <a:lstStyle/>
          <a:p>
            <a:r>
              <a:rPr lang="en-CA" sz="2400" noProof="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WTF?</a:t>
            </a:r>
            <a:endParaRPr lang="en-CA" sz="2400" noProof="0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3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3964"/>
          </a:xfrm>
        </p:spPr>
        <p:txBody>
          <a:bodyPr>
            <a:normAutofit fontScale="90000"/>
          </a:bodyPr>
          <a:lstStyle/>
          <a:p>
            <a:r>
              <a:rPr lang="en-CA" sz="3200" noProof="0" dirty="0" smtClean="0">
                <a:latin typeface="Fira Sans Light" panose="020B0603050000020004" pitchFamily="34" charset="0"/>
                <a:ea typeface="Fira Sans Light" panose="020B0603050000020004" pitchFamily="34" charset="0"/>
              </a:rPr>
              <a:t>Why an another language</a:t>
            </a:r>
            <a:endParaRPr lang="en-CA" sz="3200" noProof="0" dirty="0">
              <a:latin typeface="Fira Sans Light" panose="020B0603050000020004" pitchFamily="34" charset="0"/>
              <a:ea typeface="Fira Sans Light" panose="020B06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616"/>
            <a:ext cx="8229600" cy="5249548"/>
          </a:xfrm>
        </p:spPr>
        <p:txBody>
          <a:bodyPr>
            <a:normAutofit/>
          </a:bodyPr>
          <a:lstStyle/>
          <a:p>
            <a:r>
              <a:rPr lang="en-CA" sz="2400" noProof="0" dirty="0" smtClean="0">
                <a:latin typeface="Fira Sans" panose="020B0603050000020004" pitchFamily="34" charset="0"/>
                <a:ea typeface="Fira Sans" panose="020B0603050000020004" pitchFamily="34" charset="0"/>
              </a:rPr>
              <a:t>WTF?</a:t>
            </a:r>
            <a:endParaRPr lang="en-CA" sz="2400" noProof="0" dirty="0">
              <a:latin typeface="Fira Sans" panose="020B0603050000020004" pitchFamily="34" charset="0"/>
              <a:ea typeface="Fira Sans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8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252</Words>
  <Application>Microsoft Office PowerPoint</Application>
  <PresentationFormat>On-screen Show (4:3)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Fira Sans</vt:lpstr>
      <vt:lpstr>Fira Sans Light</vt:lpstr>
      <vt:lpstr>Office Theme</vt:lpstr>
      <vt:lpstr>Programming with F# </vt:lpstr>
      <vt:lpstr>Why an another language</vt:lpstr>
      <vt:lpstr>Why an another language</vt:lpstr>
      <vt:lpstr>Why an another language</vt:lpstr>
      <vt:lpstr>Why an another language</vt:lpstr>
      <vt:lpstr>Why an another language</vt:lpstr>
    </vt:vector>
  </TitlesOfParts>
  <Company>imaginatio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F# </dc:title>
  <dc:creator>victor</dc:creator>
  <cp:lastModifiedBy>Victor BARTEL</cp:lastModifiedBy>
  <cp:revision>11</cp:revision>
  <dcterms:created xsi:type="dcterms:W3CDTF">2013-12-05T20:28:54Z</dcterms:created>
  <dcterms:modified xsi:type="dcterms:W3CDTF">2013-12-09T16:12:07Z</dcterms:modified>
</cp:coreProperties>
</file>