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7"/>
  </p:normalViewPr>
  <p:slideViewPr>
    <p:cSldViewPr snapToGrid="0" snapToObjects="1">
      <p:cViewPr varScale="1">
        <p:scale>
          <a:sx n="84" d="100"/>
          <a:sy n="84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0DCD-0C35-814C-9C24-28D92B88B956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CFB2B-6054-9443-BA88-3B53CBBF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9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0DCD-0C35-814C-9C24-28D92B88B956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CFB2B-6054-9443-BA88-3B53CBBF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0DCD-0C35-814C-9C24-28D92B88B956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CFB2B-6054-9443-BA88-3B53CBBF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8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0DCD-0C35-814C-9C24-28D92B88B956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CFB2B-6054-9443-BA88-3B53CBBF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0DCD-0C35-814C-9C24-28D92B88B956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CFB2B-6054-9443-BA88-3B53CBBF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0DCD-0C35-814C-9C24-28D92B88B956}" type="datetimeFigureOut">
              <a:rPr lang="en-US" smtClean="0"/>
              <a:t>11/4/17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CFB2B-6054-9443-BA88-3B53CBBF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9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0DCD-0C35-814C-9C24-28D92B88B956}" type="datetimeFigureOut">
              <a:rPr lang="en-US" smtClean="0"/>
              <a:t>11/4/17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CFB2B-6054-9443-BA88-3B53CBBF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1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0DCD-0C35-814C-9C24-28D92B88B956}" type="datetimeFigureOut">
              <a:rPr lang="en-US" smtClean="0"/>
              <a:t>11/4/17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CFB2B-6054-9443-BA88-3B53CBBF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0DCD-0C35-814C-9C24-28D92B88B956}" type="datetimeFigureOut">
              <a:rPr lang="en-US" smtClean="0"/>
              <a:t>11/4/17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CFB2B-6054-9443-BA88-3B53CBBF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0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0DCD-0C35-814C-9C24-28D92B88B956}" type="datetimeFigureOut">
              <a:rPr lang="en-US" smtClean="0"/>
              <a:t>11/4/17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CFB2B-6054-9443-BA88-3B53CBBF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1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0DCD-0C35-814C-9C24-28D92B88B956}" type="datetimeFigureOut">
              <a:rPr lang="en-US" smtClean="0"/>
              <a:t>11/4/17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CFB2B-6054-9443-BA88-3B53CBBF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3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A0DCD-0C35-814C-9C24-28D92B88B956}" type="datetimeFigureOut">
              <a:rPr lang="en-US" smtClean="0"/>
              <a:t>11/4/17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CFB2B-6054-9443-BA88-3B53CBBF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716781" y="642195"/>
            <a:ext cx="1828800" cy="23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73922" y="2937722"/>
            <a:ext cx="1828800" cy="23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00200" y="923964"/>
            <a:ext cx="457200" cy="2375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207325" y="1089098"/>
            <a:ext cx="457200" cy="2375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033654" y="975072"/>
            <a:ext cx="457200" cy="2375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940078" y="857405"/>
            <a:ext cx="457200" cy="2375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loud 15"/>
          <p:cNvSpPr/>
          <p:nvPr/>
        </p:nvSpPr>
        <p:spPr>
          <a:xfrm>
            <a:off x="609630" y="710571"/>
            <a:ext cx="2414587" cy="560429"/>
          </a:xfrm>
          <a:prstGeom prst="clou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09632" y="2309039"/>
            <a:ext cx="2121694" cy="560429"/>
            <a:chOff x="609632" y="2309039"/>
            <a:chExt cx="2121694" cy="560429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1664525" y="2750251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902525" y="25655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054925" y="27179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loud 16"/>
            <p:cNvSpPr/>
            <p:nvPr/>
          </p:nvSpPr>
          <p:spPr>
            <a:xfrm>
              <a:off x="609632" y="2309039"/>
              <a:ext cx="2121694" cy="560429"/>
            </a:xfrm>
            <a:prstGeom prst="cloud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3789199" y="670934"/>
            <a:ext cx="1114322" cy="6104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529172" y="842165"/>
            <a:ext cx="137160" cy="2375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9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938620" y="851688"/>
            <a:ext cx="137160" cy="2375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9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283424" y="918105"/>
            <a:ext cx="137160" cy="2375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9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552025" y="1033518"/>
            <a:ext cx="137160" cy="2375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9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154832" y="1094987"/>
            <a:ext cx="137160" cy="2375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9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074824" y="998396"/>
            <a:ext cx="137160" cy="2375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9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08216" y="2297645"/>
            <a:ext cx="1114322" cy="6104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3967196" y="2451889"/>
            <a:ext cx="137160" cy="2375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9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219612" y="2461412"/>
            <a:ext cx="137160" cy="2375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9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061522" y="2659434"/>
            <a:ext cx="137160" cy="2375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9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355816" y="2608120"/>
            <a:ext cx="137160" cy="2375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9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213922" y="2811834"/>
            <a:ext cx="137160" cy="2375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9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508216" y="2760520"/>
            <a:ext cx="137160" cy="23750"/>
          </a:xfrm>
          <a:prstGeom prst="line">
            <a:avLst/>
          </a:prstGeom>
          <a:ln w="25400">
            <a:solidFill>
              <a:schemeClr val="tx1"/>
            </a:solidFill>
          </a:ln>
          <a:scene3d>
            <a:camera prst="orthographicFront">
              <a:rot lat="0" lon="0" rev="209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3219173" y="2382054"/>
            <a:ext cx="352645" cy="335849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3239242" y="665945"/>
            <a:ext cx="352645" cy="335849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07034" y="1559187"/>
            <a:ext cx="1993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dirty="0" smtClean="0"/>
              <a:t>enome-skims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768544" y="1398977"/>
            <a:ext cx="170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k-</a:t>
            </a:r>
            <a:r>
              <a:rPr lang="en-US" sz="2400" dirty="0" err="1" smtClean="0"/>
              <a:t>mer</a:t>
            </a:r>
            <a:endParaRPr lang="en-US" sz="2400" dirty="0" smtClean="0"/>
          </a:p>
          <a:p>
            <a:r>
              <a:rPr lang="en-US" sz="2400" dirty="0" smtClean="0"/>
              <a:t>distribution </a:t>
            </a:r>
            <a:endParaRPr lang="en-US" sz="2400" dirty="0"/>
          </a:p>
        </p:txBody>
      </p:sp>
      <p:sp>
        <p:nvSpPr>
          <p:cNvPr id="38" name="Right Arrow 37"/>
          <p:cNvSpPr/>
          <p:nvPr/>
        </p:nvSpPr>
        <p:spPr>
          <a:xfrm>
            <a:off x="5318979" y="1103075"/>
            <a:ext cx="352645" cy="335849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>
              <a:rot lat="0" lon="0" rev="203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5333934" y="2187015"/>
            <a:ext cx="352645" cy="335849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>
              <a:rot lat="0" lon="0" rev="1794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086172" y="1398977"/>
            <a:ext cx="3177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Genomic distance, D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992941" y="1478713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Aim 1</a:t>
            </a:r>
            <a:endParaRPr lang="en-US" sz="2800" b="1" dirty="0"/>
          </a:p>
        </p:txBody>
      </p:sp>
      <p:sp>
        <p:nvSpPr>
          <p:cNvPr id="43" name="Right Arrow 42"/>
          <p:cNvSpPr/>
          <p:nvPr/>
        </p:nvSpPr>
        <p:spPr>
          <a:xfrm>
            <a:off x="7571871" y="1492662"/>
            <a:ext cx="352645" cy="335849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058590" y="4179650"/>
            <a:ext cx="978729" cy="336560"/>
            <a:chOff x="609632" y="2309039"/>
            <a:chExt cx="2121694" cy="560429"/>
          </a:xfrm>
        </p:grpSpPr>
        <p:cxnSp>
          <p:nvCxnSpPr>
            <p:cNvPr id="46" name="Straight Connector 45"/>
            <p:cNvCxnSpPr/>
            <p:nvPr/>
          </p:nvCxnSpPr>
          <p:spPr>
            <a:xfrm flipV="1">
              <a:off x="1664525" y="2750251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902525" y="25655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1054925" y="27179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loud 48"/>
            <p:cNvSpPr/>
            <p:nvPr/>
          </p:nvSpPr>
          <p:spPr>
            <a:xfrm>
              <a:off x="609632" y="2309039"/>
              <a:ext cx="2121694" cy="560429"/>
            </a:xfrm>
            <a:prstGeom prst="cloud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038982" y="4600008"/>
            <a:ext cx="978729" cy="336560"/>
            <a:chOff x="609632" y="2309039"/>
            <a:chExt cx="2121694" cy="56042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1664525" y="2750251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902525" y="25655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1054925" y="27179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loud 53"/>
            <p:cNvSpPr/>
            <p:nvPr/>
          </p:nvSpPr>
          <p:spPr>
            <a:xfrm>
              <a:off x="609632" y="2309039"/>
              <a:ext cx="2121694" cy="560429"/>
            </a:xfrm>
            <a:prstGeom prst="cloud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062660" y="5036555"/>
            <a:ext cx="978729" cy="336560"/>
            <a:chOff x="609632" y="2309039"/>
            <a:chExt cx="2121694" cy="560429"/>
          </a:xfrm>
        </p:grpSpPr>
        <p:cxnSp>
          <p:nvCxnSpPr>
            <p:cNvPr id="56" name="Straight Connector 55"/>
            <p:cNvCxnSpPr/>
            <p:nvPr/>
          </p:nvCxnSpPr>
          <p:spPr>
            <a:xfrm flipV="1">
              <a:off x="1664525" y="2750251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902525" y="25655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054925" y="27179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loud 58"/>
            <p:cNvSpPr/>
            <p:nvPr/>
          </p:nvSpPr>
          <p:spPr>
            <a:xfrm>
              <a:off x="609632" y="2309039"/>
              <a:ext cx="2121694" cy="560429"/>
            </a:xfrm>
            <a:prstGeom prst="cloud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058590" y="3706057"/>
            <a:ext cx="978729" cy="336560"/>
            <a:chOff x="609632" y="2309039"/>
            <a:chExt cx="2121694" cy="560429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1664525" y="2750251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902525" y="25655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1054925" y="27179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loud 63"/>
            <p:cNvSpPr/>
            <p:nvPr/>
          </p:nvSpPr>
          <p:spPr>
            <a:xfrm>
              <a:off x="609632" y="2309039"/>
              <a:ext cx="2121694" cy="560429"/>
            </a:xfrm>
            <a:prstGeom prst="cloud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096481" y="5560837"/>
            <a:ext cx="978729" cy="336560"/>
            <a:chOff x="609632" y="2309039"/>
            <a:chExt cx="2121694" cy="560429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1664525" y="2750251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902525" y="25655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1054925" y="27179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loud 68"/>
            <p:cNvSpPr/>
            <p:nvPr/>
          </p:nvSpPr>
          <p:spPr>
            <a:xfrm>
              <a:off x="609632" y="2309039"/>
              <a:ext cx="2121694" cy="560429"/>
            </a:xfrm>
            <a:prstGeom prst="cloud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035776" y="6280673"/>
            <a:ext cx="978729" cy="336560"/>
            <a:chOff x="609632" y="2309039"/>
            <a:chExt cx="2121694" cy="560429"/>
          </a:xfrm>
        </p:grpSpPr>
        <p:cxnSp>
          <p:nvCxnSpPr>
            <p:cNvPr id="71" name="Straight Connector 70"/>
            <p:cNvCxnSpPr/>
            <p:nvPr/>
          </p:nvCxnSpPr>
          <p:spPr>
            <a:xfrm flipV="1">
              <a:off x="1664525" y="2750251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902525" y="25655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1054925" y="27179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loud 73"/>
            <p:cNvSpPr/>
            <p:nvPr/>
          </p:nvSpPr>
          <p:spPr>
            <a:xfrm>
              <a:off x="609632" y="2309039"/>
              <a:ext cx="2121694" cy="560429"/>
            </a:xfrm>
            <a:prstGeom prst="cloud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Connector 75"/>
          <p:cNvCxnSpPr/>
          <p:nvPr/>
        </p:nvCxnSpPr>
        <p:spPr>
          <a:xfrm flipV="1">
            <a:off x="1054925" y="3907507"/>
            <a:ext cx="2814395" cy="1163578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54925" y="5071085"/>
            <a:ext cx="2849701" cy="1363605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1729910" y="4768288"/>
            <a:ext cx="2155410" cy="64222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395495" y="4907992"/>
            <a:ext cx="473825" cy="261135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807615" y="5082860"/>
            <a:ext cx="1085446" cy="593624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2186052" y="4368612"/>
            <a:ext cx="1707009" cy="231398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6794803" y="3441137"/>
            <a:ext cx="1245690" cy="526051"/>
            <a:chOff x="609632" y="2309039"/>
            <a:chExt cx="2121694" cy="560429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1664525" y="2750251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902525" y="25655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1054925" y="27179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loud 102"/>
            <p:cNvSpPr/>
            <p:nvPr/>
          </p:nvSpPr>
          <p:spPr>
            <a:xfrm>
              <a:off x="609632" y="2309039"/>
              <a:ext cx="2121694" cy="560429"/>
            </a:xfrm>
            <a:prstGeom prst="cloud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Freeform 105"/>
          <p:cNvSpPr/>
          <p:nvPr/>
        </p:nvSpPr>
        <p:spPr>
          <a:xfrm>
            <a:off x="3829050" y="3900488"/>
            <a:ext cx="2971800" cy="2243137"/>
          </a:xfrm>
          <a:custGeom>
            <a:avLst/>
            <a:gdLst>
              <a:gd name="connsiteX0" fmla="*/ 2971800 w 2971800"/>
              <a:gd name="connsiteY0" fmla="*/ 0 h 2243137"/>
              <a:gd name="connsiteX1" fmla="*/ 2957513 w 2971800"/>
              <a:gd name="connsiteY1" fmla="*/ 57150 h 2243137"/>
              <a:gd name="connsiteX2" fmla="*/ 2943225 w 2971800"/>
              <a:gd name="connsiteY2" fmla="*/ 128587 h 2243137"/>
              <a:gd name="connsiteX3" fmla="*/ 2914650 w 2971800"/>
              <a:gd name="connsiteY3" fmla="*/ 185737 h 2243137"/>
              <a:gd name="connsiteX4" fmla="*/ 2871788 w 2971800"/>
              <a:gd name="connsiteY4" fmla="*/ 328612 h 2243137"/>
              <a:gd name="connsiteX5" fmla="*/ 2843213 w 2971800"/>
              <a:gd name="connsiteY5" fmla="*/ 371475 h 2243137"/>
              <a:gd name="connsiteX6" fmla="*/ 2814638 w 2971800"/>
              <a:gd name="connsiteY6" fmla="*/ 457200 h 2243137"/>
              <a:gd name="connsiteX7" fmla="*/ 2800350 w 2971800"/>
              <a:gd name="connsiteY7" fmla="*/ 500062 h 2243137"/>
              <a:gd name="connsiteX8" fmla="*/ 2771775 w 2971800"/>
              <a:gd name="connsiteY8" fmla="*/ 542925 h 2243137"/>
              <a:gd name="connsiteX9" fmla="*/ 2728913 w 2971800"/>
              <a:gd name="connsiteY9" fmla="*/ 671512 h 2243137"/>
              <a:gd name="connsiteX10" fmla="*/ 2714625 w 2971800"/>
              <a:gd name="connsiteY10" fmla="*/ 714375 h 2243137"/>
              <a:gd name="connsiteX11" fmla="*/ 2657475 w 2971800"/>
              <a:gd name="connsiteY11" fmla="*/ 800100 h 2243137"/>
              <a:gd name="connsiteX12" fmla="*/ 2586038 w 2971800"/>
              <a:gd name="connsiteY12" fmla="*/ 928687 h 2243137"/>
              <a:gd name="connsiteX13" fmla="*/ 2543175 w 2971800"/>
              <a:gd name="connsiteY13" fmla="*/ 971550 h 2243137"/>
              <a:gd name="connsiteX14" fmla="*/ 2486025 w 2971800"/>
              <a:gd name="connsiteY14" fmla="*/ 1057275 h 2243137"/>
              <a:gd name="connsiteX15" fmla="*/ 2457450 w 2971800"/>
              <a:gd name="connsiteY15" fmla="*/ 1100137 h 2243137"/>
              <a:gd name="connsiteX16" fmla="*/ 2400300 w 2971800"/>
              <a:gd name="connsiteY16" fmla="*/ 1185862 h 2243137"/>
              <a:gd name="connsiteX17" fmla="*/ 2371725 w 2971800"/>
              <a:gd name="connsiteY17" fmla="*/ 1228725 h 2243137"/>
              <a:gd name="connsiteX18" fmla="*/ 2357438 w 2971800"/>
              <a:gd name="connsiteY18" fmla="*/ 1271587 h 2243137"/>
              <a:gd name="connsiteX19" fmla="*/ 2300288 w 2971800"/>
              <a:gd name="connsiteY19" fmla="*/ 1357312 h 2243137"/>
              <a:gd name="connsiteX20" fmla="*/ 2286000 w 2971800"/>
              <a:gd name="connsiteY20" fmla="*/ 1400175 h 2243137"/>
              <a:gd name="connsiteX21" fmla="*/ 2200275 w 2971800"/>
              <a:gd name="connsiteY21" fmla="*/ 1485900 h 2243137"/>
              <a:gd name="connsiteX22" fmla="*/ 2143125 w 2971800"/>
              <a:gd name="connsiteY22" fmla="*/ 1571625 h 2243137"/>
              <a:gd name="connsiteX23" fmla="*/ 2057400 w 2971800"/>
              <a:gd name="connsiteY23" fmla="*/ 1628775 h 2243137"/>
              <a:gd name="connsiteX24" fmla="*/ 2014538 w 2971800"/>
              <a:gd name="connsiteY24" fmla="*/ 1657350 h 2243137"/>
              <a:gd name="connsiteX25" fmla="*/ 1971675 w 2971800"/>
              <a:gd name="connsiteY25" fmla="*/ 1671637 h 2243137"/>
              <a:gd name="connsiteX26" fmla="*/ 1885950 w 2971800"/>
              <a:gd name="connsiteY26" fmla="*/ 1728787 h 2243137"/>
              <a:gd name="connsiteX27" fmla="*/ 1800225 w 2971800"/>
              <a:gd name="connsiteY27" fmla="*/ 1771650 h 2243137"/>
              <a:gd name="connsiteX28" fmla="*/ 1714500 w 2971800"/>
              <a:gd name="connsiteY28" fmla="*/ 1857375 h 2243137"/>
              <a:gd name="connsiteX29" fmla="*/ 1671638 w 2971800"/>
              <a:gd name="connsiteY29" fmla="*/ 1900237 h 2243137"/>
              <a:gd name="connsiteX30" fmla="*/ 1585913 w 2971800"/>
              <a:gd name="connsiteY30" fmla="*/ 1957387 h 2243137"/>
              <a:gd name="connsiteX31" fmla="*/ 1457325 w 2971800"/>
              <a:gd name="connsiteY31" fmla="*/ 2014537 h 2243137"/>
              <a:gd name="connsiteX32" fmla="*/ 1414463 w 2971800"/>
              <a:gd name="connsiteY32" fmla="*/ 2028825 h 2243137"/>
              <a:gd name="connsiteX33" fmla="*/ 1371600 w 2971800"/>
              <a:gd name="connsiteY33" fmla="*/ 2043112 h 2243137"/>
              <a:gd name="connsiteX34" fmla="*/ 1185863 w 2971800"/>
              <a:gd name="connsiteY34" fmla="*/ 2085975 h 2243137"/>
              <a:gd name="connsiteX35" fmla="*/ 1085850 w 2971800"/>
              <a:gd name="connsiteY35" fmla="*/ 2114550 h 2243137"/>
              <a:gd name="connsiteX36" fmla="*/ 1057275 w 2971800"/>
              <a:gd name="connsiteY36" fmla="*/ 2157412 h 2243137"/>
              <a:gd name="connsiteX37" fmla="*/ 442913 w 2971800"/>
              <a:gd name="connsiteY37" fmla="*/ 2185987 h 2243137"/>
              <a:gd name="connsiteX38" fmla="*/ 357188 w 2971800"/>
              <a:gd name="connsiteY38" fmla="*/ 2214562 h 2243137"/>
              <a:gd name="connsiteX39" fmla="*/ 228600 w 2971800"/>
              <a:gd name="connsiteY39" fmla="*/ 2243137 h 2243137"/>
              <a:gd name="connsiteX40" fmla="*/ 171450 w 2971800"/>
              <a:gd name="connsiteY40" fmla="*/ 2228850 h 2243137"/>
              <a:gd name="connsiteX41" fmla="*/ 0 w 2971800"/>
              <a:gd name="connsiteY41" fmla="*/ 2214562 h 224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971800" h="2243137">
                <a:moveTo>
                  <a:pt x="2971800" y="0"/>
                </a:moveTo>
                <a:cubicBezTo>
                  <a:pt x="2967038" y="19050"/>
                  <a:pt x="2961773" y="37981"/>
                  <a:pt x="2957513" y="57150"/>
                </a:cubicBezTo>
                <a:cubicBezTo>
                  <a:pt x="2952245" y="80856"/>
                  <a:pt x="2950904" y="105549"/>
                  <a:pt x="2943225" y="128587"/>
                </a:cubicBezTo>
                <a:cubicBezTo>
                  <a:pt x="2936490" y="148793"/>
                  <a:pt x="2924175" y="166687"/>
                  <a:pt x="2914650" y="185737"/>
                </a:cubicBezTo>
                <a:cubicBezTo>
                  <a:pt x="2906663" y="217686"/>
                  <a:pt x="2885703" y="307739"/>
                  <a:pt x="2871788" y="328612"/>
                </a:cubicBezTo>
                <a:cubicBezTo>
                  <a:pt x="2862263" y="342900"/>
                  <a:pt x="2850187" y="355783"/>
                  <a:pt x="2843213" y="371475"/>
                </a:cubicBezTo>
                <a:cubicBezTo>
                  <a:pt x="2830980" y="399000"/>
                  <a:pt x="2824163" y="428625"/>
                  <a:pt x="2814638" y="457200"/>
                </a:cubicBezTo>
                <a:cubicBezTo>
                  <a:pt x="2809875" y="471487"/>
                  <a:pt x="2808704" y="487531"/>
                  <a:pt x="2800350" y="500062"/>
                </a:cubicBezTo>
                <a:lnTo>
                  <a:pt x="2771775" y="542925"/>
                </a:lnTo>
                <a:lnTo>
                  <a:pt x="2728913" y="671512"/>
                </a:lnTo>
                <a:cubicBezTo>
                  <a:pt x="2724150" y="685800"/>
                  <a:pt x="2722979" y="701844"/>
                  <a:pt x="2714625" y="714375"/>
                </a:cubicBezTo>
                <a:lnTo>
                  <a:pt x="2657475" y="800100"/>
                </a:lnTo>
                <a:cubicBezTo>
                  <a:pt x="2639509" y="853999"/>
                  <a:pt x="2635166" y="879559"/>
                  <a:pt x="2586038" y="928687"/>
                </a:cubicBezTo>
                <a:cubicBezTo>
                  <a:pt x="2571750" y="942975"/>
                  <a:pt x="2555580" y="955601"/>
                  <a:pt x="2543175" y="971550"/>
                </a:cubicBezTo>
                <a:cubicBezTo>
                  <a:pt x="2522090" y="998659"/>
                  <a:pt x="2505075" y="1028700"/>
                  <a:pt x="2486025" y="1057275"/>
                </a:cubicBezTo>
                <a:lnTo>
                  <a:pt x="2457450" y="1100137"/>
                </a:lnTo>
                <a:lnTo>
                  <a:pt x="2400300" y="1185862"/>
                </a:lnTo>
                <a:lnTo>
                  <a:pt x="2371725" y="1228725"/>
                </a:lnTo>
                <a:cubicBezTo>
                  <a:pt x="2366963" y="1243012"/>
                  <a:pt x="2364752" y="1258422"/>
                  <a:pt x="2357438" y="1271587"/>
                </a:cubicBezTo>
                <a:cubicBezTo>
                  <a:pt x="2340760" y="1301608"/>
                  <a:pt x="2311148" y="1324732"/>
                  <a:pt x="2300288" y="1357312"/>
                </a:cubicBezTo>
                <a:cubicBezTo>
                  <a:pt x="2295525" y="1371600"/>
                  <a:pt x="2295246" y="1388287"/>
                  <a:pt x="2286000" y="1400175"/>
                </a:cubicBezTo>
                <a:cubicBezTo>
                  <a:pt x="2261190" y="1432074"/>
                  <a:pt x="2222691" y="1452276"/>
                  <a:pt x="2200275" y="1485900"/>
                </a:cubicBezTo>
                <a:cubicBezTo>
                  <a:pt x="2181225" y="1514475"/>
                  <a:pt x="2171700" y="1552575"/>
                  <a:pt x="2143125" y="1571625"/>
                </a:cubicBezTo>
                <a:lnTo>
                  <a:pt x="2057400" y="1628775"/>
                </a:lnTo>
                <a:cubicBezTo>
                  <a:pt x="2043113" y="1638300"/>
                  <a:pt x="2030828" y="1651920"/>
                  <a:pt x="2014538" y="1657350"/>
                </a:cubicBezTo>
                <a:lnTo>
                  <a:pt x="1971675" y="1671637"/>
                </a:lnTo>
                <a:cubicBezTo>
                  <a:pt x="1943100" y="1690687"/>
                  <a:pt x="1918530" y="1717926"/>
                  <a:pt x="1885950" y="1728787"/>
                </a:cubicBezTo>
                <a:cubicBezTo>
                  <a:pt x="1846232" y="1742027"/>
                  <a:pt x="1833460" y="1742108"/>
                  <a:pt x="1800225" y="1771650"/>
                </a:cubicBezTo>
                <a:cubicBezTo>
                  <a:pt x="1770021" y="1798498"/>
                  <a:pt x="1743075" y="1828800"/>
                  <a:pt x="1714500" y="1857375"/>
                </a:cubicBezTo>
                <a:cubicBezTo>
                  <a:pt x="1700213" y="1871662"/>
                  <a:pt x="1688450" y="1889029"/>
                  <a:pt x="1671638" y="1900237"/>
                </a:cubicBezTo>
                <a:lnTo>
                  <a:pt x="1585913" y="1957387"/>
                </a:lnTo>
                <a:cubicBezTo>
                  <a:pt x="1517988" y="2002670"/>
                  <a:pt x="1559340" y="1980531"/>
                  <a:pt x="1457325" y="2014537"/>
                </a:cubicBezTo>
                <a:lnTo>
                  <a:pt x="1414463" y="2028825"/>
                </a:lnTo>
                <a:lnTo>
                  <a:pt x="1371600" y="2043112"/>
                </a:lnTo>
                <a:cubicBezTo>
                  <a:pt x="1284219" y="2101367"/>
                  <a:pt x="1358911" y="2061254"/>
                  <a:pt x="1185863" y="2085975"/>
                </a:cubicBezTo>
                <a:cubicBezTo>
                  <a:pt x="1154463" y="2090461"/>
                  <a:pt x="1116386" y="2104371"/>
                  <a:pt x="1085850" y="2114550"/>
                </a:cubicBezTo>
                <a:cubicBezTo>
                  <a:pt x="1076325" y="2128837"/>
                  <a:pt x="1074341" y="2155516"/>
                  <a:pt x="1057275" y="2157412"/>
                </a:cubicBezTo>
                <a:cubicBezTo>
                  <a:pt x="853520" y="2180051"/>
                  <a:pt x="442913" y="2185987"/>
                  <a:pt x="442913" y="2185987"/>
                </a:cubicBezTo>
                <a:cubicBezTo>
                  <a:pt x="414338" y="2195512"/>
                  <a:pt x="386409" y="2207256"/>
                  <a:pt x="357188" y="2214562"/>
                </a:cubicBezTo>
                <a:cubicBezTo>
                  <a:pt x="276479" y="2234740"/>
                  <a:pt x="319293" y="2224999"/>
                  <a:pt x="228600" y="2243137"/>
                </a:cubicBezTo>
                <a:cubicBezTo>
                  <a:pt x="209550" y="2238375"/>
                  <a:pt x="190935" y="2231286"/>
                  <a:pt x="171450" y="2228850"/>
                </a:cubicBezTo>
                <a:cubicBezTo>
                  <a:pt x="114545" y="2221737"/>
                  <a:pt x="0" y="2214562"/>
                  <a:pt x="0" y="2214562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3226954" y="6101125"/>
            <a:ext cx="673535" cy="13925"/>
          </a:xfrm>
          <a:prstGeom prst="line">
            <a:avLst/>
          </a:prstGeom>
          <a:ln w="889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5838340" y="1269801"/>
            <a:ext cx="1314450" cy="958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 title="Aim 2"/>
          <p:cNvSpPr/>
          <p:nvPr/>
        </p:nvSpPr>
        <p:spPr>
          <a:xfrm>
            <a:off x="5838340" y="4050830"/>
            <a:ext cx="1314450" cy="958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6025798" y="4279853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Aim 2</a:t>
            </a:r>
            <a:endParaRPr lang="en-US" sz="2800" b="1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9185415" y="3523514"/>
            <a:ext cx="978729" cy="336560"/>
            <a:chOff x="609632" y="2309039"/>
            <a:chExt cx="2121694" cy="560429"/>
          </a:xfrm>
        </p:grpSpPr>
        <p:cxnSp>
          <p:nvCxnSpPr>
            <p:cNvPr id="113" name="Straight Connector 112"/>
            <p:cNvCxnSpPr/>
            <p:nvPr/>
          </p:nvCxnSpPr>
          <p:spPr>
            <a:xfrm flipV="1">
              <a:off x="1664525" y="2750251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902525" y="25655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1054925" y="27179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Cloud 115"/>
            <p:cNvSpPr/>
            <p:nvPr/>
          </p:nvSpPr>
          <p:spPr>
            <a:xfrm>
              <a:off x="609632" y="2309039"/>
              <a:ext cx="2121694" cy="560429"/>
            </a:xfrm>
            <a:prstGeom prst="cloud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9947747" y="3837074"/>
            <a:ext cx="978729" cy="336560"/>
            <a:chOff x="609632" y="2309039"/>
            <a:chExt cx="2121694" cy="560429"/>
          </a:xfrm>
        </p:grpSpPr>
        <p:cxnSp>
          <p:nvCxnSpPr>
            <p:cNvPr id="133" name="Straight Connector 132"/>
            <p:cNvCxnSpPr/>
            <p:nvPr/>
          </p:nvCxnSpPr>
          <p:spPr>
            <a:xfrm flipV="1">
              <a:off x="1664525" y="2750251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902525" y="25655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1054925" y="27179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Cloud 135"/>
            <p:cNvSpPr/>
            <p:nvPr/>
          </p:nvSpPr>
          <p:spPr>
            <a:xfrm>
              <a:off x="609632" y="2309039"/>
              <a:ext cx="2121694" cy="560429"/>
            </a:xfrm>
            <a:prstGeom prst="cloud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0214671" y="2917682"/>
            <a:ext cx="978729" cy="336560"/>
            <a:chOff x="609632" y="2309039"/>
            <a:chExt cx="2121694" cy="560429"/>
          </a:xfrm>
        </p:grpSpPr>
        <p:cxnSp>
          <p:nvCxnSpPr>
            <p:cNvPr id="138" name="Straight Connector 137"/>
            <p:cNvCxnSpPr/>
            <p:nvPr/>
          </p:nvCxnSpPr>
          <p:spPr>
            <a:xfrm flipV="1">
              <a:off x="1664525" y="2750251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902525" y="25655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1054925" y="27179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Cloud 140"/>
            <p:cNvSpPr/>
            <p:nvPr/>
          </p:nvSpPr>
          <p:spPr>
            <a:xfrm>
              <a:off x="609632" y="2309039"/>
              <a:ext cx="2121694" cy="560429"/>
            </a:xfrm>
            <a:prstGeom prst="cloud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Cloud 141"/>
          <p:cNvSpPr/>
          <p:nvPr/>
        </p:nvSpPr>
        <p:spPr>
          <a:xfrm>
            <a:off x="8593029" y="2631871"/>
            <a:ext cx="3079859" cy="2213678"/>
          </a:xfrm>
          <a:prstGeom prst="clou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3797688" y="4586288"/>
            <a:ext cx="5303450" cy="1616993"/>
          </a:xfrm>
          <a:custGeom>
            <a:avLst/>
            <a:gdLst>
              <a:gd name="connsiteX0" fmla="*/ 5303450 w 5303450"/>
              <a:gd name="connsiteY0" fmla="*/ 0 h 1616993"/>
              <a:gd name="connsiteX1" fmla="*/ 5289162 w 5303450"/>
              <a:gd name="connsiteY1" fmla="*/ 85725 h 1616993"/>
              <a:gd name="connsiteX2" fmla="*/ 5232012 w 5303450"/>
              <a:gd name="connsiteY2" fmla="*/ 200025 h 1616993"/>
              <a:gd name="connsiteX3" fmla="*/ 5203437 w 5303450"/>
              <a:gd name="connsiteY3" fmla="*/ 257175 h 1616993"/>
              <a:gd name="connsiteX4" fmla="*/ 5174862 w 5303450"/>
              <a:gd name="connsiteY4" fmla="*/ 314325 h 1616993"/>
              <a:gd name="connsiteX5" fmla="*/ 5132000 w 5303450"/>
              <a:gd name="connsiteY5" fmla="*/ 385762 h 1616993"/>
              <a:gd name="connsiteX6" fmla="*/ 5103425 w 5303450"/>
              <a:gd name="connsiteY6" fmla="*/ 442912 h 1616993"/>
              <a:gd name="connsiteX7" fmla="*/ 4946262 w 5303450"/>
              <a:gd name="connsiteY7" fmla="*/ 657225 h 1616993"/>
              <a:gd name="connsiteX8" fmla="*/ 4860537 w 5303450"/>
              <a:gd name="connsiteY8" fmla="*/ 728662 h 1616993"/>
              <a:gd name="connsiteX9" fmla="*/ 4817675 w 5303450"/>
              <a:gd name="connsiteY9" fmla="*/ 757237 h 1616993"/>
              <a:gd name="connsiteX10" fmla="*/ 4717662 w 5303450"/>
              <a:gd name="connsiteY10" fmla="*/ 871537 h 1616993"/>
              <a:gd name="connsiteX11" fmla="*/ 4603362 w 5303450"/>
              <a:gd name="connsiteY11" fmla="*/ 942975 h 1616993"/>
              <a:gd name="connsiteX12" fmla="*/ 4560500 w 5303450"/>
              <a:gd name="connsiteY12" fmla="*/ 971550 h 1616993"/>
              <a:gd name="connsiteX13" fmla="*/ 4503350 w 5303450"/>
              <a:gd name="connsiteY13" fmla="*/ 1014412 h 1616993"/>
              <a:gd name="connsiteX14" fmla="*/ 4417625 w 5303450"/>
              <a:gd name="connsiteY14" fmla="*/ 1042987 h 1616993"/>
              <a:gd name="connsiteX15" fmla="*/ 4289037 w 5303450"/>
              <a:gd name="connsiteY15" fmla="*/ 1100137 h 1616993"/>
              <a:gd name="connsiteX16" fmla="*/ 4217600 w 5303450"/>
              <a:gd name="connsiteY16" fmla="*/ 1114425 h 1616993"/>
              <a:gd name="connsiteX17" fmla="*/ 4131875 w 5303450"/>
              <a:gd name="connsiteY17" fmla="*/ 1143000 h 1616993"/>
              <a:gd name="connsiteX18" fmla="*/ 3917562 w 5303450"/>
              <a:gd name="connsiteY18" fmla="*/ 1171575 h 1616993"/>
              <a:gd name="connsiteX19" fmla="*/ 3774687 w 5303450"/>
              <a:gd name="connsiteY19" fmla="*/ 1257300 h 1616993"/>
              <a:gd name="connsiteX20" fmla="*/ 3531800 w 5303450"/>
              <a:gd name="connsiteY20" fmla="*/ 1285875 h 1616993"/>
              <a:gd name="connsiteX21" fmla="*/ 3474650 w 5303450"/>
              <a:gd name="connsiteY21" fmla="*/ 1300162 h 1616993"/>
              <a:gd name="connsiteX22" fmla="*/ 3431787 w 5303450"/>
              <a:gd name="connsiteY22" fmla="*/ 1314450 h 1616993"/>
              <a:gd name="connsiteX23" fmla="*/ 3360350 w 5303450"/>
              <a:gd name="connsiteY23" fmla="*/ 1328737 h 1616993"/>
              <a:gd name="connsiteX24" fmla="*/ 3303200 w 5303450"/>
              <a:gd name="connsiteY24" fmla="*/ 1343025 h 1616993"/>
              <a:gd name="connsiteX25" fmla="*/ 2960300 w 5303450"/>
              <a:gd name="connsiteY25" fmla="*/ 1328737 h 1616993"/>
              <a:gd name="connsiteX26" fmla="*/ 2917437 w 5303450"/>
              <a:gd name="connsiteY26" fmla="*/ 1314450 h 1616993"/>
              <a:gd name="connsiteX27" fmla="*/ 2317362 w 5303450"/>
              <a:gd name="connsiteY27" fmla="*/ 1328737 h 1616993"/>
              <a:gd name="connsiteX28" fmla="*/ 2031612 w 5303450"/>
              <a:gd name="connsiteY28" fmla="*/ 1357312 h 1616993"/>
              <a:gd name="connsiteX29" fmla="*/ 1988750 w 5303450"/>
              <a:gd name="connsiteY29" fmla="*/ 1371600 h 1616993"/>
              <a:gd name="connsiteX30" fmla="*/ 1931600 w 5303450"/>
              <a:gd name="connsiteY30" fmla="*/ 1385887 h 1616993"/>
              <a:gd name="connsiteX31" fmla="*/ 1717287 w 5303450"/>
              <a:gd name="connsiteY31" fmla="*/ 1400175 h 1616993"/>
              <a:gd name="connsiteX32" fmla="*/ 1660137 w 5303450"/>
              <a:gd name="connsiteY32" fmla="*/ 1414462 h 1616993"/>
              <a:gd name="connsiteX33" fmla="*/ 1545837 w 5303450"/>
              <a:gd name="connsiteY33" fmla="*/ 1443037 h 1616993"/>
              <a:gd name="connsiteX34" fmla="*/ 1102925 w 5303450"/>
              <a:gd name="connsiteY34" fmla="*/ 1471612 h 1616993"/>
              <a:gd name="connsiteX35" fmla="*/ 1017200 w 5303450"/>
              <a:gd name="connsiteY35" fmla="*/ 1514475 h 1616993"/>
              <a:gd name="connsiteX36" fmla="*/ 888612 w 5303450"/>
              <a:gd name="connsiteY36" fmla="*/ 1543050 h 1616993"/>
              <a:gd name="connsiteX37" fmla="*/ 274250 w 5303450"/>
              <a:gd name="connsiteY37" fmla="*/ 1557337 h 1616993"/>
              <a:gd name="connsiteX38" fmla="*/ 74225 w 5303450"/>
              <a:gd name="connsiteY38" fmla="*/ 1571625 h 1616993"/>
              <a:gd name="connsiteX39" fmla="*/ 45650 w 5303450"/>
              <a:gd name="connsiteY39" fmla="*/ 1614487 h 1616993"/>
              <a:gd name="connsiteX40" fmla="*/ 17075 w 5303450"/>
              <a:gd name="connsiteY40" fmla="*/ 1557337 h 161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303450" h="1616993">
                <a:moveTo>
                  <a:pt x="5303450" y="0"/>
                </a:moveTo>
                <a:cubicBezTo>
                  <a:pt x="5298687" y="28575"/>
                  <a:pt x="5298905" y="58444"/>
                  <a:pt x="5289162" y="85725"/>
                </a:cubicBezTo>
                <a:cubicBezTo>
                  <a:pt x="5274835" y="125840"/>
                  <a:pt x="5251062" y="161925"/>
                  <a:pt x="5232012" y="200025"/>
                </a:cubicBezTo>
                <a:lnTo>
                  <a:pt x="5203437" y="257175"/>
                </a:lnTo>
                <a:cubicBezTo>
                  <a:pt x="5193912" y="276225"/>
                  <a:pt x="5185820" y="296062"/>
                  <a:pt x="5174862" y="314325"/>
                </a:cubicBezTo>
                <a:cubicBezTo>
                  <a:pt x="5160575" y="338137"/>
                  <a:pt x="5145486" y="361487"/>
                  <a:pt x="5132000" y="385762"/>
                </a:cubicBezTo>
                <a:cubicBezTo>
                  <a:pt x="5121657" y="404380"/>
                  <a:pt x="5114383" y="424649"/>
                  <a:pt x="5103425" y="442912"/>
                </a:cubicBezTo>
                <a:cubicBezTo>
                  <a:pt x="5078111" y="485102"/>
                  <a:pt x="4969397" y="641802"/>
                  <a:pt x="4946262" y="657225"/>
                </a:cubicBezTo>
                <a:cubicBezTo>
                  <a:pt x="4839844" y="728171"/>
                  <a:pt x="4970546" y="636989"/>
                  <a:pt x="4860537" y="728662"/>
                </a:cubicBezTo>
                <a:cubicBezTo>
                  <a:pt x="4847346" y="739655"/>
                  <a:pt x="4829817" y="745095"/>
                  <a:pt x="4817675" y="757237"/>
                </a:cubicBezTo>
                <a:cubicBezTo>
                  <a:pt x="4686316" y="888596"/>
                  <a:pt x="4873484" y="737975"/>
                  <a:pt x="4717662" y="871537"/>
                </a:cubicBezTo>
                <a:cubicBezTo>
                  <a:pt x="4700083" y="886605"/>
                  <a:pt x="4611268" y="938034"/>
                  <a:pt x="4603362" y="942975"/>
                </a:cubicBezTo>
                <a:cubicBezTo>
                  <a:pt x="4588801" y="952076"/>
                  <a:pt x="4574473" y="961569"/>
                  <a:pt x="4560500" y="971550"/>
                </a:cubicBezTo>
                <a:cubicBezTo>
                  <a:pt x="4541123" y="985391"/>
                  <a:pt x="4524648" y="1003763"/>
                  <a:pt x="4503350" y="1014412"/>
                </a:cubicBezTo>
                <a:cubicBezTo>
                  <a:pt x="4476409" y="1027882"/>
                  <a:pt x="4445591" y="1031800"/>
                  <a:pt x="4417625" y="1042987"/>
                </a:cubicBezTo>
                <a:cubicBezTo>
                  <a:pt x="4333189" y="1076761"/>
                  <a:pt x="4385484" y="1071203"/>
                  <a:pt x="4289037" y="1100137"/>
                </a:cubicBezTo>
                <a:cubicBezTo>
                  <a:pt x="4265777" y="1107115"/>
                  <a:pt x="4241028" y="1108035"/>
                  <a:pt x="4217600" y="1114425"/>
                </a:cubicBezTo>
                <a:cubicBezTo>
                  <a:pt x="4188541" y="1122350"/>
                  <a:pt x="4161224" y="1136227"/>
                  <a:pt x="4131875" y="1143000"/>
                </a:cubicBezTo>
                <a:cubicBezTo>
                  <a:pt x="4108584" y="1148375"/>
                  <a:pt x="3934463" y="1169462"/>
                  <a:pt x="3917562" y="1171575"/>
                </a:cubicBezTo>
                <a:cubicBezTo>
                  <a:pt x="3884957" y="1193312"/>
                  <a:pt x="3818620" y="1242656"/>
                  <a:pt x="3774687" y="1257300"/>
                </a:cubicBezTo>
                <a:cubicBezTo>
                  <a:pt x="3715110" y="1277159"/>
                  <a:pt x="3566640" y="1282972"/>
                  <a:pt x="3531800" y="1285875"/>
                </a:cubicBezTo>
                <a:cubicBezTo>
                  <a:pt x="3512750" y="1290637"/>
                  <a:pt x="3493531" y="1294768"/>
                  <a:pt x="3474650" y="1300162"/>
                </a:cubicBezTo>
                <a:cubicBezTo>
                  <a:pt x="3460169" y="1304299"/>
                  <a:pt x="3446398" y="1310797"/>
                  <a:pt x="3431787" y="1314450"/>
                </a:cubicBezTo>
                <a:cubicBezTo>
                  <a:pt x="3408228" y="1320340"/>
                  <a:pt x="3384056" y="1323469"/>
                  <a:pt x="3360350" y="1328737"/>
                </a:cubicBezTo>
                <a:cubicBezTo>
                  <a:pt x="3341181" y="1332997"/>
                  <a:pt x="3322250" y="1338262"/>
                  <a:pt x="3303200" y="1343025"/>
                </a:cubicBezTo>
                <a:cubicBezTo>
                  <a:pt x="3188900" y="1338262"/>
                  <a:pt x="3074387" y="1337188"/>
                  <a:pt x="2960300" y="1328737"/>
                </a:cubicBezTo>
                <a:cubicBezTo>
                  <a:pt x="2945281" y="1327624"/>
                  <a:pt x="2932497" y="1314450"/>
                  <a:pt x="2917437" y="1314450"/>
                </a:cubicBezTo>
                <a:cubicBezTo>
                  <a:pt x="2717355" y="1314450"/>
                  <a:pt x="2517387" y="1323975"/>
                  <a:pt x="2317362" y="1328737"/>
                </a:cubicBezTo>
                <a:cubicBezTo>
                  <a:pt x="2072166" y="1369604"/>
                  <a:pt x="2476360" y="1304989"/>
                  <a:pt x="2031612" y="1357312"/>
                </a:cubicBezTo>
                <a:cubicBezTo>
                  <a:pt x="2016655" y="1359072"/>
                  <a:pt x="2003231" y="1367463"/>
                  <a:pt x="1988750" y="1371600"/>
                </a:cubicBezTo>
                <a:cubicBezTo>
                  <a:pt x="1969869" y="1376995"/>
                  <a:pt x="1951128" y="1383831"/>
                  <a:pt x="1931600" y="1385887"/>
                </a:cubicBezTo>
                <a:cubicBezTo>
                  <a:pt x="1860397" y="1393382"/>
                  <a:pt x="1788725" y="1395412"/>
                  <a:pt x="1717287" y="1400175"/>
                </a:cubicBezTo>
                <a:cubicBezTo>
                  <a:pt x="1698237" y="1404937"/>
                  <a:pt x="1679018" y="1409067"/>
                  <a:pt x="1660137" y="1414462"/>
                </a:cubicBezTo>
                <a:cubicBezTo>
                  <a:pt x="1599651" y="1431744"/>
                  <a:pt x="1623312" y="1433353"/>
                  <a:pt x="1545837" y="1443037"/>
                </a:cubicBezTo>
                <a:cubicBezTo>
                  <a:pt x="1408292" y="1460230"/>
                  <a:pt x="1233455" y="1465086"/>
                  <a:pt x="1102925" y="1471612"/>
                </a:cubicBezTo>
                <a:cubicBezTo>
                  <a:pt x="922293" y="1531824"/>
                  <a:pt x="1211097" y="1431377"/>
                  <a:pt x="1017200" y="1514475"/>
                </a:cubicBezTo>
                <a:cubicBezTo>
                  <a:pt x="1003755" y="1520237"/>
                  <a:pt x="896119" y="1542737"/>
                  <a:pt x="888612" y="1543050"/>
                </a:cubicBezTo>
                <a:cubicBezTo>
                  <a:pt x="683947" y="1551578"/>
                  <a:pt x="479037" y="1552575"/>
                  <a:pt x="274250" y="1557337"/>
                </a:cubicBezTo>
                <a:cubicBezTo>
                  <a:pt x="207575" y="1562100"/>
                  <a:pt x="139074" y="1555413"/>
                  <a:pt x="74225" y="1571625"/>
                </a:cubicBezTo>
                <a:cubicBezTo>
                  <a:pt x="57566" y="1575790"/>
                  <a:pt x="62488" y="1611120"/>
                  <a:pt x="45650" y="1614487"/>
                </a:cubicBezTo>
                <a:cubicBezTo>
                  <a:pt x="-30978" y="1629812"/>
                  <a:pt x="10552" y="1570382"/>
                  <a:pt x="17075" y="1557337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 title="Aim 2"/>
          <p:cNvSpPr/>
          <p:nvPr/>
        </p:nvSpPr>
        <p:spPr>
          <a:xfrm>
            <a:off x="8026974" y="4931020"/>
            <a:ext cx="1314450" cy="958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8187748" y="5163237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Aim 3</a:t>
            </a:r>
            <a:endParaRPr lang="en-US" sz="2800" b="1" dirty="0"/>
          </a:p>
        </p:txBody>
      </p:sp>
      <p:sp>
        <p:nvSpPr>
          <p:cNvPr id="146" name="Freeform 145"/>
          <p:cNvSpPr/>
          <p:nvPr/>
        </p:nvSpPr>
        <p:spPr>
          <a:xfrm>
            <a:off x="3914775" y="4972050"/>
            <a:ext cx="4114800" cy="800100"/>
          </a:xfrm>
          <a:custGeom>
            <a:avLst/>
            <a:gdLst>
              <a:gd name="connsiteX0" fmla="*/ 4114800 w 4114800"/>
              <a:gd name="connsiteY0" fmla="*/ 742950 h 800100"/>
              <a:gd name="connsiteX1" fmla="*/ 3714750 w 4114800"/>
              <a:gd name="connsiteY1" fmla="*/ 771525 h 800100"/>
              <a:gd name="connsiteX2" fmla="*/ 3571875 w 4114800"/>
              <a:gd name="connsiteY2" fmla="*/ 800100 h 800100"/>
              <a:gd name="connsiteX3" fmla="*/ 3400425 w 4114800"/>
              <a:gd name="connsiteY3" fmla="*/ 757238 h 800100"/>
              <a:gd name="connsiteX4" fmla="*/ 3357563 w 4114800"/>
              <a:gd name="connsiteY4" fmla="*/ 742950 h 800100"/>
              <a:gd name="connsiteX5" fmla="*/ 3271838 w 4114800"/>
              <a:gd name="connsiteY5" fmla="*/ 685800 h 800100"/>
              <a:gd name="connsiteX6" fmla="*/ 3143250 w 4114800"/>
              <a:gd name="connsiteY6" fmla="*/ 628650 h 800100"/>
              <a:gd name="connsiteX7" fmla="*/ 2628900 w 4114800"/>
              <a:gd name="connsiteY7" fmla="*/ 614363 h 800100"/>
              <a:gd name="connsiteX8" fmla="*/ 2486025 w 4114800"/>
              <a:gd name="connsiteY8" fmla="*/ 528638 h 800100"/>
              <a:gd name="connsiteX9" fmla="*/ 2400300 w 4114800"/>
              <a:gd name="connsiteY9" fmla="*/ 500063 h 800100"/>
              <a:gd name="connsiteX10" fmla="*/ 2271713 w 4114800"/>
              <a:gd name="connsiteY10" fmla="*/ 471488 h 800100"/>
              <a:gd name="connsiteX11" fmla="*/ 2185988 w 4114800"/>
              <a:gd name="connsiteY11" fmla="*/ 428625 h 800100"/>
              <a:gd name="connsiteX12" fmla="*/ 2071688 w 4114800"/>
              <a:gd name="connsiteY12" fmla="*/ 400050 h 800100"/>
              <a:gd name="connsiteX13" fmla="*/ 2014538 w 4114800"/>
              <a:gd name="connsiteY13" fmla="*/ 371475 h 800100"/>
              <a:gd name="connsiteX14" fmla="*/ 1971675 w 4114800"/>
              <a:gd name="connsiteY14" fmla="*/ 342900 h 800100"/>
              <a:gd name="connsiteX15" fmla="*/ 1885950 w 4114800"/>
              <a:gd name="connsiteY15" fmla="*/ 314325 h 800100"/>
              <a:gd name="connsiteX16" fmla="*/ 1843088 w 4114800"/>
              <a:gd name="connsiteY16" fmla="*/ 300038 h 800100"/>
              <a:gd name="connsiteX17" fmla="*/ 1800225 w 4114800"/>
              <a:gd name="connsiteY17" fmla="*/ 285750 h 800100"/>
              <a:gd name="connsiteX18" fmla="*/ 1714500 w 4114800"/>
              <a:gd name="connsiteY18" fmla="*/ 271463 h 800100"/>
              <a:gd name="connsiteX19" fmla="*/ 1628775 w 4114800"/>
              <a:gd name="connsiteY19" fmla="*/ 228600 h 800100"/>
              <a:gd name="connsiteX20" fmla="*/ 1585913 w 4114800"/>
              <a:gd name="connsiteY20" fmla="*/ 214313 h 800100"/>
              <a:gd name="connsiteX21" fmla="*/ 1543050 w 4114800"/>
              <a:gd name="connsiteY21" fmla="*/ 185738 h 800100"/>
              <a:gd name="connsiteX22" fmla="*/ 1457325 w 4114800"/>
              <a:gd name="connsiteY22" fmla="*/ 157163 h 800100"/>
              <a:gd name="connsiteX23" fmla="*/ 1414463 w 4114800"/>
              <a:gd name="connsiteY23" fmla="*/ 128588 h 800100"/>
              <a:gd name="connsiteX24" fmla="*/ 1328738 w 4114800"/>
              <a:gd name="connsiteY24" fmla="*/ 100013 h 800100"/>
              <a:gd name="connsiteX25" fmla="*/ 1243013 w 4114800"/>
              <a:gd name="connsiteY25" fmla="*/ 42863 h 800100"/>
              <a:gd name="connsiteX26" fmla="*/ 957263 w 4114800"/>
              <a:gd name="connsiteY26" fmla="*/ 0 h 800100"/>
              <a:gd name="connsiteX27" fmla="*/ 728663 w 4114800"/>
              <a:gd name="connsiteY27" fmla="*/ 14288 h 800100"/>
              <a:gd name="connsiteX28" fmla="*/ 614363 w 4114800"/>
              <a:gd name="connsiteY28" fmla="*/ 28575 h 800100"/>
              <a:gd name="connsiteX29" fmla="*/ 471488 w 4114800"/>
              <a:gd name="connsiteY29" fmla="*/ 42863 h 800100"/>
              <a:gd name="connsiteX30" fmla="*/ 414338 w 4114800"/>
              <a:gd name="connsiteY30" fmla="*/ 57150 h 800100"/>
              <a:gd name="connsiteX31" fmla="*/ 0 w 4114800"/>
              <a:gd name="connsiteY31" fmla="*/ 71438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114800" h="800100">
                <a:moveTo>
                  <a:pt x="4114800" y="742950"/>
                </a:moveTo>
                <a:cubicBezTo>
                  <a:pt x="3920649" y="781782"/>
                  <a:pt x="4136260" y="742455"/>
                  <a:pt x="3714750" y="771525"/>
                </a:cubicBezTo>
                <a:cubicBezTo>
                  <a:pt x="3666380" y="774861"/>
                  <a:pt x="3618680" y="788399"/>
                  <a:pt x="3571875" y="800100"/>
                </a:cubicBezTo>
                <a:cubicBezTo>
                  <a:pt x="3341472" y="774500"/>
                  <a:pt x="3512916" y="813484"/>
                  <a:pt x="3400425" y="757238"/>
                </a:cubicBezTo>
                <a:cubicBezTo>
                  <a:pt x="3386955" y="750503"/>
                  <a:pt x="3370728" y="750264"/>
                  <a:pt x="3357563" y="742950"/>
                </a:cubicBezTo>
                <a:cubicBezTo>
                  <a:pt x="3327542" y="726271"/>
                  <a:pt x="3300413" y="704850"/>
                  <a:pt x="3271838" y="685800"/>
                </a:cubicBezTo>
                <a:cubicBezTo>
                  <a:pt x="3231728" y="659060"/>
                  <a:pt x="3196474" y="630128"/>
                  <a:pt x="3143250" y="628650"/>
                </a:cubicBezTo>
                <a:lnTo>
                  <a:pt x="2628900" y="614363"/>
                </a:lnTo>
                <a:cubicBezTo>
                  <a:pt x="2578584" y="580819"/>
                  <a:pt x="2540942" y="550605"/>
                  <a:pt x="2486025" y="528638"/>
                </a:cubicBezTo>
                <a:cubicBezTo>
                  <a:pt x="2458059" y="517451"/>
                  <a:pt x="2430011" y="505015"/>
                  <a:pt x="2400300" y="500063"/>
                </a:cubicBezTo>
                <a:cubicBezTo>
                  <a:pt x="2299720" y="483299"/>
                  <a:pt x="2342058" y="494936"/>
                  <a:pt x="2271713" y="471488"/>
                </a:cubicBezTo>
                <a:cubicBezTo>
                  <a:pt x="2226698" y="441478"/>
                  <a:pt x="2236038" y="442275"/>
                  <a:pt x="2185988" y="428625"/>
                </a:cubicBezTo>
                <a:cubicBezTo>
                  <a:pt x="2148099" y="418292"/>
                  <a:pt x="2106814" y="417613"/>
                  <a:pt x="2071688" y="400050"/>
                </a:cubicBezTo>
                <a:cubicBezTo>
                  <a:pt x="2052638" y="390525"/>
                  <a:pt x="2033030" y="382042"/>
                  <a:pt x="2014538" y="371475"/>
                </a:cubicBezTo>
                <a:cubicBezTo>
                  <a:pt x="1999629" y="362956"/>
                  <a:pt x="1987367" y="349874"/>
                  <a:pt x="1971675" y="342900"/>
                </a:cubicBezTo>
                <a:cubicBezTo>
                  <a:pt x="1944150" y="330667"/>
                  <a:pt x="1914525" y="323850"/>
                  <a:pt x="1885950" y="314325"/>
                </a:cubicBezTo>
                <a:lnTo>
                  <a:pt x="1843088" y="300038"/>
                </a:lnTo>
                <a:cubicBezTo>
                  <a:pt x="1828800" y="295275"/>
                  <a:pt x="1815081" y="288226"/>
                  <a:pt x="1800225" y="285750"/>
                </a:cubicBezTo>
                <a:lnTo>
                  <a:pt x="1714500" y="271463"/>
                </a:lnTo>
                <a:cubicBezTo>
                  <a:pt x="1606759" y="235548"/>
                  <a:pt x="1739569" y="283997"/>
                  <a:pt x="1628775" y="228600"/>
                </a:cubicBezTo>
                <a:cubicBezTo>
                  <a:pt x="1615305" y="221865"/>
                  <a:pt x="1600200" y="219075"/>
                  <a:pt x="1585913" y="214313"/>
                </a:cubicBezTo>
                <a:cubicBezTo>
                  <a:pt x="1571625" y="204788"/>
                  <a:pt x="1558742" y="192712"/>
                  <a:pt x="1543050" y="185738"/>
                </a:cubicBezTo>
                <a:cubicBezTo>
                  <a:pt x="1515525" y="173505"/>
                  <a:pt x="1457325" y="157163"/>
                  <a:pt x="1457325" y="157163"/>
                </a:cubicBezTo>
                <a:cubicBezTo>
                  <a:pt x="1443038" y="147638"/>
                  <a:pt x="1430154" y="135562"/>
                  <a:pt x="1414463" y="128588"/>
                </a:cubicBezTo>
                <a:cubicBezTo>
                  <a:pt x="1386938" y="116355"/>
                  <a:pt x="1328738" y="100013"/>
                  <a:pt x="1328738" y="100013"/>
                </a:cubicBezTo>
                <a:cubicBezTo>
                  <a:pt x="1300163" y="80963"/>
                  <a:pt x="1276889" y="48509"/>
                  <a:pt x="1243013" y="42863"/>
                </a:cubicBezTo>
                <a:cubicBezTo>
                  <a:pt x="1033689" y="7976"/>
                  <a:pt x="1129054" y="21475"/>
                  <a:pt x="957263" y="0"/>
                </a:cubicBezTo>
                <a:cubicBezTo>
                  <a:pt x="881063" y="4763"/>
                  <a:pt x="804748" y="7948"/>
                  <a:pt x="728663" y="14288"/>
                </a:cubicBezTo>
                <a:cubicBezTo>
                  <a:pt x="690399" y="17477"/>
                  <a:pt x="652525" y="24335"/>
                  <a:pt x="614363" y="28575"/>
                </a:cubicBezTo>
                <a:cubicBezTo>
                  <a:pt x="566793" y="33861"/>
                  <a:pt x="519113" y="38100"/>
                  <a:pt x="471488" y="42863"/>
                </a:cubicBezTo>
                <a:cubicBezTo>
                  <a:pt x="452438" y="47625"/>
                  <a:pt x="433916" y="55644"/>
                  <a:pt x="414338" y="57150"/>
                </a:cubicBezTo>
                <a:cubicBezTo>
                  <a:pt x="208914" y="72952"/>
                  <a:pt x="159696" y="71438"/>
                  <a:pt x="0" y="71438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7"/>
          <p:cNvSpPr/>
          <p:nvPr/>
        </p:nvSpPr>
        <p:spPr>
          <a:xfrm>
            <a:off x="3857625" y="4027139"/>
            <a:ext cx="3914775" cy="1773586"/>
          </a:xfrm>
          <a:custGeom>
            <a:avLst/>
            <a:gdLst>
              <a:gd name="connsiteX0" fmla="*/ 3871913 w 3914775"/>
              <a:gd name="connsiteY0" fmla="*/ 1773586 h 1773586"/>
              <a:gd name="connsiteX1" fmla="*/ 3886200 w 3914775"/>
              <a:gd name="connsiteY1" fmla="*/ 1716436 h 1773586"/>
              <a:gd name="connsiteX2" fmla="*/ 3914775 w 3914775"/>
              <a:gd name="connsiteY2" fmla="*/ 1630711 h 1773586"/>
              <a:gd name="connsiteX3" fmla="*/ 3900488 w 3914775"/>
              <a:gd name="connsiteY3" fmla="*/ 1587849 h 1773586"/>
              <a:gd name="connsiteX4" fmla="*/ 3800475 w 3914775"/>
              <a:gd name="connsiteY4" fmla="*/ 1559274 h 1773586"/>
              <a:gd name="connsiteX5" fmla="*/ 3714750 w 3914775"/>
              <a:gd name="connsiteY5" fmla="*/ 1530699 h 1773586"/>
              <a:gd name="connsiteX6" fmla="*/ 3629025 w 3914775"/>
              <a:gd name="connsiteY6" fmla="*/ 1502124 h 1773586"/>
              <a:gd name="connsiteX7" fmla="*/ 3586163 w 3914775"/>
              <a:gd name="connsiteY7" fmla="*/ 1487836 h 1773586"/>
              <a:gd name="connsiteX8" fmla="*/ 3286125 w 3914775"/>
              <a:gd name="connsiteY8" fmla="*/ 1459261 h 1773586"/>
              <a:gd name="connsiteX9" fmla="*/ 3228975 w 3914775"/>
              <a:gd name="connsiteY9" fmla="*/ 1444974 h 1773586"/>
              <a:gd name="connsiteX10" fmla="*/ 3043238 w 3914775"/>
              <a:gd name="connsiteY10" fmla="*/ 1430686 h 1773586"/>
              <a:gd name="connsiteX11" fmla="*/ 2914650 w 3914775"/>
              <a:gd name="connsiteY11" fmla="*/ 1359249 h 1773586"/>
              <a:gd name="connsiteX12" fmla="*/ 2757488 w 3914775"/>
              <a:gd name="connsiteY12" fmla="*/ 1344961 h 1773586"/>
              <a:gd name="connsiteX13" fmla="*/ 2714625 w 3914775"/>
              <a:gd name="connsiteY13" fmla="*/ 1330674 h 1773586"/>
              <a:gd name="connsiteX14" fmla="*/ 2457450 w 3914775"/>
              <a:gd name="connsiteY14" fmla="*/ 1302099 h 1773586"/>
              <a:gd name="connsiteX15" fmla="*/ 2371725 w 3914775"/>
              <a:gd name="connsiteY15" fmla="*/ 1273524 h 1773586"/>
              <a:gd name="connsiteX16" fmla="*/ 2328863 w 3914775"/>
              <a:gd name="connsiteY16" fmla="*/ 1259236 h 1773586"/>
              <a:gd name="connsiteX17" fmla="*/ 2228850 w 3914775"/>
              <a:gd name="connsiteY17" fmla="*/ 1244949 h 1773586"/>
              <a:gd name="connsiteX18" fmla="*/ 2143125 w 3914775"/>
              <a:gd name="connsiteY18" fmla="*/ 1216374 h 1773586"/>
              <a:gd name="connsiteX19" fmla="*/ 2100263 w 3914775"/>
              <a:gd name="connsiteY19" fmla="*/ 1202086 h 1773586"/>
              <a:gd name="connsiteX20" fmla="*/ 2014538 w 3914775"/>
              <a:gd name="connsiteY20" fmla="*/ 1144936 h 1773586"/>
              <a:gd name="connsiteX21" fmla="*/ 1971675 w 3914775"/>
              <a:gd name="connsiteY21" fmla="*/ 1116361 h 1773586"/>
              <a:gd name="connsiteX22" fmla="*/ 1928813 w 3914775"/>
              <a:gd name="connsiteY22" fmla="*/ 1087786 h 1773586"/>
              <a:gd name="connsiteX23" fmla="*/ 1900238 w 3914775"/>
              <a:gd name="connsiteY23" fmla="*/ 1044924 h 1773586"/>
              <a:gd name="connsiteX24" fmla="*/ 1843088 w 3914775"/>
              <a:gd name="connsiteY24" fmla="*/ 930624 h 1773586"/>
              <a:gd name="connsiteX25" fmla="*/ 1814513 w 3914775"/>
              <a:gd name="connsiteY25" fmla="*/ 887761 h 1773586"/>
              <a:gd name="connsiteX26" fmla="*/ 1785938 w 3914775"/>
              <a:gd name="connsiteY26" fmla="*/ 802036 h 1773586"/>
              <a:gd name="connsiteX27" fmla="*/ 1771650 w 3914775"/>
              <a:gd name="connsiteY27" fmla="*/ 759174 h 1773586"/>
              <a:gd name="connsiteX28" fmla="*/ 1757363 w 3914775"/>
              <a:gd name="connsiteY28" fmla="*/ 716311 h 1773586"/>
              <a:gd name="connsiteX29" fmla="*/ 1728788 w 3914775"/>
              <a:gd name="connsiteY29" fmla="*/ 644874 h 1773586"/>
              <a:gd name="connsiteX30" fmla="*/ 1714500 w 3914775"/>
              <a:gd name="connsiteY30" fmla="*/ 573436 h 1773586"/>
              <a:gd name="connsiteX31" fmla="*/ 1700213 w 3914775"/>
              <a:gd name="connsiteY31" fmla="*/ 516286 h 1773586"/>
              <a:gd name="connsiteX32" fmla="*/ 1685925 w 3914775"/>
              <a:gd name="connsiteY32" fmla="*/ 444849 h 1773586"/>
              <a:gd name="connsiteX33" fmla="*/ 1585913 w 3914775"/>
              <a:gd name="connsiteY33" fmla="*/ 316261 h 1773586"/>
              <a:gd name="connsiteX34" fmla="*/ 1528763 w 3914775"/>
              <a:gd name="connsiteY34" fmla="*/ 230536 h 1773586"/>
              <a:gd name="connsiteX35" fmla="*/ 1471613 w 3914775"/>
              <a:gd name="connsiteY35" fmla="*/ 144811 h 1773586"/>
              <a:gd name="connsiteX36" fmla="*/ 1328738 w 3914775"/>
              <a:gd name="connsiteY36" fmla="*/ 101949 h 1773586"/>
              <a:gd name="connsiteX37" fmla="*/ 1200150 w 3914775"/>
              <a:gd name="connsiteY37" fmla="*/ 59086 h 1773586"/>
              <a:gd name="connsiteX38" fmla="*/ 1028700 w 3914775"/>
              <a:gd name="connsiteY38" fmla="*/ 16224 h 1773586"/>
              <a:gd name="connsiteX39" fmla="*/ 814388 w 3914775"/>
              <a:gd name="connsiteY39" fmla="*/ 16224 h 1773586"/>
              <a:gd name="connsiteX40" fmla="*/ 585788 w 3914775"/>
              <a:gd name="connsiteY40" fmla="*/ 1936 h 1773586"/>
              <a:gd name="connsiteX41" fmla="*/ 428625 w 3914775"/>
              <a:gd name="connsiteY41" fmla="*/ 16224 h 1773586"/>
              <a:gd name="connsiteX42" fmla="*/ 342900 w 3914775"/>
              <a:gd name="connsiteY42" fmla="*/ 44799 h 1773586"/>
              <a:gd name="connsiteX43" fmla="*/ 300038 w 3914775"/>
              <a:gd name="connsiteY43" fmla="*/ 59086 h 1773586"/>
              <a:gd name="connsiteX44" fmla="*/ 214313 w 3914775"/>
              <a:gd name="connsiteY44" fmla="*/ 87661 h 1773586"/>
              <a:gd name="connsiteX45" fmla="*/ 114300 w 3914775"/>
              <a:gd name="connsiteY45" fmla="*/ 116236 h 1773586"/>
              <a:gd name="connsiteX46" fmla="*/ 0 w 3914775"/>
              <a:gd name="connsiteY46" fmla="*/ 201961 h 177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914775" h="1773586">
                <a:moveTo>
                  <a:pt x="3871913" y="1773586"/>
                </a:moveTo>
                <a:cubicBezTo>
                  <a:pt x="3876675" y="1754536"/>
                  <a:pt x="3880558" y="1735244"/>
                  <a:pt x="3886200" y="1716436"/>
                </a:cubicBezTo>
                <a:cubicBezTo>
                  <a:pt x="3894855" y="1687586"/>
                  <a:pt x="3914775" y="1630711"/>
                  <a:pt x="3914775" y="1630711"/>
                </a:cubicBezTo>
                <a:cubicBezTo>
                  <a:pt x="3910013" y="1616424"/>
                  <a:pt x="3911137" y="1598498"/>
                  <a:pt x="3900488" y="1587849"/>
                </a:cubicBezTo>
                <a:cubicBezTo>
                  <a:pt x="3893627" y="1580988"/>
                  <a:pt x="3801007" y="1559434"/>
                  <a:pt x="3800475" y="1559274"/>
                </a:cubicBezTo>
                <a:cubicBezTo>
                  <a:pt x="3771625" y="1550619"/>
                  <a:pt x="3743325" y="1540224"/>
                  <a:pt x="3714750" y="1530699"/>
                </a:cubicBezTo>
                <a:lnTo>
                  <a:pt x="3629025" y="1502124"/>
                </a:lnTo>
                <a:cubicBezTo>
                  <a:pt x="3614738" y="1497362"/>
                  <a:pt x="3601018" y="1490312"/>
                  <a:pt x="3586163" y="1487836"/>
                </a:cubicBezTo>
                <a:cubicBezTo>
                  <a:pt x="3429816" y="1461779"/>
                  <a:pt x="3529343" y="1475476"/>
                  <a:pt x="3286125" y="1459261"/>
                </a:cubicBezTo>
                <a:cubicBezTo>
                  <a:pt x="3267075" y="1454499"/>
                  <a:pt x="3248477" y="1447268"/>
                  <a:pt x="3228975" y="1444974"/>
                </a:cubicBezTo>
                <a:cubicBezTo>
                  <a:pt x="3167305" y="1437719"/>
                  <a:pt x="3103289" y="1446489"/>
                  <a:pt x="3043238" y="1430686"/>
                </a:cubicBezTo>
                <a:cubicBezTo>
                  <a:pt x="2887787" y="1389778"/>
                  <a:pt x="3015175" y="1373610"/>
                  <a:pt x="2914650" y="1359249"/>
                </a:cubicBezTo>
                <a:cubicBezTo>
                  <a:pt x="2862575" y="1351810"/>
                  <a:pt x="2809875" y="1349724"/>
                  <a:pt x="2757488" y="1344961"/>
                </a:cubicBezTo>
                <a:cubicBezTo>
                  <a:pt x="2743200" y="1340199"/>
                  <a:pt x="2729236" y="1334327"/>
                  <a:pt x="2714625" y="1330674"/>
                </a:cubicBezTo>
                <a:cubicBezTo>
                  <a:pt x="2620519" y="1307148"/>
                  <a:pt x="2569668" y="1310731"/>
                  <a:pt x="2457450" y="1302099"/>
                </a:cubicBezTo>
                <a:lnTo>
                  <a:pt x="2371725" y="1273524"/>
                </a:lnTo>
                <a:cubicBezTo>
                  <a:pt x="2357438" y="1268761"/>
                  <a:pt x="2343772" y="1261366"/>
                  <a:pt x="2328863" y="1259236"/>
                </a:cubicBezTo>
                <a:lnTo>
                  <a:pt x="2228850" y="1244949"/>
                </a:lnTo>
                <a:lnTo>
                  <a:pt x="2143125" y="1216374"/>
                </a:lnTo>
                <a:cubicBezTo>
                  <a:pt x="2128838" y="1211611"/>
                  <a:pt x="2112794" y="1210440"/>
                  <a:pt x="2100263" y="1202086"/>
                </a:cubicBezTo>
                <a:lnTo>
                  <a:pt x="2014538" y="1144936"/>
                </a:lnTo>
                <a:lnTo>
                  <a:pt x="1971675" y="1116361"/>
                </a:lnTo>
                <a:lnTo>
                  <a:pt x="1928813" y="1087786"/>
                </a:lnTo>
                <a:cubicBezTo>
                  <a:pt x="1919288" y="1073499"/>
                  <a:pt x="1908461" y="1059999"/>
                  <a:pt x="1900238" y="1044924"/>
                </a:cubicBezTo>
                <a:cubicBezTo>
                  <a:pt x="1879840" y="1007528"/>
                  <a:pt x="1866716" y="966067"/>
                  <a:pt x="1843088" y="930624"/>
                </a:cubicBezTo>
                <a:cubicBezTo>
                  <a:pt x="1833563" y="916336"/>
                  <a:pt x="1821487" y="903453"/>
                  <a:pt x="1814513" y="887761"/>
                </a:cubicBezTo>
                <a:cubicBezTo>
                  <a:pt x="1802280" y="860236"/>
                  <a:pt x="1795463" y="830611"/>
                  <a:pt x="1785938" y="802036"/>
                </a:cubicBezTo>
                <a:lnTo>
                  <a:pt x="1771650" y="759174"/>
                </a:lnTo>
                <a:cubicBezTo>
                  <a:pt x="1766887" y="744886"/>
                  <a:pt x="1762956" y="730294"/>
                  <a:pt x="1757363" y="716311"/>
                </a:cubicBezTo>
                <a:cubicBezTo>
                  <a:pt x="1747838" y="692499"/>
                  <a:pt x="1736158" y="669439"/>
                  <a:pt x="1728788" y="644874"/>
                </a:cubicBezTo>
                <a:cubicBezTo>
                  <a:pt x="1721810" y="621614"/>
                  <a:pt x="1719768" y="597142"/>
                  <a:pt x="1714500" y="573436"/>
                </a:cubicBezTo>
                <a:cubicBezTo>
                  <a:pt x="1710240" y="554267"/>
                  <a:pt x="1704473" y="535455"/>
                  <a:pt x="1700213" y="516286"/>
                </a:cubicBezTo>
                <a:cubicBezTo>
                  <a:pt x="1694945" y="492580"/>
                  <a:pt x="1695974" y="466956"/>
                  <a:pt x="1685925" y="444849"/>
                </a:cubicBezTo>
                <a:cubicBezTo>
                  <a:pt x="1634240" y="331142"/>
                  <a:pt x="1643249" y="389980"/>
                  <a:pt x="1585913" y="316261"/>
                </a:cubicBezTo>
                <a:cubicBezTo>
                  <a:pt x="1564829" y="289152"/>
                  <a:pt x="1539624" y="263116"/>
                  <a:pt x="1528763" y="230536"/>
                </a:cubicBezTo>
                <a:cubicBezTo>
                  <a:pt x="1515338" y="190262"/>
                  <a:pt x="1515394" y="169134"/>
                  <a:pt x="1471613" y="144811"/>
                </a:cubicBezTo>
                <a:cubicBezTo>
                  <a:pt x="1443151" y="128999"/>
                  <a:pt x="1365634" y="111173"/>
                  <a:pt x="1328738" y="101949"/>
                </a:cubicBezTo>
                <a:cubicBezTo>
                  <a:pt x="1249600" y="49191"/>
                  <a:pt x="1323345" y="89885"/>
                  <a:pt x="1200150" y="59086"/>
                </a:cubicBezTo>
                <a:cubicBezTo>
                  <a:pt x="973751" y="2486"/>
                  <a:pt x="1253000" y="53606"/>
                  <a:pt x="1028700" y="16224"/>
                </a:cubicBezTo>
                <a:cubicBezTo>
                  <a:pt x="919192" y="-20280"/>
                  <a:pt x="1047460" y="16224"/>
                  <a:pt x="814388" y="16224"/>
                </a:cubicBezTo>
                <a:cubicBezTo>
                  <a:pt x="738039" y="16224"/>
                  <a:pt x="661988" y="6699"/>
                  <a:pt x="585788" y="1936"/>
                </a:cubicBezTo>
                <a:cubicBezTo>
                  <a:pt x="533400" y="6699"/>
                  <a:pt x="480428" y="7082"/>
                  <a:pt x="428625" y="16224"/>
                </a:cubicBezTo>
                <a:cubicBezTo>
                  <a:pt x="398963" y="21459"/>
                  <a:pt x="371475" y="35274"/>
                  <a:pt x="342900" y="44799"/>
                </a:cubicBezTo>
                <a:lnTo>
                  <a:pt x="300038" y="59086"/>
                </a:lnTo>
                <a:cubicBezTo>
                  <a:pt x="300028" y="59089"/>
                  <a:pt x="214324" y="87658"/>
                  <a:pt x="214313" y="87661"/>
                </a:cubicBezTo>
                <a:cubicBezTo>
                  <a:pt x="142552" y="105602"/>
                  <a:pt x="175792" y="95740"/>
                  <a:pt x="114300" y="116236"/>
                </a:cubicBezTo>
                <a:cubicBezTo>
                  <a:pt x="17367" y="180858"/>
                  <a:pt x="52859" y="149102"/>
                  <a:pt x="0" y="201961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9350037" y="4941026"/>
            <a:ext cx="218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Meta-barcoding</a:t>
            </a:r>
            <a:endParaRPr lang="en-US" sz="2400" dirty="0"/>
          </a:p>
        </p:txBody>
      </p:sp>
      <p:cxnSp>
        <p:nvCxnSpPr>
          <p:cNvPr id="151" name="Straight Arrow Connector 150"/>
          <p:cNvCxnSpPr/>
          <p:nvPr/>
        </p:nvCxnSpPr>
        <p:spPr>
          <a:xfrm flipV="1">
            <a:off x="1729910" y="1398977"/>
            <a:ext cx="1" cy="31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1717866" y="2050768"/>
            <a:ext cx="1" cy="310937"/>
          </a:xfrm>
          <a:prstGeom prst="straightConnector1">
            <a:avLst/>
          </a:prstGeom>
          <a:ln w="9525"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85859" y="139184"/>
            <a:ext cx="2042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query genome</a:t>
            </a:r>
            <a:endParaRPr lang="en-US" sz="2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158699" y="2979472"/>
            <a:ext cx="247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reference genome</a:t>
            </a:r>
            <a:endParaRPr lang="en-US" sz="2400" dirty="0"/>
          </a:p>
        </p:txBody>
      </p:sp>
      <p:grpSp>
        <p:nvGrpSpPr>
          <p:cNvPr id="156" name="Group 155"/>
          <p:cNvGrpSpPr/>
          <p:nvPr/>
        </p:nvGrpSpPr>
        <p:grpSpPr>
          <a:xfrm>
            <a:off x="10141623" y="3383900"/>
            <a:ext cx="978729" cy="336560"/>
            <a:chOff x="609632" y="2309039"/>
            <a:chExt cx="2121694" cy="560429"/>
          </a:xfrm>
        </p:grpSpPr>
        <p:cxnSp>
          <p:nvCxnSpPr>
            <p:cNvPr id="157" name="Straight Connector 156"/>
            <p:cNvCxnSpPr/>
            <p:nvPr/>
          </p:nvCxnSpPr>
          <p:spPr>
            <a:xfrm flipV="1">
              <a:off x="1664525" y="2750251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V="1">
              <a:off x="902525" y="25655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1054925" y="2717904"/>
              <a:ext cx="457200" cy="2375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Cloud 159"/>
            <p:cNvSpPr/>
            <p:nvPr/>
          </p:nvSpPr>
          <p:spPr>
            <a:xfrm>
              <a:off x="609632" y="2309039"/>
              <a:ext cx="2121694" cy="560429"/>
            </a:xfrm>
            <a:prstGeom prst="cloud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424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Bafna, Vineet</dc:creator>
  <cp:lastModifiedBy>Bafna, Vineet</cp:lastModifiedBy>
  <cp:revision>17</cp:revision>
  <dcterms:created xsi:type="dcterms:W3CDTF">2017-11-04T22:34:01Z</dcterms:created>
  <dcterms:modified xsi:type="dcterms:W3CDTF">2017-11-04T23:23:52Z</dcterms:modified>
</cp:coreProperties>
</file>