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86" r:id="rId4"/>
    <p:sldId id="28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22" autoAdjust="0"/>
  </p:normalViewPr>
  <p:slideViewPr>
    <p:cSldViewPr snapToGrid="0">
      <p:cViewPr>
        <p:scale>
          <a:sx n="125" d="100"/>
          <a:sy n="125" d="100"/>
        </p:scale>
        <p:origin x="-342" y="-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E35CB-3422-45F4-B9D3-DF653CC578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BDBCCC-D06E-489D-B413-67588D69F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122E6-CE80-4869-BF8A-16726EF7C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2184-33F6-4EB0-A3FF-9FE04D05D7E1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8084D-FA29-4FC5-8B28-F1A2206B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517FE-5FEA-4043-B666-5245E0B0C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2536-928B-46F0-993D-610A2FD29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3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29437-B719-4F5F-B6D1-C70833FAF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BBA71E-91F2-4FC4-A15D-D3F6FB122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9D552-9CE1-4F6C-8049-3E50B2B0E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2184-33F6-4EB0-A3FF-9FE04D05D7E1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0F61F-BFB7-48BD-BE3D-034938F00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307A6-3760-4628-9B5A-848017040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2536-928B-46F0-993D-610A2FD29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5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E1470B-46B3-4F54-A025-98CCCC234B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2DD2E-9BE0-4EED-809A-CB0614DA2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C0D84-DEB1-4936-BD4D-08FF5CBBE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2184-33F6-4EB0-A3FF-9FE04D05D7E1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70564-A032-4936-AA02-BC9E7F8AA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E79B2-173D-42D0-9C72-C92397D48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2536-928B-46F0-993D-610A2FD29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74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33099-4263-4C46-85CF-1FD858AD5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08398-4ED9-493B-86A8-E71C01B6E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C29A8-C7F7-43A2-90F8-69F67BD78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2184-33F6-4EB0-A3FF-9FE04D05D7E1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282B4-37B3-4D3C-A642-F0C4C2AD0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A70F5-9ED0-4362-8F24-960D15CA8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2536-928B-46F0-993D-610A2FD29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52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ED705-95BA-4334-9F33-47A040EA0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2259E-D0DD-4D51-AC42-251BE14B6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0920E-EBAD-45D9-8C95-E03EE3935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2184-33F6-4EB0-A3FF-9FE04D05D7E1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9C710-96FF-4A61-BF0B-292F72943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EFEAC-4388-4317-8001-36D88A464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2536-928B-46F0-993D-610A2FD29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5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8421D-F4A4-4FA5-85FC-E58F570E3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01E01-6153-4948-99D3-41E0E180D0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0A04D-B308-4ACE-A9ED-C33AA385B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F1C14-71DE-4767-9A7D-386EE6365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2184-33F6-4EB0-A3FF-9FE04D05D7E1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81A42-CC91-41F6-92DE-B6678F5BC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73E26A-2388-4B92-B076-7203C46A7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2536-928B-46F0-993D-610A2FD29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79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48ECF-E6F7-40D0-A640-0D1DB2ED9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3D2AE-B561-4678-9936-EA7E43506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04409-4162-4FDD-A7FE-A461F72CB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FA2A57-457C-458E-8179-60990483B0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AFF099-00F8-41A8-8057-2465DFEC7F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F6E60E-D478-45F1-98A9-F44DE00E0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2184-33F6-4EB0-A3FF-9FE04D05D7E1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E72B1C-B6C4-4176-93C9-1523645E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3CCBA2-2D0B-4C1E-B66B-E77244366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2536-928B-46F0-993D-610A2FD29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51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80755-70E9-498C-8E0C-DF4A651CE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6D893A-BE43-4AE6-AF50-84F1867C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2184-33F6-4EB0-A3FF-9FE04D05D7E1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9F9E19-CED0-4503-999C-609377A0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710FFC-CDC1-4FCF-9907-CC150E3C7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2536-928B-46F0-993D-610A2FD29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DD36E8-63DB-4BC4-BE92-2C8AFC037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2184-33F6-4EB0-A3FF-9FE04D05D7E1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16AEB3-4B4C-4546-BA9B-4B902D22C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E2FEA-57DF-4269-BD05-EC69228C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2536-928B-46F0-993D-610A2FD29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75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A3228-85BC-49E4-B58A-34DFD0DBD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026E4-E18C-4C47-B608-4F0A711C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78218-4696-4EDF-AEC8-58A101743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29BDA-A661-48E9-AA4B-CA3AAACA6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2184-33F6-4EB0-A3FF-9FE04D05D7E1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F063C-A902-4FF9-87BA-DA38DD39F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2BC90-3839-41A3-988F-DB0937B6F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2536-928B-46F0-993D-610A2FD29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0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40F06-8C2A-4F0E-AEB5-F3470BD15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29C66B-F972-418F-AB94-11903514C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AB3B5-FA6C-4735-BA7C-B72EB421B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B41F3-6807-4909-8774-FC2A5EB3B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2184-33F6-4EB0-A3FF-9FE04D05D7E1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8C4BD-C078-4A5C-811D-D0F81424A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EBE076-9C7F-419A-9AC1-D7BC10B31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2536-928B-46F0-993D-610A2FD29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395CC5-9EC1-43BC-A898-9AD960D9E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5FF4F-0323-48D7-8CAA-11F702C2F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3D1FF-9D1F-4F79-AD4A-1AFD1C544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92184-33F6-4EB0-A3FF-9FE04D05D7E1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99CAA-F27A-4548-8436-1FBC582ECC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7E8CD-FF23-463B-8D86-749002B39A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32536-928B-46F0-993D-610A2FD29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7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9299476-C1D3-4CC3-BF4C-5098B55FD179}"/>
              </a:ext>
            </a:extLst>
          </p:cNvPr>
          <p:cNvGrpSpPr/>
          <p:nvPr/>
        </p:nvGrpSpPr>
        <p:grpSpPr>
          <a:xfrm>
            <a:off x="1464966" y="1294266"/>
            <a:ext cx="9404061" cy="3973980"/>
            <a:chOff x="499291" y="1525003"/>
            <a:chExt cx="9404061" cy="3973980"/>
          </a:xfrm>
        </p:grpSpPr>
        <p:pic>
          <p:nvPicPr>
            <p:cNvPr id="9" name="Picture 8" descr="A picture containing light, bird, group&#10;&#10;Description automatically generated">
              <a:extLst>
                <a:ext uri="{FF2B5EF4-FFF2-40B4-BE49-F238E27FC236}">
                  <a16:creationId xmlns:a16="http://schemas.microsoft.com/office/drawing/2014/main" id="{A0430B3E-4F96-451E-85D7-1787DDF40D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630" t="3374" r="22470" b="7114"/>
            <a:stretch/>
          </p:blipFill>
          <p:spPr>
            <a:xfrm>
              <a:off x="6816202" y="1525003"/>
              <a:ext cx="3087150" cy="3973980"/>
            </a:xfrm>
            <a:prstGeom prst="rect">
              <a:avLst/>
            </a:prstGeom>
          </p:spPr>
        </p:pic>
        <p:pic>
          <p:nvPicPr>
            <p:cNvPr id="5" name="Picture 4" descr="A picture containing light, bird, group, traffic&#10;&#10;Description automatically generated">
              <a:extLst>
                <a:ext uri="{FF2B5EF4-FFF2-40B4-BE49-F238E27FC236}">
                  <a16:creationId xmlns:a16="http://schemas.microsoft.com/office/drawing/2014/main" id="{742D8F00-76D5-41CB-A1A4-ABCA672FE7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34" t="3374" r="21565" b="7114"/>
            <a:stretch/>
          </p:blipFill>
          <p:spPr>
            <a:xfrm>
              <a:off x="499291" y="1525003"/>
              <a:ext cx="3087149" cy="3973980"/>
            </a:xfrm>
            <a:prstGeom prst="rect">
              <a:avLst/>
            </a:prstGeom>
          </p:spPr>
        </p:pic>
        <p:pic>
          <p:nvPicPr>
            <p:cNvPr id="7" name="Picture 6" descr="A picture containing group&#10;&#10;Description automatically generated">
              <a:extLst>
                <a:ext uri="{FF2B5EF4-FFF2-40B4-BE49-F238E27FC236}">
                  <a16:creationId xmlns:a16="http://schemas.microsoft.com/office/drawing/2014/main" id="{34211126-BC65-44E8-912C-8FAA0514F5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91" t="3361" r="21708" b="7127"/>
            <a:stretch/>
          </p:blipFill>
          <p:spPr>
            <a:xfrm>
              <a:off x="3661941" y="1525003"/>
              <a:ext cx="3087150" cy="39739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1167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2FAE-5027-4BC2-AB35-84D30617F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2444633-709E-44B6-BDD6-051097DFE289}"/>
              </a:ext>
            </a:extLst>
          </p:cNvPr>
          <p:cNvGrpSpPr/>
          <p:nvPr/>
        </p:nvGrpSpPr>
        <p:grpSpPr>
          <a:xfrm>
            <a:off x="3578947" y="1332815"/>
            <a:ext cx="4560349" cy="4892760"/>
            <a:chOff x="2713186" y="996865"/>
            <a:chExt cx="4560349" cy="4892760"/>
          </a:xfrm>
        </p:grpSpPr>
        <p:pic>
          <p:nvPicPr>
            <p:cNvPr id="4" name="Picture 3" descr="A picture containing map&#10;&#10;Description automatically generated">
              <a:extLst>
                <a:ext uri="{FF2B5EF4-FFF2-40B4-BE49-F238E27FC236}">
                  <a16:creationId xmlns:a16="http://schemas.microsoft.com/office/drawing/2014/main" id="{9904A4C2-FD0F-4B7B-9CCE-12A41408C3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890" b="16722"/>
            <a:stretch/>
          </p:blipFill>
          <p:spPr>
            <a:xfrm>
              <a:off x="4918464" y="996865"/>
              <a:ext cx="2355071" cy="3857854"/>
            </a:xfrm>
            <a:prstGeom prst="rect">
              <a:avLst/>
            </a:prstGeom>
          </p:spPr>
        </p:pic>
        <p:cxnSp>
          <p:nvCxnSpPr>
            <p:cNvPr id="7" name="Connector: Curved 6">
              <a:extLst>
                <a:ext uri="{FF2B5EF4-FFF2-40B4-BE49-F238E27FC236}">
                  <a16:creationId xmlns:a16="http://schemas.microsoft.com/office/drawing/2014/main" id="{672E7690-4316-454E-A357-40F0B44E127C}"/>
                </a:ext>
              </a:extLst>
            </p:cNvPr>
            <p:cNvCxnSpPr>
              <a:cxnSpLocks/>
              <a:stCxn id="46" idx="0"/>
            </p:cNvCxnSpPr>
            <p:nvPr/>
          </p:nvCxnSpPr>
          <p:spPr>
            <a:xfrm rot="5400000" flipH="1" flipV="1">
              <a:off x="4382429" y="3763747"/>
              <a:ext cx="646749" cy="1129884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A3EE718-8955-4219-B5EA-1A7AEABF8A89}"/>
                </a:ext>
              </a:extLst>
            </p:cNvPr>
            <p:cNvSpPr txBox="1"/>
            <p:nvPr/>
          </p:nvSpPr>
          <p:spPr>
            <a:xfrm>
              <a:off x="3636962" y="5423883"/>
              <a:ext cx="16337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Pool of input neurons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7516D48-0439-48DA-9577-9AC5D05A69E9}"/>
                </a:ext>
              </a:extLst>
            </p:cNvPr>
            <p:cNvSpPr/>
            <p:nvPr/>
          </p:nvSpPr>
          <p:spPr>
            <a:xfrm>
              <a:off x="5335928" y="5356437"/>
              <a:ext cx="197708" cy="2059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7A3B387-A016-4E6F-9C6F-99D44D42A678}"/>
                </a:ext>
              </a:extLst>
            </p:cNvPr>
            <p:cNvSpPr/>
            <p:nvPr/>
          </p:nvSpPr>
          <p:spPr>
            <a:xfrm>
              <a:off x="6125148" y="5387036"/>
              <a:ext cx="197708" cy="2059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D8A4DD1-6747-46BF-B9A7-E1309A6F7229}"/>
                </a:ext>
              </a:extLst>
            </p:cNvPr>
            <p:cNvSpPr/>
            <p:nvPr/>
          </p:nvSpPr>
          <p:spPr>
            <a:xfrm>
              <a:off x="5687086" y="5683679"/>
              <a:ext cx="197708" cy="2059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44329CB-04E9-4D82-8C47-7E9E8B0C5A9B}"/>
                </a:ext>
              </a:extLst>
            </p:cNvPr>
            <p:cNvSpPr/>
            <p:nvPr/>
          </p:nvSpPr>
          <p:spPr>
            <a:xfrm>
              <a:off x="6596898" y="5562383"/>
              <a:ext cx="197708" cy="2059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E50A78D-C655-4E33-9A07-C042BA17B2F3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6224002" y="4137490"/>
              <a:ext cx="247394" cy="12495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2373052-18D0-4742-9325-21678C0733EC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5785940" y="4110681"/>
              <a:ext cx="719039" cy="15729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DF89B7B-D858-4540-B0C2-4C57B122CB51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5434782" y="3778285"/>
              <a:ext cx="98854" cy="15781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D62AE10-5ACC-4A4E-AD52-F08FF9B5CE53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6460777" y="4110681"/>
              <a:ext cx="234975" cy="14517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17DE82A-032E-41A0-BF53-F1B9F846B10D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5785940" y="4506741"/>
              <a:ext cx="164020" cy="11769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16DB273-2752-4E9C-ADDB-51F85BFFFC6C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H="1" flipV="1">
              <a:off x="5976608" y="4544404"/>
              <a:ext cx="247394" cy="8426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31EF5B1-6DF2-4DB3-A164-C1E2021FC38B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V="1">
              <a:off x="6695752" y="4085260"/>
              <a:ext cx="339208" cy="14771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53E0F1F-B105-420B-A969-3C70FA7FF36F}"/>
                </a:ext>
              </a:extLst>
            </p:cNvPr>
            <p:cNvSpPr/>
            <p:nvPr/>
          </p:nvSpPr>
          <p:spPr>
            <a:xfrm>
              <a:off x="5142473" y="2450853"/>
              <a:ext cx="1920861" cy="2161193"/>
            </a:xfrm>
            <a:prstGeom prst="ellipse">
              <a:avLst/>
            </a:prstGeom>
            <a:solidFill>
              <a:srgbClr val="00B050">
                <a:alpha val="2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3AD3A65-45FF-43F8-A0AD-C8D783776C40}"/>
                </a:ext>
              </a:extLst>
            </p:cNvPr>
            <p:cNvSpPr/>
            <p:nvPr/>
          </p:nvSpPr>
          <p:spPr>
            <a:xfrm>
              <a:off x="5142473" y="1483154"/>
              <a:ext cx="1967869" cy="1777442"/>
            </a:xfrm>
            <a:prstGeom prst="ellipse">
              <a:avLst/>
            </a:prstGeom>
            <a:solidFill>
              <a:srgbClr val="FFFF00">
                <a:alpha val="2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3963DF7-CC00-4960-8A4D-B7FC9CF76505}"/>
                </a:ext>
              </a:extLst>
            </p:cNvPr>
            <p:cNvSpPr txBox="1"/>
            <p:nvPr/>
          </p:nvSpPr>
          <p:spPr>
            <a:xfrm>
              <a:off x="3289912" y="4652063"/>
              <a:ext cx="1701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Input to base layer of 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minicolumn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ensemble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6272193-CB3C-48AF-8F4A-8B8288A9D852}"/>
                </a:ext>
              </a:extLst>
            </p:cNvPr>
            <p:cNvSpPr txBox="1"/>
            <p:nvPr/>
          </p:nvSpPr>
          <p:spPr>
            <a:xfrm>
              <a:off x="2713186" y="2970493"/>
              <a:ext cx="19685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Ensemble of 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minicolumns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(9 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minicolumns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, each 2x2 neurons wide)</a:t>
              </a:r>
            </a:p>
          </p:txBody>
        </p:sp>
        <p:cxnSp>
          <p:nvCxnSpPr>
            <p:cNvPr id="50" name="Connector: Curved 49">
              <a:extLst>
                <a:ext uri="{FF2B5EF4-FFF2-40B4-BE49-F238E27FC236}">
                  <a16:creationId xmlns:a16="http://schemas.microsoft.com/office/drawing/2014/main" id="{54D49627-42AB-4080-B263-B681D4DDCE34}"/>
                </a:ext>
              </a:extLst>
            </p:cNvPr>
            <p:cNvCxnSpPr>
              <a:cxnSpLocks/>
              <a:stCxn id="49" idx="3"/>
            </p:cNvCxnSpPr>
            <p:nvPr/>
          </p:nvCxnSpPr>
          <p:spPr>
            <a:xfrm>
              <a:off x="4681689" y="3293659"/>
              <a:ext cx="1005397" cy="174471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F2C798D-0C45-4A12-8717-4D95692A0DC1}"/>
                </a:ext>
              </a:extLst>
            </p:cNvPr>
            <p:cNvSpPr txBox="1"/>
            <p:nvPr/>
          </p:nvSpPr>
          <p:spPr>
            <a:xfrm>
              <a:off x="2727728" y="1956159"/>
              <a:ext cx="1818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Output from top layer of 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minicolumn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ensemble</a:t>
              </a:r>
            </a:p>
          </p:txBody>
        </p:sp>
        <p:cxnSp>
          <p:nvCxnSpPr>
            <p:cNvPr id="57" name="Connector: Curved 56">
              <a:extLst>
                <a:ext uri="{FF2B5EF4-FFF2-40B4-BE49-F238E27FC236}">
                  <a16:creationId xmlns:a16="http://schemas.microsoft.com/office/drawing/2014/main" id="{25D1A4A3-8F18-49CE-AF03-B6A0B070B00D}"/>
                </a:ext>
              </a:extLst>
            </p:cNvPr>
            <p:cNvCxnSpPr>
              <a:cxnSpLocks/>
              <a:stCxn id="56" idx="3"/>
              <a:endCxn id="45" idx="2"/>
            </p:cNvCxnSpPr>
            <p:nvPr/>
          </p:nvCxnSpPr>
          <p:spPr>
            <a:xfrm>
              <a:off x="4546195" y="2186992"/>
              <a:ext cx="596278" cy="18488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7622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962BD9FC-294E-4082-B1BD-1A8D62545A77}"/>
              </a:ext>
            </a:extLst>
          </p:cNvPr>
          <p:cNvGrpSpPr/>
          <p:nvPr/>
        </p:nvGrpSpPr>
        <p:grpSpPr>
          <a:xfrm>
            <a:off x="1268613" y="1886117"/>
            <a:ext cx="8606907" cy="2892360"/>
            <a:chOff x="1268613" y="1886117"/>
            <a:chExt cx="8606907" cy="289236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64A9BE8-ED66-4E60-A73D-CDB9DDFF20FE}"/>
                </a:ext>
              </a:extLst>
            </p:cNvPr>
            <p:cNvGrpSpPr/>
            <p:nvPr/>
          </p:nvGrpSpPr>
          <p:grpSpPr>
            <a:xfrm>
              <a:off x="1268613" y="1886117"/>
              <a:ext cx="8606907" cy="2892360"/>
              <a:chOff x="1268613" y="1886117"/>
              <a:chExt cx="8606907" cy="2892360"/>
            </a:xfrm>
          </p:grpSpPr>
          <p:pic>
            <p:nvPicPr>
              <p:cNvPr id="3" name="Picture 2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4C1596F9-6AA0-4A1E-AD43-76C3985EA3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7061" b="4803"/>
              <a:stretch/>
            </p:blipFill>
            <p:spPr>
              <a:xfrm>
                <a:off x="1268613" y="1976551"/>
                <a:ext cx="5178044" cy="2801926"/>
              </a:xfrm>
              <a:prstGeom prst="rect">
                <a:avLst/>
              </a:prstGeom>
            </p:spPr>
          </p:pic>
          <p:pic>
            <p:nvPicPr>
              <p:cNvPr id="7" name="Picture 6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6459A6D0-6808-4E47-9623-E82459BFBE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27126" y="1886117"/>
                <a:ext cx="3648394" cy="2736296"/>
              </a:xfrm>
              <a:prstGeom prst="rect">
                <a:avLst/>
              </a:prstGeom>
            </p:spPr>
          </p:pic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7C693A1-A908-4DDD-A2C6-97FB33AAB098}"/>
                </a:ext>
              </a:extLst>
            </p:cNvPr>
            <p:cNvCxnSpPr/>
            <p:nvPr/>
          </p:nvCxnSpPr>
          <p:spPr>
            <a:xfrm>
              <a:off x="1905000" y="3337560"/>
              <a:ext cx="4053840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739A524-9F49-4339-A46A-2BA768661C0F}"/>
                </a:ext>
              </a:extLst>
            </p:cNvPr>
            <p:cNvSpPr txBox="1"/>
            <p:nvPr/>
          </p:nvSpPr>
          <p:spPr>
            <a:xfrm>
              <a:off x="2941320" y="3100515"/>
              <a:ext cx="12383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/>
                  </a:solidFill>
                </a:rPr>
                <a:t>Resting potential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DEF82B6-9830-4D94-B00C-823F601655B2}"/>
                </a:ext>
              </a:extLst>
            </p:cNvPr>
            <p:cNvCxnSpPr/>
            <p:nvPr/>
          </p:nvCxnSpPr>
          <p:spPr>
            <a:xfrm>
              <a:off x="4861560" y="3429000"/>
              <a:ext cx="28194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3012050-1FE1-49CE-93BA-D75DD92DDECA}"/>
                </a:ext>
              </a:extLst>
            </p:cNvPr>
            <p:cNvSpPr txBox="1"/>
            <p:nvPr/>
          </p:nvSpPr>
          <p:spPr>
            <a:xfrm>
              <a:off x="4566782" y="3381940"/>
              <a:ext cx="12732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/>
                  </a:solidFill>
                </a:rPr>
                <a:t>Refractory period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D6A1735-9844-4DA5-A506-40596E01CF09}"/>
                </a:ext>
              </a:extLst>
            </p:cNvPr>
            <p:cNvSpPr txBox="1"/>
            <p:nvPr/>
          </p:nvSpPr>
          <p:spPr>
            <a:xfrm>
              <a:off x="4566782" y="2079522"/>
              <a:ext cx="5131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/>
                  </a:solidFill>
                </a:rPr>
                <a:t>Spike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35FA994-FF8D-4621-A442-CD293E83F1F9}"/>
                </a:ext>
              </a:extLst>
            </p:cNvPr>
            <p:cNvSpPr txBox="1"/>
            <p:nvPr/>
          </p:nvSpPr>
          <p:spPr>
            <a:xfrm>
              <a:off x="7089002" y="3839140"/>
              <a:ext cx="17318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Detection threshold 10%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9010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map&#10;&#10;Description automatically generated">
            <a:extLst>
              <a:ext uri="{FF2B5EF4-FFF2-40B4-BE49-F238E27FC236}">
                <a16:creationId xmlns:a16="http://schemas.microsoft.com/office/drawing/2014/main" id="{E1183137-BDDE-4388-AF12-0551E7249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594" y="1569492"/>
            <a:ext cx="5703539" cy="326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509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40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Topology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vbaker</dc:creator>
  <cp:lastModifiedBy>vbaker</cp:lastModifiedBy>
  <cp:revision>7</cp:revision>
  <dcterms:created xsi:type="dcterms:W3CDTF">2020-05-05T18:57:33Z</dcterms:created>
  <dcterms:modified xsi:type="dcterms:W3CDTF">2020-05-15T16:16:58Z</dcterms:modified>
</cp:coreProperties>
</file>