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8" r:id="rId4"/>
    <p:sldId id="280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E58E-B4D3-499D-AF00-902031FB3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AD230-EADF-4FF4-A0C7-BE89B838D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3B935-2DB8-4089-A42B-7C0798A4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121C7-87D2-4196-9E47-A5F56F35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3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3946-DBED-4B34-A87C-28C15C2C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20869-ACE9-4CDE-BB96-76AA470EC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1962-F17D-4BA2-900B-C9155AE0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7E01-677E-4DFD-9557-959CDF6D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D1248-2022-4B0D-9D07-2B8D5532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81319-6D3A-435F-BD52-641FEF816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215FE-FD3D-4E6A-AB2A-7B8C2BA9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E5807-819B-456D-9817-F7A2F7AA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CDCF-37CB-4045-BBBB-0A4919D8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11FDE-278C-4C46-909D-1FB8C5D8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2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C4FC-EE08-46E5-89EE-EF56F358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4819E-66C3-4BC7-B396-922F8D54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ED31-6110-4E27-8C38-87889B71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A30D-45CE-44FD-BCF1-4BAAB759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FB4A4-F400-4774-BDC0-ED1BCA1F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9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DFDF-867F-4A7F-B104-CEF29ED5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77589-FD12-48B8-B3B7-314853083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AC300-581F-4D03-AC18-9837131E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06C96-8181-4A8F-8601-9636E5B3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5A459-3700-4F71-A2FC-0277C9A9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2AAA9-57CD-49D3-887B-D513D815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E3EE-23C7-4D82-A8A2-3C8ABB69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91D18-9376-4798-925D-0CE6B949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B000-F1D5-4CF6-A3EE-C9B06762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4322F-E87C-47D6-B2CA-4C204F9C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778E9-B30F-4C8B-AC20-E5E7C204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0C87-5716-4AF6-8A29-499CC641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444A3-FE25-4B7B-8020-CDFB6737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7BE78-C767-488B-A79C-752A7FBFB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8B9E4-C609-4F09-A5E3-AB21914CF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C8D56-2F8B-4913-B974-96B66C868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1747E-F46B-40C8-A6D2-B842B6F8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36956-F2CF-41E1-8DB0-791ACC56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99B8F-AF06-4B7F-A7A9-3A52E5DC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493A-0700-42F7-8A2D-301C1B0F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AD3F7-FCD6-4041-8887-FF7BF8D9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1C060-96CB-4C74-A5DA-649C354F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5F7D5-86CC-40DE-B92B-2826A281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897F0-1DC7-4517-B992-65E38012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05C99-3113-4C00-B4DB-CFF321BD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378FF-F73B-43DF-9B10-54344E42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2D90-ABC7-478C-AF60-BFE36E0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DF43-FC87-4E8C-8569-51488F71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4BBA8-8F86-4751-B787-80B9F4A7A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051D-C122-47C8-8E9B-380ABA7D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7928-E159-41FF-B0A3-8641E0B9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F39D3-DBEB-42D4-ABB2-819E15DC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5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858E-015C-4A2E-A82E-7F0E429B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D136D-5BA6-4BAA-8DFA-4604091BA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C80A8-CC0B-4970-B0F6-E1836ABC0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C773F-8C04-4316-BE23-BA327197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3504E-E990-45C4-BC03-6A7D9A83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EF50B-F8AB-4CBC-8186-94473F78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4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275B7-B1B5-47DC-A87E-6256DE7A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124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AFE6E-CF4D-44BF-8E28-18B1E6A1C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0C2A8-B5CF-4120-9C5B-68B5483F6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41BC-6B43-4B36-9B73-D1B1B8817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E37073-2B21-4CFB-BEF3-C015946096F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686" y="320673"/>
            <a:ext cx="1320114" cy="136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E329-1945-44B6-9937-B396D162D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538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Wave propagation speed in neural columns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5C531-1D75-46D5-A5A9-47885FDA3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79416"/>
            <a:ext cx="9144000" cy="1655762"/>
          </a:xfrm>
        </p:spPr>
        <p:txBody>
          <a:bodyPr/>
          <a:lstStyle/>
          <a:p>
            <a:r>
              <a:rPr lang="en-US" dirty="0"/>
              <a:t>Vincent Baker</a:t>
            </a:r>
          </a:p>
          <a:p>
            <a:r>
              <a:rPr lang="en-US" dirty="0"/>
              <a:t>Drexel University Department of Physics</a:t>
            </a:r>
          </a:p>
        </p:txBody>
      </p:sp>
    </p:spTree>
    <p:extLst>
      <p:ext uri="{BB962C8B-B14F-4D97-AF65-F5344CB8AC3E}">
        <p14:creationId xmlns:p14="http://schemas.microsoft.com/office/powerpoint/2010/main" val="75046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E843-F7B7-4378-9D0E-8238BFBC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(from last time)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E89F-E2CB-41D2-8B2D-3844A393E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Plotted wave speed against delay parameter and connectivity parameter. Need to investigate region around </a:t>
            </a:r>
            <a:r>
              <a:rPr lang="el-GR" dirty="0"/>
              <a:t>λ</a:t>
            </a:r>
            <a:r>
              <a:rPr lang="en-US" dirty="0"/>
              <a:t>=3.5 that showed faster propagation</a:t>
            </a:r>
          </a:p>
          <a:p>
            <a:r>
              <a:rPr lang="en-US" dirty="0"/>
              <a:t>Found that the pattern holds. Wave behavior changes above </a:t>
            </a:r>
            <a:r>
              <a:rPr lang="el-GR" dirty="0"/>
              <a:t>λ</a:t>
            </a:r>
            <a:r>
              <a:rPr lang="en-US" dirty="0"/>
              <a:t>=4, a single impulsive stimulus now creates an initial wave followed by “echo” waves</a:t>
            </a:r>
          </a:p>
        </p:txBody>
      </p:sp>
    </p:spTree>
    <p:extLst>
      <p:ext uri="{BB962C8B-B14F-4D97-AF65-F5344CB8AC3E}">
        <p14:creationId xmlns:p14="http://schemas.microsoft.com/office/powerpoint/2010/main" val="223370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5A1A-C28F-42D8-821A-12F6B561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speed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B6FC6-A7E7-40DD-8ABA-57E11490FF65}"/>
              </a:ext>
            </a:extLst>
          </p:cNvPr>
          <p:cNvSpPr txBox="1"/>
          <p:nvPr/>
        </p:nvSpPr>
        <p:spPr>
          <a:xfrm>
            <a:off x="378691" y="2327564"/>
            <a:ext cx="420254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inter-neuron distance 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Connection probability  exp(-(d/</a:t>
            </a:r>
            <a:r>
              <a:rPr lang="el-GR" dirty="0"/>
              <a:t> λ</a:t>
            </a:r>
            <a:r>
              <a:rPr lang="en-US" dirty="0"/>
              <a:t>)^2)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Propagation delay  </a:t>
            </a:r>
            <a:r>
              <a:rPr lang="el-GR" dirty="0"/>
              <a:t>κ</a:t>
            </a:r>
            <a:r>
              <a:rPr lang="en-US" dirty="0"/>
              <a:t>d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Wave speed decreases with increasing </a:t>
            </a:r>
            <a:r>
              <a:rPr lang="el-GR" sz="2000" dirty="0"/>
              <a:t>κ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Seems to be a region of higher speed around </a:t>
            </a:r>
            <a:r>
              <a:rPr lang="el-GR" sz="2000" dirty="0"/>
              <a:t>λ</a:t>
            </a:r>
            <a:r>
              <a:rPr lang="en-US" sz="2000" dirty="0"/>
              <a:t>=3:3.5, need to investigate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9C73AA-E554-47E3-A0F4-0D25E17AB9CF}"/>
              </a:ext>
            </a:extLst>
          </p:cNvPr>
          <p:cNvGrpSpPr/>
          <p:nvPr/>
        </p:nvGrpSpPr>
        <p:grpSpPr>
          <a:xfrm>
            <a:off x="4765964" y="2225964"/>
            <a:ext cx="6928065" cy="3853426"/>
            <a:chOff x="4110182" y="2059710"/>
            <a:chExt cx="6928065" cy="38534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F3A7EA-1B88-4B0C-8A5D-0DE84C067E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63" t="4325" r="7162"/>
            <a:stretch/>
          </p:blipFill>
          <p:spPr>
            <a:xfrm>
              <a:off x="4110182" y="2059710"/>
              <a:ext cx="6651067" cy="385342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BB48E7-AE86-4050-85BC-0D6A5464D4B9}"/>
                </a:ext>
              </a:extLst>
            </p:cNvPr>
            <p:cNvSpPr txBox="1"/>
            <p:nvPr/>
          </p:nvSpPr>
          <p:spPr>
            <a:xfrm rot="5400000">
              <a:off x="10080998" y="3666393"/>
              <a:ext cx="16375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Wave speed (units/sec)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1156ABF-D357-4541-9B1D-7D5F758002B8}"/>
              </a:ext>
            </a:extLst>
          </p:cNvPr>
          <p:cNvSpPr txBox="1"/>
          <p:nvPr/>
        </p:nvSpPr>
        <p:spPr>
          <a:xfrm>
            <a:off x="5680364" y="6308209"/>
            <a:ext cx="225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parameter letters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FF70D3-ED0C-416D-906D-2286CDF0994A}"/>
              </a:ext>
            </a:extLst>
          </p:cNvPr>
          <p:cNvSpPr/>
          <p:nvPr/>
        </p:nvSpPr>
        <p:spPr>
          <a:xfrm>
            <a:off x="6511158" y="4876800"/>
            <a:ext cx="3421117" cy="1024128"/>
          </a:xfrm>
          <a:prstGeom prst="ellipse">
            <a:avLst/>
          </a:prstGeom>
          <a:noFill/>
          <a:ln w="349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45D919-C574-47C8-A5B2-F8AB5512F819}"/>
              </a:ext>
            </a:extLst>
          </p:cNvPr>
          <p:cNvSpPr txBox="1"/>
          <p:nvPr/>
        </p:nvSpPr>
        <p:spPr>
          <a:xfrm>
            <a:off x="7429882" y="4495485"/>
            <a:ext cx="234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Region of higher speed</a:t>
            </a:r>
          </a:p>
        </p:txBody>
      </p:sp>
    </p:spTree>
    <p:extLst>
      <p:ext uri="{BB962C8B-B14F-4D97-AF65-F5344CB8AC3E}">
        <p14:creationId xmlns:p14="http://schemas.microsoft.com/office/powerpoint/2010/main" val="239025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FE8D-7AC2-4940-ACA7-1B82432D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 of region (</a:t>
            </a:r>
            <a:r>
              <a:rPr lang="el-GR" dirty="0"/>
              <a:t>κ</a:t>
            </a:r>
            <a:r>
              <a:rPr lang="en-US" dirty="0"/>
              <a:t> = 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B2F5AC-B189-481D-A118-553943EAA9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1" r="7915"/>
          <a:stretch/>
        </p:blipFill>
        <p:spPr>
          <a:xfrm>
            <a:off x="168312" y="1730478"/>
            <a:ext cx="8387256" cy="28084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6EA239-7E5C-43B9-8C3F-E41A75646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2" y="4672677"/>
            <a:ext cx="2497333" cy="1873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E2774C-202F-403E-A2E7-FF6A666A9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418" y="4659800"/>
            <a:ext cx="2497333" cy="1873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33B9DF-7890-4B85-A9BD-22B3412A6E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924" y="4659800"/>
            <a:ext cx="2497333" cy="1873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834C61-45A2-463B-9745-E88A12EC3F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498" y="4659800"/>
            <a:ext cx="2336141" cy="17521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A5AC620-6A2E-45D9-BAEA-AD34F0395C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859" y="4659800"/>
            <a:ext cx="2336141" cy="175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C487-1677-4F87-80A8-75643B18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8262-1B42-45E6-80F4-A2B1B8219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connectivity distance on speed and wave re-initiation. If we suppress long-range connections, does that suppress secondary firings?</a:t>
            </a:r>
          </a:p>
          <a:p>
            <a:endParaRPr lang="en-US" dirty="0"/>
          </a:p>
          <a:p>
            <a:r>
              <a:rPr lang="en-US" dirty="0"/>
              <a:t> Back to initiation (why?). Connectivity? Inhibition?</a:t>
            </a:r>
          </a:p>
        </p:txBody>
      </p:sp>
    </p:spTree>
    <p:extLst>
      <p:ext uri="{BB962C8B-B14F-4D97-AF65-F5344CB8AC3E}">
        <p14:creationId xmlns:p14="http://schemas.microsoft.com/office/powerpoint/2010/main" val="190888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10236</TotalTime>
  <Words>168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Wave propagation speed in neural columns </vt:lpstr>
      <vt:lpstr>Plan (from last time)</vt:lpstr>
      <vt:lpstr>Wave speed</vt:lpstr>
      <vt:lpstr>Detail of region (κ = 2)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vbaker</dc:creator>
  <cp:lastModifiedBy>vbaker</cp:lastModifiedBy>
  <cp:revision>138</cp:revision>
  <dcterms:created xsi:type="dcterms:W3CDTF">2018-05-08T12:57:52Z</dcterms:created>
  <dcterms:modified xsi:type="dcterms:W3CDTF">2019-04-19T18:11:26Z</dcterms:modified>
</cp:coreProperties>
</file>