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345" y="2138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Spoken Digit Recognition Experiment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3966"/>
            <a:ext cx="9144000" cy="868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D7C4-681D-42B4-8F63-EA012CAE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60D8-DFBA-4277-A4EF-C9C6C6F1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Recognize spoken digits 0-9 </a:t>
            </a:r>
          </a:p>
          <a:p>
            <a:pPr lvl="1"/>
            <a:r>
              <a:rPr lang="en-US" dirty="0"/>
              <a:t>Free Spoken Digit Dataset, </a:t>
            </a:r>
          </a:p>
          <a:p>
            <a:pPr lvl="1"/>
            <a:r>
              <a:rPr lang="en-US" dirty="0"/>
              <a:t>4 speakers, 50 trials of each digit</a:t>
            </a:r>
          </a:p>
          <a:p>
            <a:endParaRPr lang="en-US" dirty="0"/>
          </a:p>
          <a:p>
            <a:r>
              <a:rPr lang="en-US" dirty="0"/>
              <a:t>Filter each audio clip to create 9 distinct bands, inject bands into an ensemble of 9 columns (each column will be 2x2x100)</a:t>
            </a:r>
          </a:p>
          <a:p>
            <a:pPr lvl="1"/>
            <a:r>
              <a:rPr lang="en-US" dirty="0"/>
              <a:t>Lyon ear model has ~60 bands, we’ll start with 9 bands so we can use a reasonably sized column ensemble</a:t>
            </a:r>
          </a:p>
          <a:p>
            <a:pPr lvl="1"/>
            <a:r>
              <a:rPr lang="en-US" dirty="0"/>
              <a:t>Initial bands are 10-100 Hz, 100-150 Hz, 150-200 Hz, 200-300 Hz, 300-400 Hz, 400-500 Hz, 500-700 Hz, 700-1100 Hz, 1100-2000 Hz</a:t>
            </a:r>
          </a:p>
          <a:p>
            <a:pPr lvl="1"/>
            <a:r>
              <a:rPr lang="en-US" dirty="0"/>
              <a:t>After bandpass filter, rectify and lowpass filter to capture average power in band over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 a liquid state machine to recognize digits, evaluate on a test data set</a:t>
            </a:r>
          </a:p>
          <a:p>
            <a:endParaRPr lang="en-US" dirty="0"/>
          </a:p>
          <a:p>
            <a:r>
              <a:rPr lang="en-US" dirty="0"/>
              <a:t>See how classification performance changes with ensemble connectivity varied from “one big column” to completely unconnected columns</a:t>
            </a:r>
          </a:p>
        </p:txBody>
      </p:sp>
    </p:spTree>
    <p:extLst>
      <p:ext uri="{BB962C8B-B14F-4D97-AF65-F5344CB8AC3E}">
        <p14:creationId xmlns:p14="http://schemas.microsoft.com/office/powerpoint/2010/main" val="6043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B373-A6F9-4D5F-BB5E-1E824C72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flow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314D8B-9594-4E3C-AC93-B4204CB5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7" y="4670699"/>
            <a:ext cx="2429568" cy="1822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3FF87-313C-4DDE-9222-EE9430B03B03}"/>
              </a:ext>
            </a:extLst>
          </p:cNvPr>
          <p:cNvSpPr txBox="1"/>
          <p:nvPr/>
        </p:nvSpPr>
        <p:spPr>
          <a:xfrm flipH="1">
            <a:off x="990241" y="4185515"/>
            <a:ext cx="13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file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DC98D12-79A6-4626-88E4-59330B6D6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8" r="26450"/>
          <a:stretch/>
        </p:blipFill>
        <p:spPr>
          <a:xfrm>
            <a:off x="6359194" y="2004492"/>
            <a:ext cx="1372815" cy="397644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DDE3C-748D-4C8E-A0C6-83C7A29793C4}"/>
              </a:ext>
            </a:extLst>
          </p:cNvPr>
          <p:cNvGrpSpPr/>
          <p:nvPr/>
        </p:nvGrpSpPr>
        <p:grpSpPr>
          <a:xfrm>
            <a:off x="2882380" y="4185515"/>
            <a:ext cx="2985294" cy="2628870"/>
            <a:chOff x="3685824" y="2255424"/>
            <a:chExt cx="2985294" cy="2628870"/>
          </a:xfrm>
        </p:grpSpPr>
        <p:pic>
          <p:nvPicPr>
            <p:cNvPr id="9" name="Picture 8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3AA7BF5-539D-453A-B51F-F3F53D1E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824" y="2582835"/>
              <a:ext cx="2985294" cy="23014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F845BD-1218-4029-8AB5-92E6A0897BD8}"/>
                </a:ext>
              </a:extLst>
            </p:cNvPr>
            <p:cNvSpPr txBox="1"/>
            <p:nvPr/>
          </p:nvSpPr>
          <p:spPr>
            <a:xfrm flipH="1">
              <a:off x="4344429" y="2255424"/>
              <a:ext cx="1793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and rectify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EECDBE-883E-4E26-B9CA-0B78F09DD52F}"/>
              </a:ext>
            </a:extLst>
          </p:cNvPr>
          <p:cNvSpPr txBox="1"/>
          <p:nvPr/>
        </p:nvSpPr>
        <p:spPr>
          <a:xfrm flipH="1">
            <a:off x="6425041" y="5581787"/>
            <a:ext cx="2331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Stimulate bottom of column ensemble, one band per column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4CCE42-BA72-4894-B87E-C0568D2CDD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49" t="12688" r="49283" b="68900"/>
          <a:stretch/>
        </p:blipFill>
        <p:spPr>
          <a:xfrm>
            <a:off x="8931916" y="1871416"/>
            <a:ext cx="2225819" cy="1341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21168D-23DA-41E6-A764-9E83EA7B7F7C}"/>
              </a:ext>
            </a:extLst>
          </p:cNvPr>
          <p:cNvSpPr txBox="1"/>
          <p:nvPr/>
        </p:nvSpPr>
        <p:spPr>
          <a:xfrm flipH="1">
            <a:off x="8813553" y="3312597"/>
            <a:ext cx="2914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classifier to recognize digits based on firing activity in top layer of column ensemble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58ABDE-60DB-418C-8417-AF70B5B46819}"/>
              </a:ext>
            </a:extLst>
          </p:cNvPr>
          <p:cNvSpPr/>
          <p:nvPr/>
        </p:nvSpPr>
        <p:spPr>
          <a:xfrm>
            <a:off x="2517305" y="5450447"/>
            <a:ext cx="664304" cy="262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1AF496-03C2-4ACE-B83F-1584E6BBDEE2}"/>
              </a:ext>
            </a:extLst>
          </p:cNvPr>
          <p:cNvSpPr/>
          <p:nvPr/>
        </p:nvSpPr>
        <p:spPr>
          <a:xfrm>
            <a:off x="5694890" y="5319803"/>
            <a:ext cx="829200" cy="262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A3B8D8-3751-4FE9-9B80-9549B4E1DC84}"/>
              </a:ext>
            </a:extLst>
          </p:cNvPr>
          <p:cNvSpPr/>
          <p:nvPr/>
        </p:nvSpPr>
        <p:spPr>
          <a:xfrm>
            <a:off x="7602614" y="2446823"/>
            <a:ext cx="1210938" cy="262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9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14718</TotalTime>
  <Words>188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Spoken Digit Recognition Experiment </vt:lpstr>
      <vt:lpstr>Experiment Description</vt:lpstr>
      <vt:lpstr>Processing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181</cp:revision>
  <dcterms:created xsi:type="dcterms:W3CDTF">2018-05-08T12:57:52Z</dcterms:created>
  <dcterms:modified xsi:type="dcterms:W3CDTF">2019-11-22T03:29:59Z</dcterms:modified>
</cp:coreProperties>
</file>