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2" autoAdjust="0"/>
  </p:normalViewPr>
  <p:slideViewPr>
    <p:cSldViewPr snapToGrid="0">
      <p:cViewPr varScale="1">
        <p:scale>
          <a:sx n="112" d="100"/>
          <a:sy n="112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5CB-3422-45F4-B9D3-DF653CC5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BCCC-D06E-489D-B413-67588D69F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22E6-CE80-4869-BF8A-16726EF7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084D-FA29-4FC5-8B28-F1A2206B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17FE-5FEA-4043-B666-5245E0B0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9437-B719-4F5F-B6D1-C70833FA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BA71E-91F2-4FC4-A15D-D3F6FB122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D552-9CE1-4F6C-8049-3E50B2B0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F61F-BFB7-48BD-BE3D-034938F0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07A6-3760-4628-9B5A-84801704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5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1470B-46B3-4F54-A025-98CCCC234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DD2E-9BE0-4EED-809A-CB0614DA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0D84-DEB1-4936-BD4D-08FF5CBB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0564-A032-4936-AA02-BC9E7F8A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79B2-173D-42D0-9C72-C92397D4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3099-4263-4C46-85CF-1FD858AD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8398-4ED9-493B-86A8-E71C01B6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29A8-C7F7-43A2-90F8-69F67BD7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82B4-37B3-4D3C-A642-F0C4C2AD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70F5-9ED0-4362-8F24-960D15C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D705-95BA-4334-9F33-47A040EA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2259E-D0DD-4D51-AC42-251BE14B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920E-EBAD-45D9-8C95-E03EE393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C710-96FF-4A61-BF0B-292F7294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FEAC-4388-4317-8001-36D88A4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21D-F4A4-4FA5-85FC-E58F570E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1E01-6153-4948-99D3-41E0E180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A04D-B308-4ACE-A9ED-C33AA385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1C14-71DE-4767-9A7D-386EE636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1A42-CC91-41F6-92DE-B6678F5B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E26A-2388-4B92-B076-7203C46A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8ECF-E6F7-40D0-A640-0D1DB2ED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D2AE-B561-4678-9936-EA7E4350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4409-4162-4FDD-A7FE-A461F72C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A2A57-457C-458E-8179-60990483B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FF099-00F8-41A8-8057-2465DFEC7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6E60E-D478-45F1-98A9-F44DE00E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72B1C-B6C4-4176-93C9-1523645E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CCBA2-2D0B-4C1E-B66B-E772443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755-70E9-498C-8E0C-DF4A651C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D893A-BE43-4AE6-AF50-84F1867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9E19-CED0-4503-999C-609377A0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10FFC-CDC1-4FCF-9907-CC150E3C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D36E8-63DB-4BC4-BE92-2C8AFC03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6AEB3-4B4C-4546-BA9B-4B902D22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E2FEA-57DF-4269-BD05-EC69228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3228-85BC-49E4-B58A-34DFD0DB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26E4-E18C-4C47-B608-4F0A711C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8218-4696-4EDF-AEC8-58A10174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9BDA-A661-48E9-AA4B-CA3AAACA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F063C-A902-4FF9-87BA-DA38DD39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BC90-3839-41A3-988F-DB0937B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0F06-8C2A-4F0E-AEB5-F3470BD1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9C66B-F972-418F-AB94-11903514C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B3B5-FA6C-4735-BA7C-B72EB421B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B41F3-6807-4909-8774-FC2A5EB3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C4BD-C078-4A5C-811D-D0F81424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E076-9C7F-419A-9AC1-D7BC10B3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95CC5-9EC1-43BC-A898-9AD960D9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FF4F-0323-48D7-8CAA-11F702C2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D1FF-9D1F-4F79-AD4A-1AFD1C544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2184-33F6-4EB0-A3FF-9FE04D05D7E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9CAA-F27A-4548-8436-1FBC582E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E8CD-FF23-463B-8D86-749002B3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9299476-C1D3-4CC3-BF4C-5098B55FD179}"/>
              </a:ext>
            </a:extLst>
          </p:cNvPr>
          <p:cNvGrpSpPr/>
          <p:nvPr/>
        </p:nvGrpSpPr>
        <p:grpSpPr>
          <a:xfrm>
            <a:off x="1464966" y="1294266"/>
            <a:ext cx="9404061" cy="3973980"/>
            <a:chOff x="499291" y="1525003"/>
            <a:chExt cx="9404061" cy="3973980"/>
          </a:xfrm>
        </p:grpSpPr>
        <p:pic>
          <p:nvPicPr>
            <p:cNvPr id="9" name="Picture 8" descr="A picture containing light, bird, group&#10;&#10;Description automatically generated">
              <a:extLst>
                <a:ext uri="{FF2B5EF4-FFF2-40B4-BE49-F238E27FC236}">
                  <a16:creationId xmlns:a16="http://schemas.microsoft.com/office/drawing/2014/main" id="{A0430B3E-4F96-451E-85D7-1787DDF40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30" t="3374" r="22470" b="7114"/>
            <a:stretch/>
          </p:blipFill>
          <p:spPr>
            <a:xfrm>
              <a:off x="6816202" y="1525003"/>
              <a:ext cx="3087150" cy="3973980"/>
            </a:xfrm>
            <a:prstGeom prst="rect">
              <a:avLst/>
            </a:prstGeom>
          </p:spPr>
        </p:pic>
        <p:pic>
          <p:nvPicPr>
            <p:cNvPr id="5" name="Picture 4" descr="A picture containing light, bird, group, traffic&#10;&#10;Description automatically generated">
              <a:extLst>
                <a:ext uri="{FF2B5EF4-FFF2-40B4-BE49-F238E27FC236}">
                  <a16:creationId xmlns:a16="http://schemas.microsoft.com/office/drawing/2014/main" id="{742D8F00-76D5-41CB-A1A4-ABCA672FE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34" t="3374" r="21565" b="7114"/>
            <a:stretch/>
          </p:blipFill>
          <p:spPr>
            <a:xfrm>
              <a:off x="499291" y="1525003"/>
              <a:ext cx="3087149" cy="3973980"/>
            </a:xfrm>
            <a:prstGeom prst="rect">
              <a:avLst/>
            </a:prstGeom>
          </p:spPr>
        </p:pic>
        <p:pic>
          <p:nvPicPr>
            <p:cNvPr id="7" name="Picture 6" descr="A picture containing group&#10;&#10;Description automatically generated">
              <a:extLst>
                <a:ext uri="{FF2B5EF4-FFF2-40B4-BE49-F238E27FC236}">
                  <a16:creationId xmlns:a16="http://schemas.microsoft.com/office/drawing/2014/main" id="{34211126-BC65-44E8-912C-8FAA0514F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1" t="3361" r="21708" b="7127"/>
            <a:stretch/>
          </p:blipFill>
          <p:spPr>
            <a:xfrm>
              <a:off x="3661941" y="1525003"/>
              <a:ext cx="3087150" cy="3973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1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FAE-5027-4BC2-AB35-84D30617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444633-709E-44B6-BDD6-051097DFE289}"/>
              </a:ext>
            </a:extLst>
          </p:cNvPr>
          <p:cNvGrpSpPr/>
          <p:nvPr/>
        </p:nvGrpSpPr>
        <p:grpSpPr>
          <a:xfrm>
            <a:off x="3578947" y="1332815"/>
            <a:ext cx="4560349" cy="4892760"/>
            <a:chOff x="2713186" y="996865"/>
            <a:chExt cx="4560349" cy="4892760"/>
          </a:xfrm>
        </p:grpSpPr>
        <p:pic>
          <p:nvPicPr>
            <p:cNvPr id="4" name="Picture 3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9904A4C2-FD0F-4B7B-9CCE-12A41408C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0" b="16722"/>
            <a:stretch/>
          </p:blipFill>
          <p:spPr>
            <a:xfrm>
              <a:off x="4918464" y="996865"/>
              <a:ext cx="2355071" cy="3857854"/>
            </a:xfrm>
            <a:prstGeom prst="rect">
              <a:avLst/>
            </a:prstGeom>
          </p:spPr>
        </p:pic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672E7690-4316-454E-A357-40F0B44E127C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rot="5400000" flipH="1" flipV="1">
              <a:off x="4382429" y="3763747"/>
              <a:ext cx="646749" cy="112988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3EE718-8955-4219-B5EA-1A7AEABF8A89}"/>
                </a:ext>
              </a:extLst>
            </p:cNvPr>
            <p:cNvSpPr txBox="1"/>
            <p:nvPr/>
          </p:nvSpPr>
          <p:spPr>
            <a:xfrm>
              <a:off x="3636962" y="5423883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of input neurons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516D48-0439-48DA-9577-9AC5D05A69E9}"/>
                </a:ext>
              </a:extLst>
            </p:cNvPr>
            <p:cNvSpPr/>
            <p:nvPr/>
          </p:nvSpPr>
          <p:spPr>
            <a:xfrm>
              <a:off x="5335928" y="5356437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A3B387-A016-4E6F-9C6F-99D44D42A678}"/>
                </a:ext>
              </a:extLst>
            </p:cNvPr>
            <p:cNvSpPr/>
            <p:nvPr/>
          </p:nvSpPr>
          <p:spPr>
            <a:xfrm>
              <a:off x="6125148" y="5387036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8A4DD1-6747-46BF-B9A7-E1309A6F7229}"/>
                </a:ext>
              </a:extLst>
            </p:cNvPr>
            <p:cNvSpPr/>
            <p:nvPr/>
          </p:nvSpPr>
          <p:spPr>
            <a:xfrm>
              <a:off x="5687086" y="5683679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329CB-04E9-4D82-8C47-7E9E8B0C5A9B}"/>
                </a:ext>
              </a:extLst>
            </p:cNvPr>
            <p:cNvSpPr/>
            <p:nvPr/>
          </p:nvSpPr>
          <p:spPr>
            <a:xfrm>
              <a:off x="6596898" y="5562383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E50A78D-C655-4E33-9A07-C042BA17B2F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224002" y="4137490"/>
              <a:ext cx="247394" cy="1249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373052-18D0-4742-9325-21678C0733E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785940" y="4110681"/>
              <a:ext cx="719039" cy="1572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F89B7B-D858-4540-B0C2-4C57B122CB5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434782" y="3778285"/>
              <a:ext cx="98854" cy="1578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62AE10-5ACC-4A4E-AD52-F08FF9B5CE5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460777" y="4110681"/>
              <a:ext cx="234975" cy="145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7DE82A-032E-41A0-BF53-F1B9F846B10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785940" y="4506741"/>
              <a:ext cx="164020" cy="1176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6DB273-2752-4E9C-ADDB-51F85BFFFC6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5976608" y="4544404"/>
              <a:ext cx="247394" cy="842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1EF5B1-6DF2-4DB3-A164-C1E2021FC38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6695752" y="4085260"/>
              <a:ext cx="339208" cy="147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53E0F1F-B105-420B-A969-3C70FA7FF36F}"/>
                </a:ext>
              </a:extLst>
            </p:cNvPr>
            <p:cNvSpPr/>
            <p:nvPr/>
          </p:nvSpPr>
          <p:spPr>
            <a:xfrm>
              <a:off x="5142473" y="2450853"/>
              <a:ext cx="1920861" cy="2161193"/>
            </a:xfrm>
            <a:prstGeom prst="ellipse">
              <a:avLst/>
            </a:prstGeom>
            <a:solidFill>
              <a:srgbClr val="00B05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AD3A65-45FF-43F8-A0AD-C8D783776C40}"/>
                </a:ext>
              </a:extLst>
            </p:cNvPr>
            <p:cNvSpPr/>
            <p:nvPr/>
          </p:nvSpPr>
          <p:spPr>
            <a:xfrm>
              <a:off x="5142473" y="1483154"/>
              <a:ext cx="1967869" cy="1777442"/>
            </a:xfrm>
            <a:prstGeom prst="ellipse">
              <a:avLst/>
            </a:prstGeom>
            <a:solidFill>
              <a:srgbClr val="FFFF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963DF7-CC00-4960-8A4D-B7FC9CF76505}"/>
                </a:ext>
              </a:extLst>
            </p:cNvPr>
            <p:cNvSpPr txBox="1"/>
            <p:nvPr/>
          </p:nvSpPr>
          <p:spPr>
            <a:xfrm>
              <a:off x="3289912" y="4652063"/>
              <a:ext cx="170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to base layer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ensemble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272193-CB3C-48AF-8F4A-8B8288A9D852}"/>
                </a:ext>
              </a:extLst>
            </p:cNvPr>
            <p:cNvSpPr txBox="1"/>
            <p:nvPr/>
          </p:nvSpPr>
          <p:spPr>
            <a:xfrm>
              <a:off x="2713186" y="2970493"/>
              <a:ext cx="196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Ensemble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(9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each 2x2 neurons wide)</a:t>
              </a:r>
            </a:p>
          </p:txBody>
        </p: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54D49627-42AB-4080-B263-B681D4DDCE34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4681689" y="3293659"/>
              <a:ext cx="1005397" cy="1744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F2C798D-0C45-4A12-8717-4D95692A0DC1}"/>
                </a:ext>
              </a:extLst>
            </p:cNvPr>
            <p:cNvSpPr txBox="1"/>
            <p:nvPr/>
          </p:nvSpPr>
          <p:spPr>
            <a:xfrm>
              <a:off x="2727728" y="1956159"/>
              <a:ext cx="181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from top layer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ensemble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25D1A4A3-8F18-49CE-AF03-B6A0B070B00D}"/>
                </a:ext>
              </a:extLst>
            </p:cNvPr>
            <p:cNvCxnSpPr>
              <a:cxnSpLocks/>
              <a:stCxn id="56" idx="3"/>
              <a:endCxn id="45" idx="2"/>
            </p:cNvCxnSpPr>
            <p:nvPr/>
          </p:nvCxnSpPr>
          <p:spPr>
            <a:xfrm>
              <a:off x="4546195" y="2186992"/>
              <a:ext cx="596278" cy="1848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6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2</cp:revision>
  <dcterms:created xsi:type="dcterms:W3CDTF">2020-05-05T18:57:33Z</dcterms:created>
  <dcterms:modified xsi:type="dcterms:W3CDTF">2020-05-05T19:09:54Z</dcterms:modified>
</cp:coreProperties>
</file>