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2" r:id="rId5"/>
    <p:sldId id="271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Wave initiation in neural columns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843-F7B7-4378-9D0E-8238BFBC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E89F-E2CB-41D2-8B2D-3844A393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observed waves seem to start from common sites when stimulating entire column, want to understand why</a:t>
            </a:r>
          </a:p>
          <a:p>
            <a:r>
              <a:rPr lang="en-US" dirty="0"/>
              <a:t>Plan of attack:</a:t>
            </a:r>
          </a:p>
          <a:p>
            <a:pPr lvl="1"/>
            <a:r>
              <a:rPr lang="en-US" dirty="0"/>
              <a:t>Stimulate columns from bottom only, look for regions of column with consistently higher density (preferential firing regions)</a:t>
            </a:r>
          </a:p>
          <a:p>
            <a:pPr lvl="1"/>
            <a:r>
              <a:rPr lang="en-US" dirty="0"/>
              <a:t>If high-density regions found, stimulate entire column, see if waves start at those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2BC0-86DC-4BFD-B114-6D8034D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 of columns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DDDCB2-3E84-4B97-88C0-5DC5FA59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9800" cy="4351338"/>
          </a:xfrm>
        </p:spPr>
        <p:txBody>
          <a:bodyPr/>
          <a:lstStyle/>
          <a:p>
            <a:r>
              <a:rPr lang="en-US" dirty="0"/>
              <a:t>Stimulate bottom 5 layers of a 100 layer column at t=10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Consistent and repeatable single waves</a:t>
            </a:r>
          </a:p>
          <a:p>
            <a:r>
              <a:rPr lang="en-US" dirty="0"/>
              <a:t>Histogram of firing events to identify preferential firing regions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1061D-61FD-4CBA-87AC-B77ACFAAD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r="7070"/>
          <a:stretch/>
        </p:blipFill>
        <p:spPr>
          <a:xfrm>
            <a:off x="1911927" y="3429000"/>
            <a:ext cx="7740073" cy="30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2BE6-0A36-4232-A25E-8D284311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impulse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BD6D-E8A9-4B2F-8DDC-130859AA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4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Simulated 100 columns with impulse response, generated composite histogram (all firings from all columns). Each simulation had a new random draw on neuron parameters, connectivity and initial membrane potential</a:t>
            </a:r>
          </a:p>
          <a:p>
            <a:r>
              <a:rPr lang="en-US" dirty="0"/>
              <a:t>More firings near stimulation point, looks flat otherwise</a:t>
            </a:r>
          </a:p>
          <a:p>
            <a:r>
              <a:rPr lang="en-US" dirty="0"/>
              <a:t>No apparent preferential firing regions </a:t>
            </a:r>
            <a:r>
              <a:rPr lang="en-US" u="sng" dirty="0"/>
              <a:t>on average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77DC8-D976-4DE2-B49E-3505B5E3F4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1"/>
          <a:stretch/>
        </p:blipFill>
        <p:spPr>
          <a:xfrm>
            <a:off x="5009447" y="3336559"/>
            <a:ext cx="4129179" cy="3331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31BD0-B764-40A1-BC85-178703D8FCA3}"/>
              </a:ext>
            </a:extLst>
          </p:cNvPr>
          <p:cNvSpPr txBox="1"/>
          <p:nvPr/>
        </p:nvSpPr>
        <p:spPr>
          <a:xfrm>
            <a:off x="1200727" y="583738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Stimulated column layers 1-5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66D81E-50C0-435A-BED0-3C41053ABF07}"/>
              </a:ext>
            </a:extLst>
          </p:cNvPr>
          <p:cNvCxnSpPr>
            <a:stCxn id="6" idx="3"/>
          </p:cNvCxnSpPr>
          <p:nvPr/>
        </p:nvCxnSpPr>
        <p:spPr>
          <a:xfrm>
            <a:off x="4104086" y="6022048"/>
            <a:ext cx="1446968" cy="19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4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FEA2-DFAB-4E1D-AF68-51673305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patterns in specific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581F2-7E27-431E-BEFD-902C3CFB7E70}"/>
              </a:ext>
            </a:extLst>
          </p:cNvPr>
          <p:cNvSpPr txBox="1"/>
          <p:nvPr/>
        </p:nvSpPr>
        <p:spPr>
          <a:xfrm>
            <a:off x="628073" y="1902691"/>
            <a:ext cx="4387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9 columns (neuron parameters and connectivity)</a:t>
            </a:r>
          </a:p>
          <a:p>
            <a:endParaRPr lang="en-US" dirty="0"/>
          </a:p>
          <a:p>
            <a:r>
              <a:rPr lang="en-US" dirty="0"/>
              <a:t>Ran 100 simulations of </a:t>
            </a:r>
            <a:r>
              <a:rPr lang="en-US" u="sng" dirty="0"/>
              <a:t>each column</a:t>
            </a:r>
            <a:r>
              <a:rPr lang="en-US" dirty="0"/>
              <a:t>, random initial membrane potentials for each sim. </a:t>
            </a:r>
          </a:p>
          <a:p>
            <a:endParaRPr lang="en-US" dirty="0"/>
          </a:p>
          <a:p>
            <a:r>
              <a:rPr lang="en-US" dirty="0"/>
              <a:t>Composite histograms from all 100 runs show patterns in firing density for each column, no patterns across columns.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9C674-3D8C-4E85-9849-47FF22AC7A29}"/>
              </a:ext>
            </a:extLst>
          </p:cNvPr>
          <p:cNvSpPr txBox="1"/>
          <p:nvPr/>
        </p:nvSpPr>
        <p:spPr>
          <a:xfrm>
            <a:off x="332509" y="5901133"/>
            <a:ext cx="1152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Any given column has preferential firing regions that appear to be related to connectivity and neuron parameters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4B0788-A052-4E4E-B246-617CA46A241F}"/>
              </a:ext>
            </a:extLst>
          </p:cNvPr>
          <p:cNvGrpSpPr/>
          <p:nvPr/>
        </p:nvGrpSpPr>
        <p:grpSpPr>
          <a:xfrm>
            <a:off x="5521006" y="1636124"/>
            <a:ext cx="4925320" cy="3954885"/>
            <a:chOff x="5521006" y="1636124"/>
            <a:chExt cx="4925320" cy="39548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059592-6DCD-4825-831D-B0AAFBD9A75C}"/>
                </a:ext>
              </a:extLst>
            </p:cNvPr>
            <p:cNvSpPr txBox="1"/>
            <p:nvPr/>
          </p:nvSpPr>
          <p:spPr>
            <a:xfrm>
              <a:off x="7540355" y="5221677"/>
              <a:ext cx="2527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(Z position)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406E3E-21BC-4B09-B5B6-C29DAA87483C}"/>
                </a:ext>
              </a:extLst>
            </p:cNvPr>
            <p:cNvSpPr txBox="1"/>
            <p:nvPr/>
          </p:nvSpPr>
          <p:spPr>
            <a:xfrm rot="16200000">
              <a:off x="4338142" y="2818988"/>
              <a:ext cx="2735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% of total firing events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52F9C9-1BE7-4D50-BD94-FD74C99DF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7" t="4494" r="7051" b="5017"/>
            <a:stretch/>
          </p:blipFill>
          <p:spPr>
            <a:xfrm>
              <a:off x="5890337" y="1668992"/>
              <a:ext cx="4555989" cy="3552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78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DB81-8534-4AB0-9370-225C1604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8245" cy="1325563"/>
          </a:xfrm>
        </p:spPr>
        <p:txBody>
          <a:bodyPr/>
          <a:lstStyle/>
          <a:p>
            <a:r>
              <a:rPr lang="en-US" dirty="0"/>
              <a:t>Wave initiation sites with background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5B40-65FF-435B-8697-F559ED4E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39" y="2078180"/>
            <a:ext cx="460201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Simulated a single column 100 times with both impulsive and background stimulation</a:t>
            </a:r>
          </a:p>
          <a:p>
            <a:r>
              <a:rPr lang="en-US" dirty="0"/>
              <a:t>Recorded all wave initiation times  and positions for 100 simulations with background stimulation</a:t>
            </a:r>
          </a:p>
          <a:p>
            <a:r>
              <a:rPr lang="en-US" dirty="0"/>
              <a:t>Created composite histogram of firing density for 100 impulsive simulations</a:t>
            </a:r>
          </a:p>
          <a:p>
            <a:r>
              <a:rPr lang="en-US" dirty="0"/>
              <a:t>Wave initiation seems to happen consistently around layers 25 and 60</a:t>
            </a:r>
          </a:p>
          <a:p>
            <a:r>
              <a:rPr lang="en-US" sz="2600" b="1" dirty="0"/>
              <a:t>No clear correlation between wave initiation and preferential firing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020E1-CE58-4F05-8E85-7E2CD95DD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4" t="3067" r="7223" b="3183"/>
          <a:stretch/>
        </p:blipFill>
        <p:spPr>
          <a:xfrm>
            <a:off x="6012873" y="2490318"/>
            <a:ext cx="6028983" cy="3437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65F6DB-BCCA-47F9-9564-890C099464E0}"/>
              </a:ext>
            </a:extLst>
          </p:cNvPr>
          <p:cNvSpPr txBox="1"/>
          <p:nvPr/>
        </p:nvSpPr>
        <p:spPr>
          <a:xfrm rot="16200000">
            <a:off x="4564566" y="3272754"/>
            <a:ext cx="25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(Z position)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2CE82-2D44-4F55-B6C9-EF1B333CC467}"/>
              </a:ext>
            </a:extLst>
          </p:cNvPr>
          <p:cNvSpPr txBox="1"/>
          <p:nvPr/>
        </p:nvSpPr>
        <p:spPr>
          <a:xfrm>
            <a:off x="6312810" y="2015606"/>
            <a:ext cx="252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Wave initiation sites,</a:t>
            </a:r>
          </a:p>
          <a:p>
            <a:r>
              <a:rPr lang="en-US" b="1" dirty="0"/>
              <a:t>Background stimulation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B9C90-0901-4AF6-A7FC-AF31CA54B9BA}"/>
              </a:ext>
            </a:extLst>
          </p:cNvPr>
          <p:cNvSpPr txBox="1"/>
          <p:nvPr/>
        </p:nvSpPr>
        <p:spPr>
          <a:xfrm>
            <a:off x="9278819" y="2015607"/>
            <a:ext cx="291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Composite firing histogram, impulsive stimulation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F1187-01ED-4829-AECF-9619C75FE111}"/>
              </a:ext>
            </a:extLst>
          </p:cNvPr>
          <p:cNvSpPr txBox="1"/>
          <p:nvPr/>
        </p:nvSpPr>
        <p:spPr>
          <a:xfrm>
            <a:off x="6622228" y="5743528"/>
            <a:ext cx="17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(seconds)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0D185-496C-447D-93EC-485DC737D110}"/>
              </a:ext>
            </a:extLst>
          </p:cNvPr>
          <p:cNvSpPr txBox="1"/>
          <p:nvPr/>
        </p:nvSpPr>
        <p:spPr>
          <a:xfrm>
            <a:off x="9693318" y="5803883"/>
            <a:ext cx="179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firing events</a:t>
            </a:r>
          </a:p>
        </p:txBody>
      </p:sp>
    </p:spTree>
    <p:extLst>
      <p:ext uri="{BB962C8B-B14F-4D97-AF65-F5344CB8AC3E}">
        <p14:creationId xmlns:p14="http://schemas.microsoft.com/office/powerpoint/2010/main" val="304510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2AAE-1CDD-4C51-A90D-947B826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078D-F0B3-4AB9-9AA4-76E593A0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 at bottom for controlled waves</a:t>
            </a:r>
          </a:p>
          <a:p>
            <a:r>
              <a:rPr lang="en-US" dirty="0"/>
              <a:t>Global histogram, try several bin sizes, look for regions of high/low activity</a:t>
            </a:r>
          </a:p>
          <a:p>
            <a:pPr lvl="1"/>
            <a:r>
              <a:rPr lang="en-US" dirty="0"/>
              <a:t>If so, look for correlation in wave initiation sites with background stimulus</a:t>
            </a:r>
          </a:p>
          <a:p>
            <a:r>
              <a:rPr lang="en-US" dirty="0"/>
              <a:t>Then move on to characterization (speed, density) versus (speed constant, connectivity) before micro analysis</a:t>
            </a:r>
          </a:p>
          <a:p>
            <a:r>
              <a:rPr lang="en-US" dirty="0"/>
              <a:t>Micro analysis: </a:t>
            </a:r>
          </a:p>
          <a:p>
            <a:pPr lvl="1"/>
            <a:r>
              <a:rPr lang="en-US" dirty="0"/>
              <a:t>Connectivity or neuron parameters explain firing sites</a:t>
            </a:r>
          </a:p>
          <a:p>
            <a:pPr lvl="1"/>
            <a:r>
              <a:rPr lang="en-US" dirty="0"/>
              <a:t>“Echo”</a:t>
            </a:r>
          </a:p>
        </p:txBody>
      </p:sp>
    </p:spTree>
    <p:extLst>
      <p:ext uri="{BB962C8B-B14F-4D97-AF65-F5344CB8AC3E}">
        <p14:creationId xmlns:p14="http://schemas.microsoft.com/office/powerpoint/2010/main" val="23424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394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Wave initiation in neural columns </vt:lpstr>
      <vt:lpstr>Plan</vt:lpstr>
      <vt:lpstr>Impulse response of columns</vt:lpstr>
      <vt:lpstr>Average impulse response</vt:lpstr>
      <vt:lpstr>Density patterns in specific columns</vt:lpstr>
      <vt:lpstr>Wave initiation sites with background stimulation</vt:lpstr>
      <vt:lpstr>Notes from last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122</cp:revision>
  <dcterms:created xsi:type="dcterms:W3CDTF">2018-05-08T12:57:52Z</dcterms:created>
  <dcterms:modified xsi:type="dcterms:W3CDTF">2019-03-08T15:14:47Z</dcterms:modified>
</cp:coreProperties>
</file>