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2acTtktP_c" TargetMode="External"/><Relationship Id="rId2" Type="http://schemas.openxmlformats.org/officeDocument/2006/relationships/hyperlink" Target="https://youtu.be/Is8vbyXliV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82bxnbPUqWw" TargetMode="External"/><Relationship Id="rId4" Type="http://schemas.openxmlformats.org/officeDocument/2006/relationships/hyperlink" Target="https://youtu.be/_kCZfIkVQW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Observations of 2-D waves in neural simulations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simulate a 300x300 sheet of neurons on a 100 um grid</a:t>
            </a:r>
          </a:p>
          <a:p>
            <a:r>
              <a:rPr lang="en-US" dirty="0"/>
              <a:t>The neuron dynamics are modeled using the Izhikevich model, mix of inhibitory and excitatory, neuron dynamics tuned to match observations of cortical neuron types per Izhikevich paper</a:t>
            </a:r>
          </a:p>
          <a:p>
            <a:r>
              <a:rPr lang="en-US" dirty="0"/>
              <a:t>Neuron connectivity is mostly local, connection probability based on exponential distribution of inter-neuron distance</a:t>
            </a:r>
          </a:p>
          <a:p>
            <a:r>
              <a:rPr lang="en-US" dirty="0"/>
              <a:t>Action potentials are modeled with a propagation speed and an exponential shape to the synapse dynamics</a:t>
            </a:r>
          </a:p>
          <a:p>
            <a:r>
              <a:rPr lang="en-US" dirty="0"/>
              <a:t>Uniform random stimulus to all neurons based on Izhikevich paper</a:t>
            </a:r>
          </a:p>
          <a:p>
            <a:r>
              <a:rPr lang="en-US" dirty="0"/>
              <a:t>Simulations are run for several seconds. Results are recorded as videos showing both firing events and membrane potential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CF53-1B8F-4FEC-9B19-7F0D770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345E-A3D4-479D-B38C-FC1F2326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observe wave behavior in our simulation:</a:t>
            </a:r>
          </a:p>
          <a:p>
            <a:pPr lvl="1"/>
            <a:r>
              <a:rPr lang="en-US" dirty="0">
                <a:hlinkClick r:id="rId2"/>
              </a:rPr>
              <a:t>https://youtu.be/Is8vbyXliV0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https://youtu.be/P2acTtktP_c</a:t>
            </a:r>
            <a:endParaRPr lang="en-US" dirty="0"/>
          </a:p>
          <a:p>
            <a:r>
              <a:rPr lang="en-US" dirty="0"/>
              <a:t>We make several initial observations</a:t>
            </a:r>
          </a:p>
          <a:p>
            <a:pPr lvl="1"/>
            <a:r>
              <a:rPr lang="en-US" dirty="0"/>
              <a:t>Simulations start out with a global fluctuations in activity, then settle into complex spatial patterns that maintain roughly constant average membrane potential across the entire network (figure next slide)</a:t>
            </a:r>
          </a:p>
          <a:p>
            <a:pPr lvl="1"/>
            <a:r>
              <a:rPr lang="en-US" dirty="0"/>
              <a:t>Waves typically annihilate each other upon contact. This leads to winner-take-all behavior, where the network can settle into a spatial attractor where activity is dominated by waves emanating from a small number of locations</a:t>
            </a:r>
          </a:p>
          <a:p>
            <a:pPr lvl="1"/>
            <a:r>
              <a:rPr lang="en-US" dirty="0"/>
              <a:t>Action potential propagation speed changes the nature of the spatiotemporal patterns</a:t>
            </a:r>
          </a:p>
          <a:p>
            <a:pPr lvl="2"/>
            <a:r>
              <a:rPr lang="en-US" dirty="0">
                <a:hlinkClick r:id="rId4"/>
              </a:rPr>
              <a:t>https://youtu.be/_kCZfIkVQWw</a:t>
            </a:r>
            <a:r>
              <a:rPr lang="en-US" dirty="0"/>
              <a:t> (0.1 m/s propagation speed)</a:t>
            </a:r>
          </a:p>
          <a:p>
            <a:pPr lvl="2"/>
            <a:r>
              <a:rPr lang="en-US" dirty="0">
                <a:hlinkClick r:id="rId5"/>
              </a:rPr>
              <a:t>https://youtu.be/82bxnbPUqWw</a:t>
            </a:r>
            <a:r>
              <a:rPr lang="en-US" dirty="0"/>
              <a:t> (0.4 m/s propagation speed)</a:t>
            </a:r>
          </a:p>
          <a:p>
            <a:pPr lvl="1"/>
            <a:r>
              <a:rPr lang="en-US" dirty="0"/>
              <a:t>In a network with a single LTS inhibitory neuron in the center, the firing activity will be dominated by waves emanating from the area around the LTS inhibitory neuron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9D5D-D319-4033-8DF9-0CCB1217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membrane potential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5F3F748-1A03-409F-B66F-345300E6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1900389"/>
            <a:ext cx="9633527" cy="45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E48D-7402-46BD-A837-D7BF86B6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9D44-BA51-4910-9E7E-9FCAF446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develop better wave analysis tools. “Circle matching” didn’t work, these patterns are too complex.</a:t>
            </a:r>
          </a:p>
          <a:p>
            <a:r>
              <a:rPr lang="en-US" dirty="0"/>
              <a:t>Need to look for correlation between wave initiation sites and regions with a higher density of LTS inhibitory neurons</a:t>
            </a:r>
          </a:p>
          <a:p>
            <a:r>
              <a:rPr lang="en-US" dirty="0"/>
              <a:t>Need to study the effects of a strong local stimulus on spatiotemporal patterns… does a strong stimulus drive a switch to new attractor state?</a:t>
            </a:r>
          </a:p>
        </p:txBody>
      </p:sp>
    </p:spTree>
    <p:extLst>
      <p:ext uri="{BB962C8B-B14F-4D97-AF65-F5344CB8AC3E}">
        <p14:creationId xmlns:p14="http://schemas.microsoft.com/office/powerpoint/2010/main" val="276459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360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Observations of 2-D waves in neural simulations </vt:lpstr>
      <vt:lpstr>Methods</vt:lpstr>
      <vt:lpstr>Wave observations</vt:lpstr>
      <vt:lpstr>Mean membrane potential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118</cp:revision>
  <dcterms:created xsi:type="dcterms:W3CDTF">2018-05-08T12:57:52Z</dcterms:created>
  <dcterms:modified xsi:type="dcterms:W3CDTF">2020-02-21T17:56:55Z</dcterms:modified>
</cp:coreProperties>
</file>