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1" r:id="rId4"/>
    <p:sldId id="283" r:id="rId5"/>
    <p:sldId id="282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Effects of average neuron connection distance on traveling wave propagation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Plan, method,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Plan: Investigate whether longer distance connections may retard traveling wave propagation</a:t>
            </a:r>
          </a:p>
          <a:p>
            <a:r>
              <a:rPr lang="en-US" dirty="0"/>
              <a:t>Method: use a normal distribution and control the average connection length while maintaining roughly the same number of connections</a:t>
            </a:r>
          </a:p>
          <a:p>
            <a:r>
              <a:rPr lang="en-US" dirty="0"/>
              <a:t>Result: Longer connection lengths change the nature of the traveling wave, with “wider” waves and re-firing. The </a:t>
            </a:r>
            <a:r>
              <a:rPr lang="en-US" u="sng" dirty="0"/>
              <a:t>automated</a:t>
            </a:r>
            <a:r>
              <a:rPr lang="en-US" dirty="0"/>
              <a:t> metric shows a sharp drop in propagation speed, but a </a:t>
            </a:r>
            <a:r>
              <a:rPr lang="en-US" u="sng" dirty="0"/>
              <a:t>manual</a:t>
            </a:r>
            <a:r>
              <a:rPr lang="en-US" dirty="0"/>
              <a:t> measurement of the leading edge of the wave shows that propagation speed does not decrease.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7C51-FB20-4FD1-932E-4AD308E2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AABE-566F-4166-9636-EBC9C921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/>
          <a:lstStyle/>
          <a:p>
            <a:r>
              <a:rPr lang="en-US" dirty="0"/>
              <a:t>Distance-based exponential (previous model)</a:t>
            </a:r>
          </a:p>
          <a:p>
            <a:r>
              <a:rPr lang="en-US" dirty="0"/>
              <a:t>Normal-shaped probability distribution (current model), vary the mean parameter to control average connection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7E178-6A90-42D5-B453-3DDDCB42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4" y="3270824"/>
            <a:ext cx="4957190" cy="334290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BF385E-4BC3-4E37-960B-F616637B6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14" y="3223966"/>
            <a:ext cx="4293704" cy="3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1EEC-B757-48A8-881C-5BBD37F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4FBF-608E-4826-BC67-26AB65D2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automated propagation measurement we see a peak wave speed when the average connection length is 5</a:t>
            </a:r>
          </a:p>
          <a:p>
            <a:r>
              <a:rPr lang="en-US" dirty="0"/>
              <a:t>Manual inspection of the firing diagrams show that the leading-edge speed does not change, but the qualitative shape of the wave does (next slide)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41B834-A57B-4AA9-AF4D-2252FF21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0" y="3706238"/>
            <a:ext cx="7595390" cy="29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8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A01C1-75AC-4E0B-BA22-22ACE954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56" y="3660407"/>
            <a:ext cx="3931375" cy="2948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4ACF7-1B60-464C-81BF-EF1264C3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C8F5BF5-81EC-42FA-8A0A-DE2AB6B5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486"/>
          </a:xfrm>
        </p:spPr>
        <p:txBody>
          <a:bodyPr/>
          <a:lstStyle/>
          <a:p>
            <a:r>
              <a:rPr lang="en-US" dirty="0"/>
              <a:t>At longer connection lengths we see “wider” waves and re-firing</a:t>
            </a:r>
          </a:p>
          <a:p>
            <a:r>
              <a:rPr lang="en-US" dirty="0"/>
              <a:t>Leading edge velocity doesn’t seem to change much, might even be getting faster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649D0-001F-4EDF-B2A6-E5D0C3626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4" y="3648364"/>
            <a:ext cx="3947442" cy="296058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141F1-6365-48E0-8FED-4F1495EFF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58" y="3648364"/>
            <a:ext cx="3947441" cy="296058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D068A-0EDC-4D60-99C8-39F72862F4DE}"/>
              </a:ext>
            </a:extLst>
          </p:cNvPr>
          <p:cNvCxnSpPr>
            <a:cxnSpLocks/>
          </p:cNvCxnSpPr>
          <p:nvPr/>
        </p:nvCxnSpPr>
        <p:spPr>
          <a:xfrm>
            <a:off x="6982686" y="3540868"/>
            <a:ext cx="0" cy="31370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0D356-93A6-4E32-ADF5-544BC426EEAF}"/>
              </a:ext>
            </a:extLst>
          </p:cNvPr>
          <p:cNvCxnSpPr>
            <a:cxnSpLocks/>
          </p:cNvCxnSpPr>
          <p:nvPr/>
        </p:nvCxnSpPr>
        <p:spPr>
          <a:xfrm>
            <a:off x="9675086" y="3540868"/>
            <a:ext cx="0" cy="31370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9F01C-A658-4BA7-A726-4C4C39F28F44}"/>
              </a:ext>
            </a:extLst>
          </p:cNvPr>
          <p:cNvCxnSpPr/>
          <p:nvPr/>
        </p:nvCxnSpPr>
        <p:spPr>
          <a:xfrm>
            <a:off x="7101191" y="3429000"/>
            <a:ext cx="248055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3FB298-7960-4227-84E4-3EF1D558A59C}"/>
              </a:ext>
            </a:extLst>
          </p:cNvPr>
          <p:cNvSpPr txBox="1"/>
          <p:nvPr/>
        </p:nvSpPr>
        <p:spPr>
          <a:xfrm>
            <a:off x="6391074" y="2986072"/>
            <a:ext cx="3735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Leading-edge measurements show similar speed, even though the automated measurement  shows speed dropping by half</a:t>
            </a:r>
          </a:p>
        </p:txBody>
      </p:sp>
    </p:spTree>
    <p:extLst>
      <p:ext uri="{BB962C8B-B14F-4D97-AF65-F5344CB8AC3E}">
        <p14:creationId xmlns:p14="http://schemas.microsoft.com/office/powerpoint/2010/main" val="10339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C487-1677-4F87-80A8-75643B18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8262-1B42-45E6-80F4-A2B1B821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Exponential connectivity with increasing lambda</a:t>
            </a:r>
          </a:p>
          <a:p>
            <a:pPr lvl="1"/>
            <a:r>
              <a:rPr lang="en-US" dirty="0"/>
              <a:t>Higher lambda makes fatter, faster waves</a:t>
            </a:r>
          </a:p>
          <a:p>
            <a:pPr lvl="1"/>
            <a:r>
              <a:rPr lang="en-US" dirty="0"/>
              <a:t>At critical value we see re-firing</a:t>
            </a:r>
          </a:p>
          <a:p>
            <a:pPr lvl="1"/>
            <a:r>
              <a:rPr lang="en-US" dirty="0"/>
              <a:t>Wave separation?</a:t>
            </a:r>
          </a:p>
          <a:p>
            <a:r>
              <a:rPr lang="en-US" dirty="0"/>
              <a:t>Normal connectivity</a:t>
            </a:r>
          </a:p>
          <a:p>
            <a:pPr lvl="1"/>
            <a:r>
              <a:rPr lang="en-US" dirty="0"/>
              <a:t>Higher range connectivity makes fatter, faster waves</a:t>
            </a:r>
          </a:p>
          <a:p>
            <a:pPr lvl="1"/>
            <a:r>
              <a:rPr lang="en-US" dirty="0"/>
              <a:t>At critical value we see re-firing</a:t>
            </a:r>
          </a:p>
          <a:p>
            <a:pPr lvl="1"/>
            <a:r>
              <a:rPr lang="en-US" dirty="0"/>
              <a:t>Wave separation?</a:t>
            </a:r>
          </a:p>
          <a:p>
            <a:endParaRPr lang="en-US" dirty="0"/>
          </a:p>
          <a:p>
            <a:r>
              <a:rPr lang="en-US" dirty="0"/>
              <a:t>Paper #1 – Narrative with figures</a:t>
            </a:r>
          </a:p>
          <a:p>
            <a:pPr lvl="1"/>
            <a:r>
              <a:rPr lang="en-US" dirty="0"/>
              <a:t>Traveling waves in 1-D systems (2x2, 3x3)</a:t>
            </a:r>
          </a:p>
          <a:p>
            <a:pPr lvl="1"/>
            <a:r>
              <a:rPr lang="en-US" dirty="0"/>
              <a:t>Behaviors by parameters: annihilation, echo, density/initiation correlation, phase space of connectivity/delay for velocity, delay behavior is normal, connectivity behavior</a:t>
            </a:r>
          </a:p>
          <a:p>
            <a:r>
              <a:rPr lang="en-US" dirty="0"/>
              <a:t>Paper #2: Column ensembles with Joe’s delta parameter</a:t>
            </a:r>
          </a:p>
        </p:txBody>
      </p:sp>
    </p:spTree>
    <p:extLst>
      <p:ext uri="{BB962C8B-B14F-4D97-AF65-F5344CB8AC3E}">
        <p14:creationId xmlns:p14="http://schemas.microsoft.com/office/powerpoint/2010/main" val="19088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316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Effects of average neuron connection distance on traveling wave propagation </vt:lpstr>
      <vt:lpstr>Plan, method, results</vt:lpstr>
      <vt:lpstr>Connectivity Models</vt:lpstr>
      <vt:lpstr>Propagation results</vt:lpstr>
      <vt:lpstr>Propagation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149</cp:revision>
  <dcterms:created xsi:type="dcterms:W3CDTF">2018-05-08T12:57:52Z</dcterms:created>
  <dcterms:modified xsi:type="dcterms:W3CDTF">2019-05-17T16:08:59Z</dcterms:modified>
</cp:coreProperties>
</file>