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3" r:id="rId5"/>
    <p:sldId id="275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Wave initiation in neural columns</a:t>
            </a:r>
            <a:br>
              <a:rPr lang="en-US" sz="4800" dirty="0"/>
            </a:br>
            <a:r>
              <a:rPr lang="en-US" sz="4800" dirty="0"/>
              <a:t>(v2)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 we compared the isolated traveling waves from bottom stimulus to the waves that result from stimulating the entire column. Noticed there might be a negative correlation.</a:t>
            </a:r>
          </a:p>
          <a:p>
            <a:r>
              <a:rPr lang="en-US" dirty="0"/>
              <a:t>Plan of attack:</a:t>
            </a:r>
          </a:p>
          <a:p>
            <a:pPr lvl="1"/>
            <a:r>
              <a:rPr lang="en-US" dirty="0"/>
              <a:t>Explicitly determine correlation between the wave density of single waves and the wave initiation sites during whole-column stimulus</a:t>
            </a:r>
          </a:p>
          <a:p>
            <a:pPr lvl="1"/>
            <a:r>
              <a:rPr lang="en-US" dirty="0"/>
              <a:t>Perform a statistically significant experiment to examine correlation</a:t>
            </a:r>
          </a:p>
          <a:p>
            <a:r>
              <a:rPr lang="en-US" dirty="0"/>
              <a:t>Result: We see a </a:t>
            </a:r>
            <a:r>
              <a:rPr lang="en-US" b="1" dirty="0"/>
              <a:t>negative correlation </a:t>
            </a:r>
            <a:r>
              <a:rPr lang="en-US" dirty="0"/>
              <a:t>between single wave density and wave initiation sites</a:t>
            </a:r>
          </a:p>
          <a:p>
            <a:r>
              <a:rPr lang="en-US" dirty="0"/>
              <a:t>Also plotted wave speed against delay parameter and connectivity parameter</a:t>
            </a:r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BC0-86DC-4BFD-B114-6D8034D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density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DDDCB2-3E84-4B97-88C0-5DC5FA5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4351338"/>
          </a:xfrm>
        </p:spPr>
        <p:txBody>
          <a:bodyPr/>
          <a:lstStyle/>
          <a:p>
            <a:r>
              <a:rPr lang="en-US" dirty="0"/>
              <a:t>Stimulate bottom 5 layers of a 100 layer column at t=10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Consistent and repeatable single waves</a:t>
            </a:r>
          </a:p>
          <a:p>
            <a:r>
              <a:rPr lang="en-US" dirty="0"/>
              <a:t>Histogram of firing events to identify possible preferential firing regions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1061D-61FD-4CBA-87AC-B77ACFAAD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r="7070"/>
          <a:stretch/>
        </p:blipFill>
        <p:spPr>
          <a:xfrm>
            <a:off x="1911927" y="3429000"/>
            <a:ext cx="7740073" cy="30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DB81-8534-4AB0-9370-225C1604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8245" cy="1325563"/>
          </a:xfrm>
        </p:spPr>
        <p:txBody>
          <a:bodyPr/>
          <a:lstStyle/>
          <a:p>
            <a:r>
              <a:rPr lang="en-US" dirty="0"/>
              <a:t>Correlation between density and initiation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5B40-65FF-435B-8697-F559ED4E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39" y="2078180"/>
            <a:ext cx="46020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Simulated a single column 100 times with both impulsive and background stimulation</a:t>
            </a:r>
          </a:p>
          <a:p>
            <a:r>
              <a:rPr lang="en-US" dirty="0"/>
              <a:t>Created composite histogram of wave initiation sites for 100 background stimulations</a:t>
            </a:r>
          </a:p>
          <a:p>
            <a:r>
              <a:rPr lang="en-US" dirty="0"/>
              <a:t>Created composite histogram of firing density for 100 impulsive simulations</a:t>
            </a:r>
          </a:p>
          <a:p>
            <a:r>
              <a:rPr lang="en-US" dirty="0"/>
              <a:t>Calculated correlation coefficient between the histograms, excluding first bin (site of impulsive stimulation)</a:t>
            </a:r>
            <a:endParaRPr lang="en-US" sz="2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036DD-ACA3-4B59-A418-A626C747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r="7663"/>
          <a:stretch/>
        </p:blipFill>
        <p:spPr>
          <a:xfrm>
            <a:off x="5680364" y="2230526"/>
            <a:ext cx="5865092" cy="349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CC565F-D322-4E0D-BFB9-407D434531E1}"/>
              </a:ext>
            </a:extLst>
          </p:cNvPr>
          <p:cNvSpPr txBox="1"/>
          <p:nvPr/>
        </p:nvSpPr>
        <p:spPr>
          <a:xfrm>
            <a:off x="6899563" y="5727273"/>
            <a:ext cx="374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Correlation coefficient -0.45</a:t>
            </a:r>
          </a:p>
        </p:txBody>
      </p:sp>
    </p:spTree>
    <p:extLst>
      <p:ext uri="{BB962C8B-B14F-4D97-AF65-F5344CB8AC3E}">
        <p14:creationId xmlns:p14="http://schemas.microsoft.com/office/powerpoint/2010/main" val="30451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F462-E583-4761-9A9E-0556020C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167C-FC0E-43AF-BD70-6204811F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9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Repeated previous experiment for 100 randomly generated columns</a:t>
            </a:r>
          </a:p>
          <a:p>
            <a:r>
              <a:rPr lang="en-US" dirty="0"/>
              <a:t>Consistent negative correlation (mean -0.13, std 0.21), but the degree of correlation definitely depends on the individual column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7BCD4-675C-4AA1-AA87-5EF8DBA01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" r="7060"/>
          <a:stretch/>
        </p:blipFill>
        <p:spPr>
          <a:xfrm>
            <a:off x="2872509" y="3204783"/>
            <a:ext cx="5929745" cy="32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415A-D9FA-4BDB-BAEE-88BD10DE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A37-010F-4D14-8489-26065840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53139"/>
          </a:xfrm>
        </p:spPr>
        <p:txBody>
          <a:bodyPr>
            <a:normAutofit/>
          </a:bodyPr>
          <a:lstStyle/>
          <a:p>
            <a:r>
              <a:rPr lang="en-US" dirty="0"/>
              <a:t>Calculated average wave speed (units/sec) for combinations of delay parameter </a:t>
            </a:r>
            <a:r>
              <a:rPr lang="el-GR" dirty="0"/>
              <a:t>κ</a:t>
            </a:r>
            <a:r>
              <a:rPr lang="en-US" dirty="0"/>
              <a:t> and connectivity parameter </a:t>
            </a:r>
            <a:r>
              <a:rPr lang="el-GR" dirty="0"/>
              <a:t>λ</a:t>
            </a:r>
            <a:endParaRPr lang="en-US" dirty="0"/>
          </a:p>
          <a:p>
            <a:r>
              <a:rPr lang="en-US" dirty="0"/>
              <a:t>For inter-neuron distance d:</a:t>
            </a:r>
          </a:p>
          <a:p>
            <a:pPr lvl="1"/>
            <a:r>
              <a:rPr lang="en-US" dirty="0"/>
              <a:t>Connection probability – exp(-(d/</a:t>
            </a:r>
            <a:r>
              <a:rPr lang="el-GR" dirty="0"/>
              <a:t> λ</a:t>
            </a:r>
            <a:r>
              <a:rPr lang="en-US" dirty="0"/>
              <a:t>)^2)</a:t>
            </a:r>
          </a:p>
          <a:p>
            <a:pPr lvl="1"/>
            <a:r>
              <a:rPr lang="en-US" dirty="0"/>
              <a:t>Propagation delay – </a:t>
            </a:r>
            <a:r>
              <a:rPr lang="el-GR" dirty="0"/>
              <a:t>κ</a:t>
            </a:r>
            <a:r>
              <a:rPr lang="en-US" dirty="0"/>
              <a:t>d</a:t>
            </a:r>
          </a:p>
          <a:p>
            <a:r>
              <a:rPr lang="en-US" dirty="0"/>
              <a:t>Simulated 10 columns for every </a:t>
            </a:r>
            <a:r>
              <a:rPr lang="el-GR" dirty="0"/>
              <a:t>κ</a:t>
            </a:r>
            <a:r>
              <a:rPr lang="en-US" dirty="0"/>
              <a:t>-</a:t>
            </a:r>
            <a:r>
              <a:rPr lang="el-GR" dirty="0"/>
              <a:t>λ</a:t>
            </a:r>
            <a:r>
              <a:rPr lang="en-US" dirty="0"/>
              <a:t> combination, impulsive stimulus at bottom of column to create a single traveling wave</a:t>
            </a:r>
          </a:p>
        </p:txBody>
      </p:sp>
    </p:spTree>
    <p:extLst>
      <p:ext uri="{BB962C8B-B14F-4D97-AF65-F5344CB8AC3E}">
        <p14:creationId xmlns:p14="http://schemas.microsoft.com/office/powerpoint/2010/main" val="21496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5A1A-C28F-42D8-821A-12F6B561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speed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B6FC6-A7E7-40DD-8ABA-57E11490FF65}"/>
              </a:ext>
            </a:extLst>
          </p:cNvPr>
          <p:cNvSpPr txBox="1"/>
          <p:nvPr/>
        </p:nvSpPr>
        <p:spPr>
          <a:xfrm>
            <a:off x="378691" y="2327564"/>
            <a:ext cx="42025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inter-neuron distance 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Connection probability  exp(-(d/</a:t>
            </a:r>
            <a:r>
              <a:rPr lang="el-GR" dirty="0"/>
              <a:t> λ</a:t>
            </a:r>
            <a:r>
              <a:rPr lang="en-US" dirty="0"/>
              <a:t>)^2)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Propagation delay  </a:t>
            </a:r>
            <a:r>
              <a:rPr lang="el-GR" dirty="0"/>
              <a:t>κ</a:t>
            </a:r>
            <a:r>
              <a:rPr lang="en-US" dirty="0"/>
              <a:t>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Wave speed decreases with increasing </a:t>
            </a:r>
            <a:r>
              <a:rPr lang="el-GR" sz="2000" dirty="0"/>
              <a:t>κ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Seems to be a region of higher speed around </a:t>
            </a:r>
            <a:r>
              <a:rPr lang="el-GR" sz="2000" dirty="0"/>
              <a:t>λ</a:t>
            </a:r>
            <a:r>
              <a:rPr lang="en-US" sz="2000" dirty="0"/>
              <a:t>=3:3.5, need to investigate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C73AA-E554-47E3-A0F4-0D25E17AB9CF}"/>
              </a:ext>
            </a:extLst>
          </p:cNvPr>
          <p:cNvGrpSpPr/>
          <p:nvPr/>
        </p:nvGrpSpPr>
        <p:grpSpPr>
          <a:xfrm>
            <a:off x="4765964" y="2225964"/>
            <a:ext cx="6928065" cy="3853426"/>
            <a:chOff x="4110182" y="2059710"/>
            <a:chExt cx="6928065" cy="38534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3A7EA-1B88-4B0C-8A5D-0DE84C067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3" t="4325" r="7162"/>
            <a:stretch/>
          </p:blipFill>
          <p:spPr>
            <a:xfrm>
              <a:off x="4110182" y="2059710"/>
              <a:ext cx="6651067" cy="38534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B48E7-AE86-4050-85BC-0D6A5464D4B9}"/>
                </a:ext>
              </a:extLst>
            </p:cNvPr>
            <p:cNvSpPr txBox="1"/>
            <p:nvPr/>
          </p:nvSpPr>
          <p:spPr>
            <a:xfrm rot="5400000">
              <a:off x="10080998" y="3666393"/>
              <a:ext cx="1637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Wave speed (units/sec)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156ABF-D357-4541-9B1D-7D5F758002B8}"/>
              </a:ext>
            </a:extLst>
          </p:cNvPr>
          <p:cNvSpPr txBox="1"/>
          <p:nvPr/>
        </p:nvSpPr>
        <p:spPr>
          <a:xfrm>
            <a:off x="5680364" y="6308209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parameter letters</a:t>
            </a:r>
          </a:p>
        </p:txBody>
      </p:sp>
    </p:spTree>
    <p:extLst>
      <p:ext uri="{BB962C8B-B14F-4D97-AF65-F5344CB8AC3E}">
        <p14:creationId xmlns:p14="http://schemas.microsoft.com/office/powerpoint/2010/main" val="23902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C487-1677-4F87-80A8-75643B18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8262-1B42-45E6-80F4-A2B1B821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Possibly excise or modify regions/neurons to understand density/initiation correlation</a:t>
            </a:r>
          </a:p>
        </p:txBody>
      </p:sp>
    </p:spTree>
    <p:extLst>
      <p:ext uri="{BB962C8B-B14F-4D97-AF65-F5344CB8AC3E}">
        <p14:creationId xmlns:p14="http://schemas.microsoft.com/office/powerpoint/2010/main" val="19088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10186</TotalTime>
  <Words>352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Wave initiation in neural columns (v2) </vt:lpstr>
      <vt:lpstr>Plan</vt:lpstr>
      <vt:lpstr>Wave density</vt:lpstr>
      <vt:lpstr>Correlation between density and initiation sites</vt:lpstr>
      <vt:lpstr>Correlation experiment</vt:lpstr>
      <vt:lpstr>Wave speed</vt:lpstr>
      <vt:lpstr>Wave speed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135</cp:revision>
  <dcterms:created xsi:type="dcterms:W3CDTF">2018-05-08T12:57:52Z</dcterms:created>
  <dcterms:modified xsi:type="dcterms:W3CDTF">2019-03-22T15:49:59Z</dcterms:modified>
</cp:coreProperties>
</file>