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>
            <a:off x="2175103" y="1862571"/>
            <a:ext cx="608076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62570"/>
            <a:ext cx="485489" cy="533400"/>
            <a:chOff x="3126841" y="3886200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330629" y="1959141"/>
            <a:ext cx="574600" cy="3402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841" y="1447800"/>
            <a:ext cx="1292759" cy="3774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5841" y="2433309"/>
            <a:ext cx="1292759" cy="69089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5841" y="914400"/>
            <a:ext cx="2130959" cy="92757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5841" y="2416572"/>
            <a:ext cx="2130959" cy="17422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81400" y="1094716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/>
          <p:nvPr/>
        </p:nvCxnSpPr>
        <p:spPr>
          <a:xfrm>
            <a:off x="1095089" y="2129270"/>
            <a:ext cx="352711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788059" y="2122920"/>
            <a:ext cx="424382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1400" y="3657600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47" name="Rectangle 4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1442" y="3676423"/>
            <a:ext cx="1629597" cy="825433"/>
            <a:chOff x="3281142" y="3676423"/>
            <a:chExt cx="1629597" cy="825433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69" idx="1"/>
          </p:cNvCxnSpPr>
          <p:nvPr/>
        </p:nvCxnSpPr>
        <p:spPr>
          <a:xfrm>
            <a:off x="3501039" y="4114800"/>
            <a:ext cx="65186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507634" y="3768800"/>
            <a:ext cx="1369166" cy="34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</p:cNvCxnSpPr>
          <p:nvPr/>
        </p:nvCxnSpPr>
        <p:spPr>
          <a:xfrm>
            <a:off x="3501039" y="4114800"/>
            <a:ext cx="766161" cy="1371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5422236" y="690982"/>
            <a:ext cx="664189" cy="2636268"/>
            <a:chOff x="7136698" y="3789400"/>
            <a:chExt cx="664189" cy="1751321"/>
          </a:xfrm>
        </p:grpSpPr>
        <p:sp>
          <p:nvSpPr>
            <p:cNvPr id="84" name="Freeform 8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5400000">
            <a:off x="5405639" y="3253866"/>
            <a:ext cx="664189" cy="2636268"/>
            <a:chOff x="7136698" y="3789400"/>
            <a:chExt cx="664189" cy="1751321"/>
          </a:xfrm>
        </p:grpSpPr>
        <p:sp>
          <p:nvSpPr>
            <p:cNvPr id="94" name="Freeform 9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8382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30992" r="20484" b="17039"/>
          <a:stretch/>
        </p:blipFill>
        <p:spPr bwMode="auto">
          <a:xfrm>
            <a:off x="381000" y="1752600"/>
            <a:ext cx="8546842" cy="34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38679" r="23010" b="14477"/>
          <a:stretch/>
        </p:blipFill>
        <p:spPr bwMode="auto">
          <a:xfrm>
            <a:off x="2743200" y="1752600"/>
            <a:ext cx="3219062" cy="306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15</cp:revision>
  <dcterms:created xsi:type="dcterms:W3CDTF">2006-08-16T00:00:00Z</dcterms:created>
  <dcterms:modified xsi:type="dcterms:W3CDTF">2015-12-07T21:29:09Z</dcterms:modified>
</cp:coreProperties>
</file>