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7886700" cy="516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66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78" y="914400"/>
            <a:ext cx="622935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75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09600" y="914400"/>
            <a:ext cx="6462865" cy="4572000"/>
            <a:chOff x="609600" y="914400"/>
            <a:chExt cx="6462865" cy="4572000"/>
          </a:xfrm>
        </p:grpSpPr>
        <p:sp>
          <p:nvSpPr>
            <p:cNvPr id="2" name="Trapezoid 1"/>
            <p:cNvSpPr/>
            <p:nvPr/>
          </p:nvSpPr>
          <p:spPr>
            <a:xfrm rot="16200000">
              <a:off x="2175103" y="1862571"/>
              <a:ext cx="608076" cy="53340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09600" y="1862570"/>
              <a:ext cx="485489" cy="533400"/>
              <a:chOff x="3126841" y="3886200"/>
              <a:chExt cx="914400" cy="9144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3126841" y="38862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eeform 3"/>
              <p:cNvSpPr/>
              <p:nvPr/>
            </p:nvSpPr>
            <p:spPr>
              <a:xfrm>
                <a:off x="3340726" y="4137422"/>
                <a:ext cx="543208" cy="416472"/>
              </a:xfrm>
              <a:custGeom>
                <a:avLst/>
                <a:gdLst>
                  <a:gd name="connsiteX0" fmla="*/ 0 w 543208"/>
                  <a:gd name="connsiteY0" fmla="*/ 226336 h 416472"/>
                  <a:gd name="connsiteX1" fmla="*/ 181069 w 543208"/>
                  <a:gd name="connsiteY1" fmla="*/ 0 h 416472"/>
                  <a:gd name="connsiteX2" fmla="*/ 316871 w 543208"/>
                  <a:gd name="connsiteY2" fmla="*/ 226336 h 416472"/>
                  <a:gd name="connsiteX3" fmla="*/ 398352 w 543208"/>
                  <a:gd name="connsiteY3" fmla="*/ 416459 h 416472"/>
                  <a:gd name="connsiteX4" fmla="*/ 543208 w 543208"/>
                  <a:gd name="connsiteY4" fmla="*/ 217283 h 41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8" h="416472">
                    <a:moveTo>
                      <a:pt x="0" y="226336"/>
                    </a:moveTo>
                    <a:cubicBezTo>
                      <a:pt x="64128" y="113168"/>
                      <a:pt x="128257" y="0"/>
                      <a:pt x="181069" y="0"/>
                    </a:cubicBezTo>
                    <a:cubicBezTo>
                      <a:pt x="233881" y="0"/>
                      <a:pt x="280657" y="156926"/>
                      <a:pt x="316871" y="226336"/>
                    </a:cubicBezTo>
                    <a:cubicBezTo>
                      <a:pt x="353085" y="295746"/>
                      <a:pt x="360629" y="417968"/>
                      <a:pt x="398352" y="416459"/>
                    </a:cubicBezTo>
                    <a:cubicBezTo>
                      <a:pt x="436075" y="414950"/>
                      <a:pt x="489641" y="316116"/>
                      <a:pt x="543208" y="2172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Isosceles Triangle 5"/>
            <p:cNvSpPr/>
            <p:nvPr/>
          </p:nvSpPr>
          <p:spPr>
            <a:xfrm rot="5400000">
              <a:off x="1330629" y="1959141"/>
              <a:ext cx="574600" cy="34025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745841" y="1447800"/>
              <a:ext cx="1292759" cy="37743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745841" y="2433309"/>
              <a:ext cx="1292759" cy="69089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745841" y="914400"/>
              <a:ext cx="2130959" cy="92757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745841" y="2416572"/>
              <a:ext cx="2130959" cy="174228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81400" y="1094716"/>
              <a:ext cx="1828800" cy="1828800"/>
              <a:chOff x="4876800" y="2514600"/>
              <a:chExt cx="1828800" cy="1828800"/>
            </a:xfrm>
            <a:scene3d>
              <a:camera prst="isometricOffAxis2Right"/>
              <a:lightRig rig="threePt" dir="t"/>
            </a:scene3d>
          </p:grpSpPr>
          <p:sp>
            <p:nvSpPr>
              <p:cNvPr id="7" name="Rectangle 6"/>
              <p:cNvSpPr/>
              <p:nvPr/>
            </p:nvSpPr>
            <p:spPr>
              <a:xfrm>
                <a:off x="4876800" y="25146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334000" y="25146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91200" y="25146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248400" y="25146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76800" y="29718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334000" y="29718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791200" y="29718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248400" y="29718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876800" y="34290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334000" y="34290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91200" y="34290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248400" y="34290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876800" y="38862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34000" y="38862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791200" y="38862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248400" y="38862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Elbow Connector 37"/>
            <p:cNvCxnSpPr/>
            <p:nvPr/>
          </p:nvCxnSpPr>
          <p:spPr>
            <a:xfrm>
              <a:off x="1095089" y="2129270"/>
              <a:ext cx="352711" cy="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>
              <a:off x="1788059" y="2122920"/>
              <a:ext cx="424382" cy="12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581400" y="3657600"/>
              <a:ext cx="1828800" cy="1828800"/>
              <a:chOff x="4876800" y="2514600"/>
              <a:chExt cx="1828800" cy="1828800"/>
            </a:xfrm>
            <a:scene3d>
              <a:camera prst="isometricOffAxis2Right"/>
              <a:lightRig rig="threePt" dir="t"/>
            </a:scene3d>
          </p:grpSpPr>
          <p:sp>
            <p:nvSpPr>
              <p:cNvPr id="47" name="Rectangle 46"/>
              <p:cNvSpPr/>
              <p:nvPr/>
            </p:nvSpPr>
            <p:spPr>
              <a:xfrm>
                <a:off x="4876800" y="25146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334000" y="25146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791200" y="25146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248400" y="25146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876800" y="29718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334000" y="29718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791200" y="29718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248400" y="29718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76800" y="34290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334000" y="34290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791200" y="34290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248400" y="34290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76800" y="38862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334000" y="38862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791200" y="38862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248400" y="3886200"/>
                <a:ext cx="457200" cy="457200"/>
              </a:xfrm>
              <a:prstGeom prst="rect">
                <a:avLst/>
              </a:prstGeom>
              <a:solidFill>
                <a:schemeClr val="accent3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871442" y="3676423"/>
              <a:ext cx="1629597" cy="825433"/>
              <a:chOff x="3281142" y="3676423"/>
              <a:chExt cx="1629597" cy="82543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507460" y="3789400"/>
                <a:ext cx="485489" cy="533400"/>
                <a:chOff x="3126841" y="3886200"/>
                <a:chExt cx="914400" cy="914400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126841" y="3886200"/>
                  <a:ext cx="914400" cy="914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>
                  <a:off x="3340726" y="4137422"/>
                  <a:ext cx="543208" cy="416472"/>
                </a:xfrm>
                <a:custGeom>
                  <a:avLst/>
                  <a:gdLst>
                    <a:gd name="connsiteX0" fmla="*/ 0 w 543208"/>
                    <a:gd name="connsiteY0" fmla="*/ 226336 h 416472"/>
                    <a:gd name="connsiteX1" fmla="*/ 181069 w 543208"/>
                    <a:gd name="connsiteY1" fmla="*/ 0 h 416472"/>
                    <a:gd name="connsiteX2" fmla="*/ 316871 w 543208"/>
                    <a:gd name="connsiteY2" fmla="*/ 226336 h 416472"/>
                    <a:gd name="connsiteX3" fmla="*/ 398352 w 543208"/>
                    <a:gd name="connsiteY3" fmla="*/ 416459 h 416472"/>
                    <a:gd name="connsiteX4" fmla="*/ 543208 w 543208"/>
                    <a:gd name="connsiteY4" fmla="*/ 217283 h 416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3208" h="416472">
                      <a:moveTo>
                        <a:pt x="0" y="226336"/>
                      </a:moveTo>
                      <a:cubicBezTo>
                        <a:pt x="64128" y="113168"/>
                        <a:pt x="128257" y="0"/>
                        <a:pt x="181069" y="0"/>
                      </a:cubicBezTo>
                      <a:cubicBezTo>
                        <a:pt x="233881" y="0"/>
                        <a:pt x="280657" y="156926"/>
                        <a:pt x="316871" y="226336"/>
                      </a:cubicBezTo>
                      <a:cubicBezTo>
                        <a:pt x="353085" y="295746"/>
                        <a:pt x="360629" y="417968"/>
                        <a:pt x="398352" y="416459"/>
                      </a:cubicBezTo>
                      <a:cubicBezTo>
                        <a:pt x="436075" y="414950"/>
                        <a:pt x="489641" y="316116"/>
                        <a:pt x="543208" y="21728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Isosceles Triangle 65"/>
              <p:cNvSpPr/>
              <p:nvPr/>
            </p:nvSpPr>
            <p:spPr>
              <a:xfrm rot="5400000">
                <a:off x="4228489" y="3885971"/>
                <a:ext cx="574600" cy="34025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Elbow Connector 66"/>
              <p:cNvCxnSpPr/>
              <p:nvPr/>
            </p:nvCxnSpPr>
            <p:spPr>
              <a:xfrm>
                <a:off x="3992949" y="4056100"/>
                <a:ext cx="352711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Left Brace 67"/>
              <p:cNvSpPr/>
              <p:nvPr/>
            </p:nvSpPr>
            <p:spPr>
              <a:xfrm>
                <a:off x="3281142" y="3676423"/>
                <a:ext cx="226318" cy="77411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eft Brace 68"/>
              <p:cNvSpPr/>
              <p:nvPr/>
            </p:nvSpPr>
            <p:spPr>
              <a:xfrm rot="10800000">
                <a:off x="4684421" y="3727744"/>
                <a:ext cx="226318" cy="77411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2" name="Straight Arrow Connector 71"/>
            <p:cNvCxnSpPr>
              <a:stCxn id="69" idx="1"/>
            </p:cNvCxnSpPr>
            <p:nvPr/>
          </p:nvCxnSpPr>
          <p:spPr>
            <a:xfrm>
              <a:off x="3501039" y="4114800"/>
              <a:ext cx="65186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507634" y="3768800"/>
              <a:ext cx="1369166" cy="3460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9" idx="1"/>
            </p:cNvCxnSpPr>
            <p:nvPr/>
          </p:nvCxnSpPr>
          <p:spPr>
            <a:xfrm>
              <a:off x="3501039" y="4114800"/>
              <a:ext cx="766161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 rot="5400000">
              <a:off x="5422236" y="690982"/>
              <a:ext cx="664189" cy="2636268"/>
              <a:chOff x="7136698" y="3789400"/>
              <a:chExt cx="664189" cy="1751321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7239000" y="3789400"/>
                <a:ext cx="381000" cy="1751321"/>
              </a:xfrm>
              <a:custGeom>
                <a:avLst/>
                <a:gdLst>
                  <a:gd name="connsiteX0" fmla="*/ 145050 w 339026"/>
                  <a:gd name="connsiteY0" fmla="*/ 1484945 h 1493999"/>
                  <a:gd name="connsiteX1" fmla="*/ 195 w 339026"/>
                  <a:gd name="connsiteY1" fmla="*/ 353262 h 1493999"/>
                  <a:gd name="connsiteX2" fmla="*/ 172211 w 339026"/>
                  <a:gd name="connsiteY2" fmla="*/ 177 h 1493999"/>
                  <a:gd name="connsiteX3" fmla="*/ 335173 w 339026"/>
                  <a:gd name="connsiteY3" fmla="*/ 326102 h 1493999"/>
                  <a:gd name="connsiteX4" fmla="*/ 271799 w 339026"/>
                  <a:gd name="connsiteY4" fmla="*/ 1493999 h 1493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026" h="1493999">
                    <a:moveTo>
                      <a:pt x="145050" y="1484945"/>
                    </a:moveTo>
                    <a:cubicBezTo>
                      <a:pt x="70359" y="1042834"/>
                      <a:pt x="-4332" y="600723"/>
                      <a:pt x="195" y="353262"/>
                    </a:cubicBezTo>
                    <a:cubicBezTo>
                      <a:pt x="4722" y="105801"/>
                      <a:pt x="116381" y="4704"/>
                      <a:pt x="172211" y="177"/>
                    </a:cubicBezTo>
                    <a:cubicBezTo>
                      <a:pt x="228041" y="-4350"/>
                      <a:pt x="318575" y="77132"/>
                      <a:pt x="335173" y="326102"/>
                    </a:cubicBezTo>
                    <a:cubicBezTo>
                      <a:pt x="351771" y="575072"/>
                      <a:pt x="311785" y="1034535"/>
                      <a:pt x="271799" y="1493999"/>
                    </a:cubicBezTo>
                  </a:path>
                </a:pathLst>
              </a:custGeom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425764">
                <a:off x="7539444" y="4931297"/>
                <a:ext cx="261443" cy="606319"/>
              </a:xfrm>
              <a:custGeom>
                <a:avLst/>
                <a:gdLst>
                  <a:gd name="connsiteX0" fmla="*/ 145050 w 339026"/>
                  <a:gd name="connsiteY0" fmla="*/ 1484945 h 1493999"/>
                  <a:gd name="connsiteX1" fmla="*/ 195 w 339026"/>
                  <a:gd name="connsiteY1" fmla="*/ 353262 h 1493999"/>
                  <a:gd name="connsiteX2" fmla="*/ 172211 w 339026"/>
                  <a:gd name="connsiteY2" fmla="*/ 177 h 1493999"/>
                  <a:gd name="connsiteX3" fmla="*/ 335173 w 339026"/>
                  <a:gd name="connsiteY3" fmla="*/ 326102 h 1493999"/>
                  <a:gd name="connsiteX4" fmla="*/ 271799 w 339026"/>
                  <a:gd name="connsiteY4" fmla="*/ 1493999 h 1493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026" h="1493999">
                    <a:moveTo>
                      <a:pt x="145050" y="1484945"/>
                    </a:moveTo>
                    <a:cubicBezTo>
                      <a:pt x="70359" y="1042834"/>
                      <a:pt x="-4332" y="600723"/>
                      <a:pt x="195" y="353262"/>
                    </a:cubicBezTo>
                    <a:cubicBezTo>
                      <a:pt x="4722" y="105801"/>
                      <a:pt x="116381" y="4704"/>
                      <a:pt x="172211" y="177"/>
                    </a:cubicBezTo>
                    <a:cubicBezTo>
                      <a:pt x="228041" y="-4350"/>
                      <a:pt x="318575" y="77132"/>
                      <a:pt x="335173" y="326102"/>
                    </a:cubicBezTo>
                    <a:cubicBezTo>
                      <a:pt x="351771" y="575072"/>
                      <a:pt x="311785" y="1034535"/>
                      <a:pt x="271799" y="1493999"/>
                    </a:cubicBezTo>
                  </a:path>
                </a:pathLst>
              </a:custGeom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20214264" flipH="1">
                <a:off x="7136698" y="4883262"/>
                <a:ext cx="261443" cy="650036"/>
              </a:xfrm>
              <a:custGeom>
                <a:avLst/>
                <a:gdLst>
                  <a:gd name="connsiteX0" fmla="*/ 145050 w 339026"/>
                  <a:gd name="connsiteY0" fmla="*/ 1484945 h 1493999"/>
                  <a:gd name="connsiteX1" fmla="*/ 195 w 339026"/>
                  <a:gd name="connsiteY1" fmla="*/ 353262 h 1493999"/>
                  <a:gd name="connsiteX2" fmla="*/ 172211 w 339026"/>
                  <a:gd name="connsiteY2" fmla="*/ 177 h 1493999"/>
                  <a:gd name="connsiteX3" fmla="*/ 335173 w 339026"/>
                  <a:gd name="connsiteY3" fmla="*/ 326102 h 1493999"/>
                  <a:gd name="connsiteX4" fmla="*/ 271799 w 339026"/>
                  <a:gd name="connsiteY4" fmla="*/ 1493999 h 1493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026" h="1493999">
                    <a:moveTo>
                      <a:pt x="145050" y="1484945"/>
                    </a:moveTo>
                    <a:cubicBezTo>
                      <a:pt x="70359" y="1042834"/>
                      <a:pt x="-4332" y="600723"/>
                      <a:pt x="195" y="353262"/>
                    </a:cubicBezTo>
                    <a:cubicBezTo>
                      <a:pt x="4722" y="105801"/>
                      <a:pt x="116381" y="4704"/>
                      <a:pt x="172211" y="177"/>
                    </a:cubicBezTo>
                    <a:cubicBezTo>
                      <a:pt x="228041" y="-4350"/>
                      <a:pt x="318575" y="77132"/>
                      <a:pt x="335173" y="326102"/>
                    </a:cubicBezTo>
                    <a:cubicBezTo>
                      <a:pt x="351771" y="575072"/>
                      <a:pt x="311785" y="1034535"/>
                      <a:pt x="271799" y="1493999"/>
                    </a:cubicBezTo>
                  </a:path>
                </a:pathLst>
              </a:custGeom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rot="5400000">
              <a:off x="5405639" y="3253866"/>
              <a:ext cx="664189" cy="2636268"/>
              <a:chOff x="7136698" y="3789400"/>
              <a:chExt cx="664189" cy="1751321"/>
            </a:xfrm>
          </p:grpSpPr>
          <p:sp>
            <p:nvSpPr>
              <p:cNvPr id="94" name="Freeform 93"/>
              <p:cNvSpPr/>
              <p:nvPr/>
            </p:nvSpPr>
            <p:spPr>
              <a:xfrm>
                <a:off x="7239000" y="3789400"/>
                <a:ext cx="381000" cy="1751321"/>
              </a:xfrm>
              <a:custGeom>
                <a:avLst/>
                <a:gdLst>
                  <a:gd name="connsiteX0" fmla="*/ 145050 w 339026"/>
                  <a:gd name="connsiteY0" fmla="*/ 1484945 h 1493999"/>
                  <a:gd name="connsiteX1" fmla="*/ 195 w 339026"/>
                  <a:gd name="connsiteY1" fmla="*/ 353262 h 1493999"/>
                  <a:gd name="connsiteX2" fmla="*/ 172211 w 339026"/>
                  <a:gd name="connsiteY2" fmla="*/ 177 h 1493999"/>
                  <a:gd name="connsiteX3" fmla="*/ 335173 w 339026"/>
                  <a:gd name="connsiteY3" fmla="*/ 326102 h 1493999"/>
                  <a:gd name="connsiteX4" fmla="*/ 271799 w 339026"/>
                  <a:gd name="connsiteY4" fmla="*/ 1493999 h 1493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026" h="1493999">
                    <a:moveTo>
                      <a:pt x="145050" y="1484945"/>
                    </a:moveTo>
                    <a:cubicBezTo>
                      <a:pt x="70359" y="1042834"/>
                      <a:pt x="-4332" y="600723"/>
                      <a:pt x="195" y="353262"/>
                    </a:cubicBezTo>
                    <a:cubicBezTo>
                      <a:pt x="4722" y="105801"/>
                      <a:pt x="116381" y="4704"/>
                      <a:pt x="172211" y="177"/>
                    </a:cubicBezTo>
                    <a:cubicBezTo>
                      <a:pt x="228041" y="-4350"/>
                      <a:pt x="318575" y="77132"/>
                      <a:pt x="335173" y="326102"/>
                    </a:cubicBezTo>
                    <a:cubicBezTo>
                      <a:pt x="351771" y="575072"/>
                      <a:pt x="311785" y="1034535"/>
                      <a:pt x="271799" y="1493999"/>
                    </a:cubicBezTo>
                  </a:path>
                </a:pathLst>
              </a:custGeom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 rot="1425764">
                <a:off x="7539444" y="4931297"/>
                <a:ext cx="261443" cy="606319"/>
              </a:xfrm>
              <a:custGeom>
                <a:avLst/>
                <a:gdLst>
                  <a:gd name="connsiteX0" fmla="*/ 145050 w 339026"/>
                  <a:gd name="connsiteY0" fmla="*/ 1484945 h 1493999"/>
                  <a:gd name="connsiteX1" fmla="*/ 195 w 339026"/>
                  <a:gd name="connsiteY1" fmla="*/ 353262 h 1493999"/>
                  <a:gd name="connsiteX2" fmla="*/ 172211 w 339026"/>
                  <a:gd name="connsiteY2" fmla="*/ 177 h 1493999"/>
                  <a:gd name="connsiteX3" fmla="*/ 335173 w 339026"/>
                  <a:gd name="connsiteY3" fmla="*/ 326102 h 1493999"/>
                  <a:gd name="connsiteX4" fmla="*/ 271799 w 339026"/>
                  <a:gd name="connsiteY4" fmla="*/ 1493999 h 1493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026" h="1493999">
                    <a:moveTo>
                      <a:pt x="145050" y="1484945"/>
                    </a:moveTo>
                    <a:cubicBezTo>
                      <a:pt x="70359" y="1042834"/>
                      <a:pt x="-4332" y="600723"/>
                      <a:pt x="195" y="353262"/>
                    </a:cubicBezTo>
                    <a:cubicBezTo>
                      <a:pt x="4722" y="105801"/>
                      <a:pt x="116381" y="4704"/>
                      <a:pt x="172211" y="177"/>
                    </a:cubicBezTo>
                    <a:cubicBezTo>
                      <a:pt x="228041" y="-4350"/>
                      <a:pt x="318575" y="77132"/>
                      <a:pt x="335173" y="326102"/>
                    </a:cubicBezTo>
                    <a:cubicBezTo>
                      <a:pt x="351771" y="575072"/>
                      <a:pt x="311785" y="1034535"/>
                      <a:pt x="271799" y="1493999"/>
                    </a:cubicBezTo>
                  </a:path>
                </a:pathLst>
              </a:custGeom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20214264" flipH="1">
                <a:off x="7136698" y="4883262"/>
                <a:ext cx="261443" cy="650036"/>
              </a:xfrm>
              <a:custGeom>
                <a:avLst/>
                <a:gdLst>
                  <a:gd name="connsiteX0" fmla="*/ 145050 w 339026"/>
                  <a:gd name="connsiteY0" fmla="*/ 1484945 h 1493999"/>
                  <a:gd name="connsiteX1" fmla="*/ 195 w 339026"/>
                  <a:gd name="connsiteY1" fmla="*/ 353262 h 1493999"/>
                  <a:gd name="connsiteX2" fmla="*/ 172211 w 339026"/>
                  <a:gd name="connsiteY2" fmla="*/ 177 h 1493999"/>
                  <a:gd name="connsiteX3" fmla="*/ 335173 w 339026"/>
                  <a:gd name="connsiteY3" fmla="*/ 326102 h 1493999"/>
                  <a:gd name="connsiteX4" fmla="*/ 271799 w 339026"/>
                  <a:gd name="connsiteY4" fmla="*/ 1493999 h 1493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026" h="1493999">
                    <a:moveTo>
                      <a:pt x="145050" y="1484945"/>
                    </a:moveTo>
                    <a:cubicBezTo>
                      <a:pt x="70359" y="1042834"/>
                      <a:pt x="-4332" y="600723"/>
                      <a:pt x="195" y="353262"/>
                    </a:cubicBezTo>
                    <a:cubicBezTo>
                      <a:pt x="4722" y="105801"/>
                      <a:pt x="116381" y="4704"/>
                      <a:pt x="172211" y="177"/>
                    </a:cubicBezTo>
                    <a:cubicBezTo>
                      <a:pt x="228041" y="-4350"/>
                      <a:pt x="318575" y="77132"/>
                      <a:pt x="335173" y="326102"/>
                    </a:cubicBezTo>
                    <a:cubicBezTo>
                      <a:pt x="351771" y="575072"/>
                      <a:pt x="311785" y="1034535"/>
                      <a:pt x="271799" y="1493999"/>
                    </a:cubicBezTo>
                  </a:path>
                </a:pathLst>
              </a:custGeom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899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1" t="30555" r="14877" b="29104"/>
          <a:stretch/>
        </p:blipFill>
        <p:spPr bwMode="auto">
          <a:xfrm>
            <a:off x="838200" y="1752600"/>
            <a:ext cx="7532483" cy="264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40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3" t="26436" r="46888" b="7356"/>
          <a:stretch/>
        </p:blipFill>
        <p:spPr bwMode="auto">
          <a:xfrm>
            <a:off x="2514600" y="1371600"/>
            <a:ext cx="2799185" cy="433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64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9" t="30992" r="20484" b="17039"/>
          <a:stretch/>
        </p:blipFill>
        <p:spPr bwMode="auto">
          <a:xfrm>
            <a:off x="1219200" y="1784287"/>
            <a:ext cx="5759129" cy="340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83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7" t="38679" r="23010" b="14477"/>
          <a:stretch/>
        </p:blipFill>
        <p:spPr bwMode="auto">
          <a:xfrm>
            <a:off x="2743200" y="1752600"/>
            <a:ext cx="3219062" cy="306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78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0" t="10204" r="27220" b="9493"/>
          <a:stretch/>
        </p:blipFill>
        <p:spPr bwMode="auto">
          <a:xfrm>
            <a:off x="2667000" y="685800"/>
            <a:ext cx="2957804" cy="526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0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19</cp:revision>
  <dcterms:created xsi:type="dcterms:W3CDTF">2006-08-16T00:00:00Z</dcterms:created>
  <dcterms:modified xsi:type="dcterms:W3CDTF">2015-12-08T02:44:03Z</dcterms:modified>
</cp:coreProperties>
</file>