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86700" cy="51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78" y="914400"/>
            <a:ext cx="62293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16200000">
            <a:off x="2175103" y="1862571"/>
            <a:ext cx="608076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62570"/>
            <a:ext cx="485489" cy="533400"/>
            <a:chOff x="3126841" y="3886200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3126841" y="38862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3340726" y="4137422"/>
              <a:ext cx="543208" cy="416472"/>
            </a:xfrm>
            <a:custGeom>
              <a:avLst/>
              <a:gdLst>
                <a:gd name="connsiteX0" fmla="*/ 0 w 543208"/>
                <a:gd name="connsiteY0" fmla="*/ 226336 h 416472"/>
                <a:gd name="connsiteX1" fmla="*/ 181069 w 543208"/>
                <a:gd name="connsiteY1" fmla="*/ 0 h 416472"/>
                <a:gd name="connsiteX2" fmla="*/ 316871 w 543208"/>
                <a:gd name="connsiteY2" fmla="*/ 226336 h 416472"/>
                <a:gd name="connsiteX3" fmla="*/ 398352 w 543208"/>
                <a:gd name="connsiteY3" fmla="*/ 416459 h 416472"/>
                <a:gd name="connsiteX4" fmla="*/ 543208 w 543208"/>
                <a:gd name="connsiteY4" fmla="*/ 217283 h 41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8" h="416472">
                  <a:moveTo>
                    <a:pt x="0" y="226336"/>
                  </a:moveTo>
                  <a:cubicBezTo>
                    <a:pt x="64128" y="113168"/>
                    <a:pt x="128257" y="0"/>
                    <a:pt x="181069" y="0"/>
                  </a:cubicBezTo>
                  <a:cubicBezTo>
                    <a:pt x="233881" y="0"/>
                    <a:pt x="280657" y="156926"/>
                    <a:pt x="316871" y="226336"/>
                  </a:cubicBezTo>
                  <a:cubicBezTo>
                    <a:pt x="353085" y="295746"/>
                    <a:pt x="360629" y="417968"/>
                    <a:pt x="398352" y="416459"/>
                  </a:cubicBezTo>
                  <a:cubicBezTo>
                    <a:pt x="436075" y="414950"/>
                    <a:pt x="489641" y="316116"/>
                    <a:pt x="543208" y="2172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330629" y="1959141"/>
            <a:ext cx="574600" cy="34025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841" y="1447800"/>
            <a:ext cx="1292759" cy="37743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5841" y="2433309"/>
            <a:ext cx="1292759" cy="69089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45841" y="914400"/>
            <a:ext cx="2130959" cy="92757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5841" y="2416572"/>
            <a:ext cx="2130959" cy="17422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81400" y="1094716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/>
          <p:nvPr/>
        </p:nvCxnSpPr>
        <p:spPr>
          <a:xfrm>
            <a:off x="1095089" y="2129270"/>
            <a:ext cx="352711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788059" y="2122920"/>
            <a:ext cx="424382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81400" y="3657600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47" name="Rectangle 4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71442" y="3676423"/>
            <a:ext cx="1629597" cy="825433"/>
            <a:chOff x="3281142" y="3676423"/>
            <a:chExt cx="1629597" cy="825433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460" y="3789400"/>
              <a:ext cx="485489" cy="533400"/>
              <a:chOff x="3126841" y="3886200"/>
              <a:chExt cx="914400" cy="914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 rot="5400000">
              <a:off x="4228489" y="388597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lbow Connector 66"/>
            <p:cNvCxnSpPr/>
            <p:nvPr/>
          </p:nvCxnSpPr>
          <p:spPr>
            <a:xfrm>
              <a:off x="3992949" y="405610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>
              <a:off x="3281142" y="3676423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0800000">
              <a:off x="4684421" y="3727744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69" idx="1"/>
          </p:cNvCxnSpPr>
          <p:nvPr/>
        </p:nvCxnSpPr>
        <p:spPr>
          <a:xfrm>
            <a:off x="3501039" y="4114800"/>
            <a:ext cx="651861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507634" y="3768800"/>
            <a:ext cx="1369166" cy="34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1"/>
          </p:cNvCxnSpPr>
          <p:nvPr/>
        </p:nvCxnSpPr>
        <p:spPr>
          <a:xfrm>
            <a:off x="3501039" y="4114800"/>
            <a:ext cx="766161" cy="1371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5400000">
            <a:off x="5422236" y="690982"/>
            <a:ext cx="664189" cy="2636268"/>
            <a:chOff x="7136698" y="3789400"/>
            <a:chExt cx="664189" cy="1751321"/>
          </a:xfrm>
        </p:grpSpPr>
        <p:sp>
          <p:nvSpPr>
            <p:cNvPr id="84" name="Freeform 8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5400000">
            <a:off x="5405639" y="3253866"/>
            <a:ext cx="664189" cy="2636268"/>
            <a:chOff x="7136698" y="3789400"/>
            <a:chExt cx="664189" cy="1751321"/>
          </a:xfrm>
        </p:grpSpPr>
        <p:sp>
          <p:nvSpPr>
            <p:cNvPr id="94" name="Freeform 9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838200" y="17526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2514600" y="1371600"/>
            <a:ext cx="279918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9" t="30992" r="20484" b="17039"/>
          <a:stretch/>
        </p:blipFill>
        <p:spPr bwMode="auto">
          <a:xfrm>
            <a:off x="1219200" y="1784287"/>
            <a:ext cx="5759129" cy="340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t="38679" r="23010" b="14477"/>
          <a:stretch/>
        </p:blipFill>
        <p:spPr bwMode="auto">
          <a:xfrm>
            <a:off x="2743200" y="1752600"/>
            <a:ext cx="3219062" cy="306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0" t="10204" r="27220" b="9493"/>
          <a:stretch/>
        </p:blipFill>
        <p:spPr bwMode="auto">
          <a:xfrm>
            <a:off x="2667000" y="685800"/>
            <a:ext cx="2957804" cy="526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0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17</cp:revision>
  <dcterms:created xsi:type="dcterms:W3CDTF">2006-08-16T00:00:00Z</dcterms:created>
  <dcterms:modified xsi:type="dcterms:W3CDTF">2015-12-07T21:53:30Z</dcterms:modified>
</cp:coreProperties>
</file>