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86700" cy="516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6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78" y="914400"/>
            <a:ext cx="62293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>
            <a:off x="2175103" y="1862571"/>
            <a:ext cx="608076" cy="5334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62570"/>
            <a:ext cx="485489" cy="533400"/>
            <a:chOff x="3126841" y="3886200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3126841" y="38862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3340726" y="4137422"/>
              <a:ext cx="543208" cy="416472"/>
            </a:xfrm>
            <a:custGeom>
              <a:avLst/>
              <a:gdLst>
                <a:gd name="connsiteX0" fmla="*/ 0 w 543208"/>
                <a:gd name="connsiteY0" fmla="*/ 226336 h 416472"/>
                <a:gd name="connsiteX1" fmla="*/ 181069 w 543208"/>
                <a:gd name="connsiteY1" fmla="*/ 0 h 416472"/>
                <a:gd name="connsiteX2" fmla="*/ 316871 w 543208"/>
                <a:gd name="connsiteY2" fmla="*/ 226336 h 416472"/>
                <a:gd name="connsiteX3" fmla="*/ 398352 w 543208"/>
                <a:gd name="connsiteY3" fmla="*/ 416459 h 416472"/>
                <a:gd name="connsiteX4" fmla="*/ 543208 w 543208"/>
                <a:gd name="connsiteY4" fmla="*/ 217283 h 41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8" h="416472">
                  <a:moveTo>
                    <a:pt x="0" y="226336"/>
                  </a:moveTo>
                  <a:cubicBezTo>
                    <a:pt x="64128" y="113168"/>
                    <a:pt x="128257" y="0"/>
                    <a:pt x="181069" y="0"/>
                  </a:cubicBezTo>
                  <a:cubicBezTo>
                    <a:pt x="233881" y="0"/>
                    <a:pt x="280657" y="156926"/>
                    <a:pt x="316871" y="226336"/>
                  </a:cubicBezTo>
                  <a:cubicBezTo>
                    <a:pt x="353085" y="295746"/>
                    <a:pt x="360629" y="417968"/>
                    <a:pt x="398352" y="416459"/>
                  </a:cubicBezTo>
                  <a:cubicBezTo>
                    <a:pt x="436075" y="414950"/>
                    <a:pt x="489641" y="316116"/>
                    <a:pt x="543208" y="2172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330629" y="1959141"/>
            <a:ext cx="574600" cy="34025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5841" y="1447800"/>
            <a:ext cx="1292759" cy="3774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5841" y="2433309"/>
            <a:ext cx="1292759" cy="69089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5841" y="914400"/>
            <a:ext cx="2130959" cy="92757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5841" y="2416572"/>
            <a:ext cx="2130959" cy="17422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581400" y="1094716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Elbow Connector 37"/>
          <p:cNvCxnSpPr/>
          <p:nvPr/>
        </p:nvCxnSpPr>
        <p:spPr>
          <a:xfrm>
            <a:off x="1095089" y="2129270"/>
            <a:ext cx="352711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788059" y="2122920"/>
            <a:ext cx="424382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1400" y="3657600"/>
            <a:ext cx="1828800" cy="1828800"/>
            <a:chOff x="4876800" y="2514600"/>
            <a:chExt cx="1828800" cy="1828800"/>
          </a:xfrm>
          <a:scene3d>
            <a:camera prst="isometricOffAxis2Right"/>
            <a:lightRig rig="threePt" dir="t"/>
          </a:scene3d>
        </p:grpSpPr>
        <p:sp>
          <p:nvSpPr>
            <p:cNvPr id="47" name="Rectangle 46"/>
            <p:cNvSpPr/>
            <p:nvPr/>
          </p:nvSpPr>
          <p:spPr>
            <a:xfrm>
              <a:off x="48768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340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12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25146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768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340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12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248400" y="29718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8768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340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912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48400" y="34290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40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912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48400" y="3886200"/>
              <a:ext cx="457200" cy="457200"/>
            </a:xfrm>
            <a:prstGeom prst="rect">
              <a:avLst/>
            </a:prstGeom>
            <a:solidFill>
              <a:schemeClr val="accent3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1442" y="3676423"/>
            <a:ext cx="1629597" cy="825433"/>
            <a:chOff x="3281142" y="3676423"/>
            <a:chExt cx="1629597" cy="825433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460" y="3789400"/>
              <a:ext cx="485489" cy="533400"/>
              <a:chOff x="3126841" y="3886200"/>
              <a:chExt cx="914400" cy="91440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3126841" y="3886200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340726" y="4137422"/>
                <a:ext cx="543208" cy="416472"/>
              </a:xfrm>
              <a:custGeom>
                <a:avLst/>
                <a:gdLst>
                  <a:gd name="connsiteX0" fmla="*/ 0 w 543208"/>
                  <a:gd name="connsiteY0" fmla="*/ 226336 h 416472"/>
                  <a:gd name="connsiteX1" fmla="*/ 181069 w 543208"/>
                  <a:gd name="connsiteY1" fmla="*/ 0 h 416472"/>
                  <a:gd name="connsiteX2" fmla="*/ 316871 w 543208"/>
                  <a:gd name="connsiteY2" fmla="*/ 226336 h 416472"/>
                  <a:gd name="connsiteX3" fmla="*/ 398352 w 543208"/>
                  <a:gd name="connsiteY3" fmla="*/ 416459 h 416472"/>
                  <a:gd name="connsiteX4" fmla="*/ 543208 w 543208"/>
                  <a:gd name="connsiteY4" fmla="*/ 217283 h 41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8" h="416472">
                    <a:moveTo>
                      <a:pt x="0" y="226336"/>
                    </a:moveTo>
                    <a:cubicBezTo>
                      <a:pt x="64128" y="113168"/>
                      <a:pt x="128257" y="0"/>
                      <a:pt x="181069" y="0"/>
                    </a:cubicBezTo>
                    <a:cubicBezTo>
                      <a:pt x="233881" y="0"/>
                      <a:pt x="280657" y="156926"/>
                      <a:pt x="316871" y="226336"/>
                    </a:cubicBezTo>
                    <a:cubicBezTo>
                      <a:pt x="353085" y="295746"/>
                      <a:pt x="360629" y="417968"/>
                      <a:pt x="398352" y="416459"/>
                    </a:cubicBezTo>
                    <a:cubicBezTo>
                      <a:pt x="436075" y="414950"/>
                      <a:pt x="489641" y="316116"/>
                      <a:pt x="543208" y="2172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Isosceles Triangle 65"/>
            <p:cNvSpPr/>
            <p:nvPr/>
          </p:nvSpPr>
          <p:spPr>
            <a:xfrm rot="5400000">
              <a:off x="4228489" y="3885971"/>
              <a:ext cx="574600" cy="34025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992949" y="4056100"/>
              <a:ext cx="352711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>
              <a:off x="3281142" y="3676423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/>
            <p:cNvSpPr/>
            <p:nvPr/>
          </p:nvSpPr>
          <p:spPr>
            <a:xfrm rot="10800000">
              <a:off x="4684421" y="3727744"/>
              <a:ext cx="226318" cy="77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69" idx="1"/>
          </p:cNvCxnSpPr>
          <p:nvPr/>
        </p:nvCxnSpPr>
        <p:spPr>
          <a:xfrm>
            <a:off x="3501039" y="4114800"/>
            <a:ext cx="651861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507634" y="3768800"/>
            <a:ext cx="1369166" cy="34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1"/>
          </p:cNvCxnSpPr>
          <p:nvPr/>
        </p:nvCxnSpPr>
        <p:spPr>
          <a:xfrm>
            <a:off x="3501039" y="4114800"/>
            <a:ext cx="766161" cy="13716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5400000">
            <a:off x="5422236" y="690982"/>
            <a:ext cx="664189" cy="2636268"/>
            <a:chOff x="7136698" y="3789400"/>
            <a:chExt cx="664189" cy="1751321"/>
          </a:xfrm>
        </p:grpSpPr>
        <p:sp>
          <p:nvSpPr>
            <p:cNvPr id="84" name="Freeform 8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5400000">
            <a:off x="5405639" y="3253866"/>
            <a:ext cx="664189" cy="2636268"/>
            <a:chOff x="7136698" y="3789400"/>
            <a:chExt cx="664189" cy="1751321"/>
          </a:xfrm>
        </p:grpSpPr>
        <p:sp>
          <p:nvSpPr>
            <p:cNvPr id="94" name="Freeform 93"/>
            <p:cNvSpPr/>
            <p:nvPr/>
          </p:nvSpPr>
          <p:spPr>
            <a:xfrm>
              <a:off x="7239000" y="3789400"/>
              <a:ext cx="381000" cy="1751321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425764">
              <a:off x="7539444" y="4931297"/>
              <a:ext cx="261443" cy="606319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20214264" flipH="1">
              <a:off x="7136698" y="4883262"/>
              <a:ext cx="261443" cy="650036"/>
            </a:xfrm>
            <a:custGeom>
              <a:avLst/>
              <a:gdLst>
                <a:gd name="connsiteX0" fmla="*/ 145050 w 339026"/>
                <a:gd name="connsiteY0" fmla="*/ 1484945 h 1493999"/>
                <a:gd name="connsiteX1" fmla="*/ 195 w 339026"/>
                <a:gd name="connsiteY1" fmla="*/ 353262 h 1493999"/>
                <a:gd name="connsiteX2" fmla="*/ 172211 w 339026"/>
                <a:gd name="connsiteY2" fmla="*/ 177 h 1493999"/>
                <a:gd name="connsiteX3" fmla="*/ 335173 w 339026"/>
                <a:gd name="connsiteY3" fmla="*/ 326102 h 1493999"/>
                <a:gd name="connsiteX4" fmla="*/ 271799 w 339026"/>
                <a:gd name="connsiteY4" fmla="*/ 1493999 h 149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26" h="1493999">
                  <a:moveTo>
                    <a:pt x="145050" y="1484945"/>
                  </a:moveTo>
                  <a:cubicBezTo>
                    <a:pt x="70359" y="1042834"/>
                    <a:pt x="-4332" y="600723"/>
                    <a:pt x="195" y="353262"/>
                  </a:cubicBezTo>
                  <a:cubicBezTo>
                    <a:pt x="4722" y="105801"/>
                    <a:pt x="116381" y="4704"/>
                    <a:pt x="172211" y="177"/>
                  </a:cubicBezTo>
                  <a:cubicBezTo>
                    <a:pt x="228041" y="-4350"/>
                    <a:pt x="318575" y="77132"/>
                    <a:pt x="335173" y="326102"/>
                  </a:cubicBezTo>
                  <a:cubicBezTo>
                    <a:pt x="351771" y="575072"/>
                    <a:pt x="311785" y="1034535"/>
                    <a:pt x="271799" y="1493999"/>
                  </a:cubicBezTo>
                </a:path>
              </a:pathLst>
            </a:custGeom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99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t="30555" r="14877" b="29104"/>
          <a:stretch/>
        </p:blipFill>
        <p:spPr bwMode="auto">
          <a:xfrm>
            <a:off x="838200" y="1752600"/>
            <a:ext cx="7532483" cy="264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4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6436" r="46888" b="7356"/>
          <a:stretch/>
        </p:blipFill>
        <p:spPr bwMode="auto">
          <a:xfrm>
            <a:off x="2514600" y="1371600"/>
            <a:ext cx="2799185" cy="433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6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9" t="30992" r="20484" b="17039"/>
          <a:stretch/>
        </p:blipFill>
        <p:spPr bwMode="auto">
          <a:xfrm>
            <a:off x="1219200" y="1784287"/>
            <a:ext cx="5759129" cy="340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83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t="38679" r="23010" b="14477"/>
          <a:stretch/>
        </p:blipFill>
        <p:spPr bwMode="auto">
          <a:xfrm>
            <a:off x="2743200" y="1752600"/>
            <a:ext cx="3219062" cy="306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78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16</cp:revision>
  <dcterms:created xsi:type="dcterms:W3CDTF">2006-08-16T00:00:00Z</dcterms:created>
  <dcterms:modified xsi:type="dcterms:W3CDTF">2015-12-07T21:37:56Z</dcterms:modified>
</cp:coreProperties>
</file>