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73" r:id="rId13"/>
    <p:sldId id="27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9"/>
          <p:cNvGrpSpPr/>
          <p:nvPr/>
        </p:nvGrpSpPr>
        <p:grpSpPr bwMode="auto">
          <a:xfrm>
            <a:off x="0" y="0"/>
            <a:ext cx="9144000" cy="6878638"/>
            <a:chOff x="0" y="0"/>
            <a:chExt cx="9144000" cy="6878370"/>
          </a:xfrm>
        </p:grpSpPr>
        <p:pic>
          <p:nvPicPr>
            <p:cNvPr id="2051" name="图片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" r="700"/>
            <a:stretch>
              <a:fillRect/>
            </a:stretch>
          </p:blipFill>
          <p:spPr bwMode="auto">
            <a:xfrm>
              <a:off x="0" y="2181094"/>
              <a:ext cx="9144000" cy="4697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2" name="矩形 11"/>
            <p:cNvGrpSpPr/>
            <p:nvPr/>
          </p:nvGrpSpPr>
          <p:grpSpPr bwMode="auto">
            <a:xfrm>
              <a:off x="0" y="0"/>
              <a:ext cx="9144000" cy="3596640"/>
              <a:chOff x="0" y="0"/>
              <a:chExt cx="9144000" cy="3596640"/>
            </a:xfrm>
          </p:grpSpPr>
          <p:pic>
            <p:nvPicPr>
              <p:cNvPr id="2053" name="矩形 11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44000" cy="3596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4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144000" cy="3596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endParaRPr lang="zh-CN" altLang="en-US" baseline="0">
                  <a:solidFill>
                    <a:srgbClr val="FFFFFF"/>
                  </a:solidFill>
                  <a:latin typeface="Arial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2058" name="KSO_BT1"/>
          <p:cNvSpPr>
            <a:spLocks noGrp="1" noChangeArrowheads="1"/>
          </p:cNvSpPr>
          <p:nvPr>
            <p:ph type="ctrTitle"/>
          </p:nvPr>
        </p:nvSpPr>
        <p:spPr>
          <a:xfrm>
            <a:off x="1371600" y="1054100"/>
            <a:ext cx="6410325" cy="121285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pPr lvl="0"/>
            <a:r>
              <a:rPr lang="zh-CN" noProof="0" dirty="0" smtClean="0"/>
              <a:t>单击此处编辑母版标题样式</a:t>
            </a:r>
            <a:endParaRPr lang="zh-CN" noProof="0" dirty="0" smtClean="0"/>
          </a:p>
        </p:txBody>
      </p:sp>
      <p:sp>
        <p:nvSpPr>
          <p:cNvPr id="2059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305049"/>
            <a:ext cx="6400800" cy="5760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1800" baseline="0">
                <a:solidFill>
                  <a:srgbClr val="6D6D6D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pPr lvl="0"/>
            <a:r>
              <a:rPr lang="zh-CN" noProof="0" dirty="0" smtClean="0"/>
              <a:t>单击此处编辑母版副标题样式</a:t>
            </a:r>
            <a:endParaRPr 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6344EB4-81FF-462A-BAEA-245A2091F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5D39802-3964-44D1-8FD4-EFE74D5FC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19755" y="1132764"/>
            <a:ext cx="8290858" cy="4749421"/>
          </a:xfrm>
        </p:spPr>
        <p:txBody>
          <a:bodyPr>
            <a:normAutofit/>
          </a:bodyPr>
          <a:lstStyle>
            <a:lvl1pPr marL="285750" marR="0" indent="-285750" algn="just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628650" indent="-285750">
              <a:buFont typeface="Wingdings" pitchFamily="2" charset="2"/>
              <a:buChar char="u"/>
              <a:defRPr sz="1800">
                <a:solidFill>
                  <a:schemeClr val="tx1"/>
                </a:solidFill>
              </a:defRPr>
            </a:lvl2pPr>
            <a:lvl3pPr marL="1200150" indent="-285750">
              <a:buFont typeface="Wingdings" pitchFamily="2" charset="2"/>
              <a:buChar char="u"/>
              <a:defRPr sz="1800">
                <a:solidFill>
                  <a:schemeClr val="tx1"/>
                </a:solidFill>
              </a:defRPr>
            </a:lvl3pPr>
            <a:lvl4pPr marL="1657350" indent="-285750">
              <a:buFont typeface="Wingdings" pitchFamily="2" charset="2"/>
              <a:buChar char="u"/>
              <a:defRPr sz="1800">
                <a:solidFill>
                  <a:schemeClr val="tx1"/>
                </a:solidFill>
              </a:defRPr>
            </a:lvl4pPr>
            <a:lvl5pPr marL="2114550" indent="-285750">
              <a:buFont typeface="Wingdings" pitchFamily="2" charset="2"/>
              <a:buChar char="u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zh-CN" dirty="0" smtClean="0"/>
              <a:t>单击此处编辑文本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EB4-81FF-462A-BAEA-245A2091F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9802-3964-44D1-8FD4-EFE74D5FC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Title"/>
          <p:cNvSpPr>
            <a:spLocks noChangeArrowheads="1"/>
          </p:cNvSpPr>
          <p:nvPr/>
        </p:nvSpPr>
        <p:spPr bwMode="auto">
          <a:xfrm>
            <a:off x="3160713" y="2882900"/>
            <a:ext cx="4013200" cy="5429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cmpd="sng">
            <a:solidFill>
              <a:srgbClr val="FFFFFF">
                <a:alpha val="48999"/>
              </a:srgbClr>
            </a:solidFill>
            <a:round/>
          </a:ln>
        </p:spPr>
        <p:txBody>
          <a:bodyPr lIns="252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9" name="MH_Others_3"/>
          <p:cNvSpPr>
            <a:spLocks noChangeArrowheads="1"/>
          </p:cNvSpPr>
          <p:nvPr/>
        </p:nvSpPr>
        <p:spPr bwMode="auto">
          <a:xfrm>
            <a:off x="3160713" y="3011488"/>
            <a:ext cx="280987" cy="28257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rgbClr val="FFFFFF"/>
            </a:solidFill>
            <a:round/>
          </a:ln>
        </p:spPr>
        <p:txBody>
          <a:bodyPr bIns="180000" anchor="ctr">
            <a:normAutofit fontScale="25000"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itchFamily="2" charset="2"/>
              <a:buChar char=""/>
              <a:defRPr sz="2400">
                <a:solidFill>
                  <a:schemeClr val="accent1"/>
                </a:solidFill>
                <a:latin typeface="幼圆" pitchFamily="49" charset="-122"/>
                <a:ea typeface="黑体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幼圆" pitchFamily="49" charset="-122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sz="7200" b="1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60800" y="2883600"/>
            <a:ext cx="4014000" cy="543600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此处编辑标题</a:t>
            </a:r>
            <a:endParaRPr lang="zh-CN" altLang="en-US" dirty="0"/>
          </a:p>
        </p:txBody>
      </p:sp>
      <p:sp>
        <p:nvSpPr>
          <p:cNvPr id="10" name="MH_Number"/>
          <p:cNvSpPr>
            <a:spLocks noChangeArrowheads="1"/>
          </p:cNvSpPr>
          <p:nvPr/>
        </p:nvSpPr>
        <p:spPr bwMode="auto">
          <a:xfrm>
            <a:off x="2068513" y="2486025"/>
            <a:ext cx="1009650" cy="1009650"/>
          </a:xfrm>
          <a:prstGeom prst="ellipse">
            <a:avLst/>
          </a:prstGeom>
          <a:solidFill>
            <a:srgbClr val="EF7AB3"/>
          </a:solidFill>
          <a:ln w="0" cmpd="sng">
            <a:solidFill>
              <a:srgbClr val="FFFFFF">
                <a:alpha val="48999"/>
              </a:srgbClr>
            </a:solidFill>
            <a:round/>
          </a:ln>
        </p:spPr>
        <p:txBody>
          <a:bodyPr lIns="0" tIns="36000" rIns="0" bIns="0" anchor="ctr">
            <a:normAutofit fontScale="62500"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itchFamily="2" charset="2"/>
              <a:buChar char=""/>
              <a:defRPr sz="2400">
                <a:solidFill>
                  <a:schemeClr val="accent1"/>
                </a:solidFill>
                <a:latin typeface="幼圆" pitchFamily="49" charset="-122"/>
                <a:ea typeface="黑体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幼圆" pitchFamily="49" charset="-122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7200" b="1" dirty="0">
              <a:solidFill>
                <a:srgbClr val="FFFFFF"/>
              </a:solidFill>
              <a:ea typeface="华文中宋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6344EB4-81FF-462A-BAEA-245A2091F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5D39802-3964-44D1-8FD4-EFE74D5FC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099" y="1241784"/>
            <a:ext cx="8291513" cy="2225544"/>
          </a:xfrm>
        </p:spPr>
        <p:txBody>
          <a:bodyPr>
            <a:normAutofit/>
          </a:bodyPr>
          <a:lstStyle>
            <a:lvl1pPr marL="285750" indent="-285750" algn="just">
              <a:buFont typeface="Wingdings" pitchFamily="2" charset="2"/>
              <a:buChar char="u"/>
              <a:defRPr sz="2400">
                <a:solidFill>
                  <a:schemeClr val="tx1"/>
                </a:solidFill>
              </a:defRPr>
            </a:lvl1pPr>
            <a:lvl2pPr marL="628650" indent="-285750" algn="just">
              <a:buFont typeface="Wingdings" pitchFamily="2" charset="2"/>
              <a:buChar char="u"/>
              <a:defRPr sz="2000">
                <a:solidFill>
                  <a:schemeClr val="tx1"/>
                </a:solidFill>
              </a:defRPr>
            </a:lvl2pPr>
            <a:lvl3pPr marL="1200150" indent="-285750" algn="just">
              <a:buFont typeface="Wingdings" pitchFamily="2" charset="2"/>
              <a:buChar char="u"/>
              <a:defRPr sz="1800">
                <a:solidFill>
                  <a:schemeClr val="tx1"/>
                </a:solidFill>
              </a:defRPr>
            </a:lvl3pPr>
            <a:lvl4pPr marL="1657350" indent="-285750" algn="just">
              <a:buFont typeface="Wingdings" pitchFamily="2" charset="2"/>
              <a:buChar char="u"/>
              <a:defRPr sz="1800">
                <a:solidFill>
                  <a:schemeClr val="tx1"/>
                </a:solidFill>
              </a:defRPr>
            </a:lvl4pPr>
            <a:lvl5pPr marL="2114550" indent="-285750" algn="just">
              <a:buFont typeface="Wingdings" pitchFamily="2" charset="2"/>
              <a:buChar char="u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243" y="3696605"/>
            <a:ext cx="8291513" cy="2212875"/>
          </a:xfrm>
        </p:spPr>
        <p:txBody>
          <a:bodyPr>
            <a:normAutofit/>
          </a:bodyPr>
          <a:lstStyle>
            <a:lvl1pPr marL="285750" indent="-285750" algn="just">
              <a:buFont typeface="Wingdings" pitchFamily="2" charset="2"/>
              <a:buChar char="u"/>
              <a:defRPr sz="2400">
                <a:solidFill>
                  <a:schemeClr val="tx1"/>
                </a:solidFill>
              </a:defRPr>
            </a:lvl1pPr>
            <a:lvl2pPr marL="628650" indent="-285750" algn="just" defTabSz="-635">
              <a:buFont typeface="Wingdings" pitchFamily="2" charset="2"/>
              <a:buChar char="u"/>
              <a:tabLst>
                <a:tab pos="534670" algn="l"/>
              </a:tabLst>
              <a:defRPr sz="2000">
                <a:solidFill>
                  <a:schemeClr val="tx1"/>
                </a:solidFill>
              </a:defRPr>
            </a:lvl2pPr>
            <a:lvl3pPr marL="1200150" indent="-285750" algn="just">
              <a:buFont typeface="Wingdings" pitchFamily="2" charset="2"/>
              <a:buChar char="u"/>
              <a:defRPr sz="1800">
                <a:solidFill>
                  <a:schemeClr val="tx1"/>
                </a:solidFill>
              </a:defRPr>
            </a:lvl3pPr>
            <a:lvl4pPr marL="1657350" indent="-285750" algn="just">
              <a:buFont typeface="Wingdings" pitchFamily="2" charset="2"/>
              <a:buChar char="u"/>
              <a:defRPr sz="1800">
                <a:solidFill>
                  <a:schemeClr val="tx1"/>
                </a:solidFill>
              </a:defRPr>
            </a:lvl4pPr>
            <a:lvl5pPr marL="2114550" indent="-285750" algn="just">
              <a:buFont typeface="Wingdings" pitchFamily="2" charset="2"/>
              <a:buChar char="u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EB4-81FF-462A-BAEA-245A2091F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9802-3964-44D1-8FD4-EFE74D5FC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1493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EB4-81FF-462A-BAEA-245A2091F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9802-3964-44D1-8FD4-EFE74D5FC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36"/>
          <p:cNvSpPr/>
          <p:nvPr/>
        </p:nvSpPr>
        <p:spPr bwMode="auto">
          <a:xfrm flipH="1">
            <a:off x="4597400" y="1981200"/>
            <a:ext cx="2228850" cy="3675063"/>
          </a:xfrm>
          <a:custGeom>
            <a:avLst/>
            <a:gdLst>
              <a:gd name="T0" fmla="*/ 2231629 w 2231629"/>
              <a:gd name="T1" fmla="*/ 0 h 4463258"/>
              <a:gd name="T2" fmla="*/ 2231629 w 2231629"/>
              <a:gd name="T3" fmla="*/ 4463258 h 4463258"/>
              <a:gd name="T4" fmla="*/ 0 w 2231629"/>
              <a:gd name="T5" fmla="*/ 2231629 h 4463258"/>
              <a:gd name="T6" fmla="*/ 2231629 w 2231629"/>
              <a:gd name="T7" fmla="*/ 0 h 446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1629" h="4463258">
                <a:moveTo>
                  <a:pt x="2231629" y="0"/>
                </a:moveTo>
                <a:lnTo>
                  <a:pt x="2231629" y="4463258"/>
                </a:lnTo>
                <a:lnTo>
                  <a:pt x="0" y="2231629"/>
                </a:lnTo>
                <a:lnTo>
                  <a:pt x="2231629" y="0"/>
                </a:lnTo>
                <a:close/>
              </a:path>
            </a:pathLst>
          </a:custGeom>
          <a:solidFill>
            <a:srgbClr val="AF15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</a:bodyPr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7" name="任意多边形 34"/>
          <p:cNvSpPr/>
          <p:nvPr/>
        </p:nvSpPr>
        <p:spPr bwMode="auto">
          <a:xfrm>
            <a:off x="2368550" y="1187450"/>
            <a:ext cx="2228850" cy="3681413"/>
          </a:xfrm>
          <a:custGeom>
            <a:avLst/>
            <a:gdLst>
              <a:gd name="T0" fmla="*/ 2231629 w 2231629"/>
              <a:gd name="T1" fmla="*/ 0 h 4463258"/>
              <a:gd name="T2" fmla="*/ 2231629 w 2231629"/>
              <a:gd name="T3" fmla="*/ 4463258 h 4463258"/>
              <a:gd name="T4" fmla="*/ 0 w 2231629"/>
              <a:gd name="T5" fmla="*/ 2231629 h 4463258"/>
              <a:gd name="T6" fmla="*/ 2231629 w 2231629"/>
              <a:gd name="T7" fmla="*/ 0 h 446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1629" h="4463258">
                <a:moveTo>
                  <a:pt x="2231629" y="0"/>
                </a:moveTo>
                <a:lnTo>
                  <a:pt x="2231629" y="4463258"/>
                </a:lnTo>
                <a:lnTo>
                  <a:pt x="0" y="2231629"/>
                </a:lnTo>
                <a:lnTo>
                  <a:pt x="2231629" y="0"/>
                </a:lnTo>
                <a:close/>
              </a:path>
            </a:pathLst>
          </a:custGeom>
          <a:solidFill>
            <a:srgbClr val="740E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</a:bodyPr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8" name="任意多边形 35"/>
          <p:cNvSpPr/>
          <p:nvPr/>
        </p:nvSpPr>
        <p:spPr bwMode="auto">
          <a:xfrm>
            <a:off x="2368550" y="1193800"/>
            <a:ext cx="2232025" cy="4462463"/>
          </a:xfrm>
          <a:custGeom>
            <a:avLst/>
            <a:gdLst>
              <a:gd name="T0" fmla="*/ 2231629 w 2231629"/>
              <a:gd name="T1" fmla="*/ 0 h 4463258"/>
              <a:gd name="T2" fmla="*/ 2231629 w 2231629"/>
              <a:gd name="T3" fmla="*/ 4463258 h 4463258"/>
              <a:gd name="T4" fmla="*/ 0 w 2231629"/>
              <a:gd name="T5" fmla="*/ 2231629 h 4463258"/>
              <a:gd name="T6" fmla="*/ 2231629 w 2231629"/>
              <a:gd name="T7" fmla="*/ 0 h 446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1629" h="4463258">
                <a:moveTo>
                  <a:pt x="2231629" y="0"/>
                </a:moveTo>
                <a:lnTo>
                  <a:pt x="2231629" y="4463258"/>
                </a:lnTo>
                <a:lnTo>
                  <a:pt x="0" y="2231629"/>
                </a:lnTo>
                <a:lnTo>
                  <a:pt x="2231629" y="0"/>
                </a:lnTo>
                <a:close/>
              </a:path>
            </a:pathLst>
          </a:custGeom>
          <a:solidFill>
            <a:srgbClr val="AF15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</a:bodyPr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9" name="任意多边形 38"/>
          <p:cNvSpPr/>
          <p:nvPr/>
        </p:nvSpPr>
        <p:spPr bwMode="auto">
          <a:xfrm flipH="1">
            <a:off x="4597400" y="1193800"/>
            <a:ext cx="2232025" cy="4462463"/>
          </a:xfrm>
          <a:custGeom>
            <a:avLst/>
            <a:gdLst>
              <a:gd name="T0" fmla="*/ 2231629 w 2231629"/>
              <a:gd name="T1" fmla="*/ 0 h 4463258"/>
              <a:gd name="T2" fmla="*/ 2231629 w 2231629"/>
              <a:gd name="T3" fmla="*/ 4463258 h 4463258"/>
              <a:gd name="T4" fmla="*/ 0 w 2231629"/>
              <a:gd name="T5" fmla="*/ 2231629 h 4463258"/>
              <a:gd name="T6" fmla="*/ 2231629 w 2231629"/>
              <a:gd name="T7" fmla="*/ 0 h 446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1629" h="4463258">
                <a:moveTo>
                  <a:pt x="2231629" y="0"/>
                </a:moveTo>
                <a:lnTo>
                  <a:pt x="2231629" y="4463258"/>
                </a:lnTo>
                <a:lnTo>
                  <a:pt x="0" y="2231629"/>
                </a:lnTo>
                <a:lnTo>
                  <a:pt x="22316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</a:bodyPr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54400" y="2628000"/>
            <a:ext cx="4474800" cy="1569600"/>
          </a:xfrm>
        </p:spPr>
        <p:txBody>
          <a:bodyPr anchor="ctr" anchorCtr="0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6344EB4-81FF-462A-BAEA-245A2091F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5D39802-3964-44D1-8FD4-EFE74D5FC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EB4-81FF-462A-BAEA-245A2091F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9802-3964-44D1-8FD4-EFE74D5FC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7200" y="457200"/>
            <a:ext cx="6912000" cy="493200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7200" y="1192349"/>
            <a:ext cx="6912000" cy="15556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菱形 25"/>
          <p:cNvSpPr>
            <a:spLocks noChangeArrowheads="1"/>
          </p:cNvSpPr>
          <p:nvPr/>
        </p:nvSpPr>
        <p:spPr bwMode="auto">
          <a:xfrm>
            <a:off x="4722813" y="3087688"/>
            <a:ext cx="2141537" cy="2144712"/>
          </a:xfrm>
          <a:prstGeom prst="diamond">
            <a:avLst/>
          </a:prstGeom>
          <a:solidFill>
            <a:srgbClr val="EF7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itchFamily="2" charset="2"/>
              <a:buChar char=""/>
              <a:defRPr sz="2400">
                <a:solidFill>
                  <a:schemeClr val="accent1"/>
                </a:solidFill>
                <a:latin typeface="幼圆" pitchFamily="49" charset="-122"/>
                <a:ea typeface="黑体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幼圆" pitchFamily="49" charset="-122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zh-CN" sz="2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" name="菱形 2"/>
          <p:cNvSpPr>
            <a:spLocks noChangeArrowheads="1"/>
          </p:cNvSpPr>
          <p:nvPr/>
        </p:nvSpPr>
        <p:spPr bwMode="auto">
          <a:xfrm>
            <a:off x="4273550" y="3371850"/>
            <a:ext cx="725488" cy="727075"/>
          </a:xfrm>
          <a:prstGeom prst="diamond">
            <a:avLst/>
          </a:prstGeom>
          <a:solidFill>
            <a:srgbClr val="F4A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itchFamily="2" charset="2"/>
              <a:buChar char=""/>
              <a:defRPr sz="2400">
                <a:solidFill>
                  <a:schemeClr val="accent1"/>
                </a:solidFill>
                <a:latin typeface="幼圆" pitchFamily="49" charset="-122"/>
                <a:ea typeface="黑体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幼圆" pitchFamily="49" charset="-122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zh-CN" altLang="zh-CN" sz="18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" name="菱形 20"/>
          <p:cNvSpPr>
            <a:spLocks noChangeArrowheads="1"/>
          </p:cNvSpPr>
          <p:nvPr/>
        </p:nvSpPr>
        <p:spPr bwMode="auto">
          <a:xfrm>
            <a:off x="3879850" y="4221163"/>
            <a:ext cx="1512888" cy="1511300"/>
          </a:xfrm>
          <a:prstGeom prst="diamond">
            <a:avLst/>
          </a:prstGeom>
          <a:solidFill>
            <a:srgbClr val="FAD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itchFamily="2" charset="2"/>
              <a:buChar char=""/>
              <a:defRPr sz="2400">
                <a:solidFill>
                  <a:schemeClr val="accent1"/>
                </a:solidFill>
                <a:latin typeface="幼圆" pitchFamily="49" charset="-122"/>
                <a:ea typeface="黑体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幼圆" pitchFamily="49" charset="-122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zh-CN" altLang="zh-CN" sz="18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6344EB4-81FF-462A-BAEA-245A2091F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5D39802-3964-44D1-8FD4-EFE74D5FC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41602" y="234950"/>
            <a:ext cx="1250706" cy="598328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263" y="234950"/>
            <a:ext cx="6849940" cy="598328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EB4-81FF-462A-BAEA-245A2091F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9802-3964-44D1-8FD4-EFE74D5FC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2"/>
          <p:cNvGrpSpPr/>
          <p:nvPr/>
        </p:nvGrpSpPr>
        <p:grpSpPr bwMode="auto">
          <a:xfrm>
            <a:off x="0" y="3810000"/>
            <a:ext cx="9144000" cy="3074988"/>
            <a:chOff x="0" y="0"/>
            <a:chExt cx="9144000" cy="3075384"/>
          </a:xfrm>
        </p:grpSpPr>
        <p:pic>
          <p:nvPicPr>
            <p:cNvPr id="1027" name="图片 3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8" b="41161"/>
            <a:stretch>
              <a:fillRect/>
            </a:stretch>
          </p:blipFill>
          <p:spPr bwMode="auto">
            <a:xfrm>
              <a:off x="5964" y="1275254"/>
              <a:ext cx="9138036" cy="1800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8" name="矩形 31"/>
            <p:cNvGrpSpPr/>
            <p:nvPr/>
          </p:nvGrpSpPr>
          <p:grpSpPr bwMode="auto">
            <a:xfrm>
              <a:off x="0" y="0"/>
              <a:ext cx="9144000" cy="2194560"/>
              <a:chOff x="0" y="0"/>
              <a:chExt cx="9144000" cy="2194560"/>
            </a:xfrm>
          </p:grpSpPr>
          <p:pic>
            <p:nvPicPr>
              <p:cNvPr id="1029" name="矩形 31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44000" cy="2194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144000" cy="2192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endParaRPr lang="zh-CN" altLang="en-US" baseline="0">
                  <a:solidFill>
                    <a:srgbClr val="FFFFFF"/>
                  </a:solidFill>
                  <a:latin typeface="Arial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1034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34950"/>
            <a:ext cx="8291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35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123950"/>
            <a:ext cx="8291513" cy="487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4EB4-81FF-462A-BAEA-245A2091F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9802-3964-44D1-8FD4-EFE74D5FC5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Arial" pitchFamily="34" charset="0"/>
          <a:ea typeface="黑体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黑体" pitchFamily="49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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713105" indent="-342900" algn="just" rtl="0" fontAlgn="base">
        <a:spcBef>
          <a:spcPct val="0"/>
        </a:spcBef>
        <a:spcAft>
          <a:spcPts val="0"/>
        </a:spcAft>
        <a:buClr>
          <a:schemeClr val="tx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36.GI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5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4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image" Target="../media/image30.png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400"/>
              <a:t>Gaussian Beam</a:t>
            </a:r>
            <a:endParaRPr lang="en-US" altLang="zh-CN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Shuting Zhang</a:t>
            </a:r>
            <a:endParaRPr lang="en-US" altLang="zh-CN"/>
          </a:p>
          <a:p>
            <a:r>
              <a:rPr lang="en-US" altLang="zh-CN"/>
              <a:t>06-03-2016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</a:rPr>
              <a:t>Gaussian beam</a:t>
            </a:r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89548" y="1195705"/>
          <a:ext cx="8847455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5986780" imgH="743585" progId="Equation.KSEE3">
                  <p:embed/>
                </p:oleObj>
              </mc:Choice>
              <mc:Fallback>
                <p:oleObj name="" r:id="rId3" imgW="5986780" imgH="74358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8" y="1195705"/>
                        <a:ext cx="8847455" cy="103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5"/>
          <a:srcRect l="9609" r="6196"/>
          <a:stretch>
            <a:fillRect/>
          </a:stretch>
        </p:blipFill>
        <p:spPr>
          <a:xfrm>
            <a:off x="189865" y="2680335"/>
            <a:ext cx="5814695" cy="26301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39975" y="2752725"/>
            <a:ext cx="882650" cy="316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幼圆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7010" y="3047365"/>
            <a:ext cx="2816225" cy="1631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幼圆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rcRect l="8961"/>
          <a:stretch>
            <a:fillRect/>
          </a:stretch>
        </p:blipFill>
        <p:spPr>
          <a:xfrm>
            <a:off x="6004560" y="3068955"/>
            <a:ext cx="2945130" cy="20370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553970" y="2971800"/>
            <a:ext cx="4036060" cy="10058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  <a:endParaRPr lang="en-US" altLang="zh-CN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  <a:latin typeface="Calibri" charset="0"/>
              </a:rPr>
              <a:t>Optical Cavity</a:t>
            </a:r>
            <a:endParaRPr lang="en-US" altLang="zh-CN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6" name="内容占位符 5" descr="b408909j-f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7640" y="2174875"/>
            <a:ext cx="6254115" cy="2664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  <a:latin typeface="Calibri" charset="0"/>
              </a:rPr>
              <a:t>Helmholtz Equation</a:t>
            </a:r>
            <a:endParaRPr lang="en-US" altLang="zh-CN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  <a:latin typeface="Calibri" charset="0"/>
              </a:rPr>
              <a:t>Helmholtz equation</a:t>
            </a:r>
            <a:endParaRPr lang="en-US" altLang="zh-CN">
              <a:solidFill>
                <a:srgbClr val="000000"/>
              </a:solidFill>
              <a:latin typeface="Calibri" charset="0"/>
            </a:endParaRPr>
          </a:p>
          <a:p>
            <a:endParaRPr lang="en-US" altLang="zh-CN">
              <a:solidFill>
                <a:srgbClr val="000000"/>
              </a:solidFill>
              <a:latin typeface="Calibri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charset="0"/>
              </a:rPr>
              <a:t>Assuming the propagation direction along z-axis</a:t>
            </a:r>
            <a:endParaRPr lang="en-US" altLang="zh-CN">
              <a:solidFill>
                <a:srgbClr val="000000"/>
              </a:solidFill>
              <a:latin typeface="Calibri" charset="0"/>
            </a:endParaRPr>
          </a:p>
          <a:p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charset="0"/>
              </a:rPr>
              <a:t>Then</a:t>
            </a:r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1820" y="1772920"/>
          <a:ext cx="2978785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22400" imgH="228600" progId="Equation.KSEE3">
                  <p:embed/>
                </p:oleObj>
              </mc:Choice>
              <mc:Fallback>
                <p:oleObj name="" r:id="rId1" imgW="1422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1820" y="1772920"/>
                        <a:ext cx="2978785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8303" y="3140393"/>
          <a:ext cx="3279140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11300" imgH="228600" progId="Equation.KSEE3">
                  <p:embed/>
                </p:oleObj>
              </mc:Choice>
              <mc:Fallback>
                <p:oleObj name="" r:id="rId3" imgW="1511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8303" y="3140393"/>
                        <a:ext cx="3279140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8178" y="4263391"/>
          <a:ext cx="5242560" cy="82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2501900" imgH="393700" progId="Equation.KSEE3">
                  <p:embed/>
                </p:oleObj>
              </mc:Choice>
              <mc:Fallback>
                <p:oleObj name="" r:id="rId5" imgW="2501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8178" y="4263391"/>
                        <a:ext cx="5242560" cy="826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  <a:latin typeface="Calibri" charset="0"/>
              </a:rPr>
              <a:t>Helmholtz equation</a:t>
            </a:r>
            <a:endParaRPr lang="en-US" altLang="zh-CN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  <a:latin typeface="Calibri" charset="0"/>
                <a:cs typeface="Arial" charset="0"/>
                <a:sym typeface="+mn-ea"/>
              </a:rPr>
              <a:t>The Helmholtz equation becomes</a:t>
            </a:r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charset="0"/>
                <a:cs typeface="Arial" charset="0"/>
              </a:rPr>
              <a:t>Rewrite the equation</a:t>
            </a:r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47561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47561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19476" y="2995613"/>
          <a:ext cx="2370455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130300" imgH="393700" progId="Equation.KSEE3">
                  <p:embed/>
                </p:oleObj>
              </mc:Choice>
              <mc:Fallback>
                <p:oleObj name="" r:id="rId3" imgW="1130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6" y="2995613"/>
                        <a:ext cx="2370455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0796" y="3858578"/>
          <a:ext cx="4074795" cy="93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943100" imgH="444500" progId="Equation.KSEE3">
                  <p:embed/>
                </p:oleObj>
              </mc:Choice>
              <mc:Fallback>
                <p:oleObj name="" r:id="rId5" imgW="19431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0796" y="3858578"/>
                        <a:ext cx="4074795" cy="93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1533" y="1641158"/>
          <a:ext cx="48958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2336800" imgH="431800" progId="Equation.KSEE3">
                  <p:embed/>
                </p:oleObj>
              </mc:Choice>
              <mc:Fallback>
                <p:oleObj name="" r:id="rId7" imgW="2336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1533" y="1641158"/>
                        <a:ext cx="489585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  <a:latin typeface="Calibri" charset="0"/>
              </a:rPr>
              <a:t>Paraxial Approximation</a:t>
            </a:r>
            <a:endParaRPr lang="en-US" altLang="zh-CN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  <a:latin typeface="Calibri" charset="0"/>
                <a:cs typeface="Arial" charset="0"/>
              </a:rPr>
              <a:t>The variation of propagation is slow on the scale of the transverse extent</a:t>
            </a:r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charset="0"/>
                <a:cs typeface="Arial" charset="0"/>
              </a:rPr>
              <a:t>Therefore,</a:t>
            </a:r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9025" y="1565910"/>
          <a:ext cx="191897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14400" imgH="482600" progId="Equation.KSEE3">
                  <p:embed/>
                </p:oleObj>
              </mc:Choice>
              <mc:Fallback>
                <p:oleObj name="" r:id="rId1" imgW="914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9025" y="1565910"/>
                        <a:ext cx="191897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9025" y="2707640"/>
          <a:ext cx="191897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914400" imgH="482600" progId="Equation.KSEE3">
                  <p:embed/>
                </p:oleObj>
              </mc:Choice>
              <mc:Fallback>
                <p:oleObj name="" r:id="rId3" imgW="914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9025" y="2707640"/>
                        <a:ext cx="191897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563" y="4289108"/>
          <a:ext cx="3223260" cy="93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1536700" imgH="444500" progId="Equation.KSEE3">
                  <p:embed/>
                </p:oleObj>
              </mc:Choice>
              <mc:Fallback>
                <p:oleObj name="" r:id="rId5" imgW="15367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6563" y="4289108"/>
                        <a:ext cx="3223260" cy="93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</a:rPr>
              <a:t>Solve the Equation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  <a:cs typeface="Arial" charset="0"/>
              </a:rPr>
              <a:t>Assume the solution has cylindrical symmetry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cs typeface="Arial" charset="0"/>
            </a:endParaRPr>
          </a:p>
          <a:p>
            <a:r>
              <a:rPr lang="en-US" altLang="zh-CN">
                <a:solidFill>
                  <a:srgbClr val="000000"/>
                </a:solidFill>
                <a:cs typeface="Arial" charset="0"/>
              </a:rPr>
              <a:t>The solution has the form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cs typeface="Arial" charset="0"/>
            </a:endParaRPr>
          </a:p>
          <a:p>
            <a:r>
              <a:rPr lang="en-US" altLang="zh-CN">
                <a:solidFill>
                  <a:srgbClr val="000000"/>
                </a:solidFill>
                <a:cs typeface="Arial" charset="0"/>
              </a:rPr>
              <a:t>where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1730" y="2894330"/>
          <a:ext cx="438023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120900" imgH="482600" progId="Equation.KSEE3">
                  <p:embed/>
                </p:oleObj>
              </mc:Choice>
              <mc:Fallback>
                <p:oleObj name="" r:id="rId3" imgW="21209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30" y="2894330"/>
                        <a:ext cx="4380230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0655" y="1638935"/>
          <a:ext cx="3761105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714500" imgH="457200" progId="Equation.KSEE3">
                  <p:embed/>
                </p:oleObj>
              </mc:Choice>
              <mc:Fallback>
                <p:oleObj name="" r:id="rId5" imgW="1714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655" y="1638935"/>
                        <a:ext cx="3761105" cy="100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6575" y="4220845"/>
          <a:ext cx="3035300" cy="136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1524000" imgH="685800" progId="Equation.KSEE3">
                  <p:embed/>
                </p:oleObj>
              </mc:Choice>
              <mc:Fallback>
                <p:oleObj name="" r:id="rId7" imgW="1524000" imgH="685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6575" y="4220845"/>
                        <a:ext cx="3035300" cy="1365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  <a:cs typeface="Arial" charset="0"/>
              </a:rPr>
              <a:t>Let  </a:t>
            </a:r>
            <a:r>
              <a:rPr lang="en-US" altLang="zh-CN" i="1">
                <a:solidFill>
                  <a:srgbClr val="000000"/>
                </a:solidFill>
                <a:latin typeface="Times New Roman" charset="0"/>
                <a:cs typeface="Arial" charset="0"/>
              </a:rPr>
              <a:t>q</a:t>
            </a:r>
            <a:r>
              <a:rPr lang="en-US" altLang="zh-CN" i="1" baseline="-25000">
                <a:solidFill>
                  <a:srgbClr val="000000"/>
                </a:solidFill>
                <a:latin typeface="Times New Roman" charset="0"/>
                <a:cs typeface="Arial" charset="0"/>
              </a:rPr>
              <a:t>0</a:t>
            </a:r>
            <a:r>
              <a:rPr lang="en-US" altLang="zh-CN" i="1">
                <a:solidFill>
                  <a:srgbClr val="000000"/>
                </a:solidFill>
                <a:latin typeface="Times New Roman" charset="0"/>
                <a:cs typeface="Arial" charset="0"/>
              </a:rPr>
              <a:t>=iz</a:t>
            </a:r>
            <a:r>
              <a:rPr lang="en-US" altLang="zh-CN" i="1" baseline="-25000">
                <a:solidFill>
                  <a:srgbClr val="000000"/>
                </a:solidFill>
                <a:latin typeface="Times New Roman" charset="0"/>
                <a:cs typeface="Arial" charset="0"/>
              </a:rPr>
              <a:t>R</a:t>
            </a:r>
            <a:r>
              <a:rPr lang="en-US" altLang="zh-CN">
                <a:solidFill>
                  <a:srgbClr val="000000"/>
                </a:solidFill>
                <a:latin typeface="Times New Roman" charset="0"/>
                <a:cs typeface="Arial" charset="0"/>
              </a:rPr>
              <a:t>, </a:t>
            </a:r>
            <a:r>
              <a:rPr lang="en-US" altLang="zh-CN">
                <a:solidFill>
                  <a:srgbClr val="000000"/>
                </a:solidFill>
                <a:latin typeface="Calibri" charset="0"/>
                <a:cs typeface="Arial" charset="0"/>
              </a:rPr>
              <a:t>then</a:t>
            </a:r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charset="0"/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charset="0"/>
              <a:cs typeface="Arial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charset="0"/>
                <a:cs typeface="Arial" charset="0"/>
              </a:rPr>
              <a:t>The solution becomes</a:t>
            </a:r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968" y="1715453"/>
          <a:ext cx="7766685" cy="182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898900" imgH="914400" progId="Equation.KSEE3">
                  <p:embed/>
                </p:oleObj>
              </mc:Choice>
              <mc:Fallback>
                <p:oleObj name="" r:id="rId3" imgW="3898900" imgH="914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968" y="1715453"/>
                        <a:ext cx="7766685" cy="182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95" y="4220845"/>
          <a:ext cx="9047480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4660265" imgH="596900" progId="Equation.KSEE3">
                  <p:embed/>
                </p:oleObj>
              </mc:Choice>
              <mc:Fallback>
                <p:oleObj name="" r:id="rId5" imgW="4660265" imgH="596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95" y="4220845"/>
                        <a:ext cx="9047480" cy="113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  <a:cs typeface="Arial" charset="0"/>
              </a:rPr>
              <a:t>The complete expression of the field is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195" y="2633980"/>
            <a:ext cx="9053830" cy="2057400"/>
            <a:chOff x="57" y="4148"/>
            <a:chExt cx="14258" cy="3240"/>
          </a:xfrm>
        </p:grpSpPr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1" imgW="914400" imgH="215900" progId="Equation.KSEE3">
                    <p:embed/>
                  </p:oleObj>
                </mc:Choice>
                <mc:Fallback>
                  <p:oleObj name="" r:id="rId1" imgW="914400" imgH="2159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" y="4148"/>
            <a:ext cx="14248" cy="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" imgW="2508885" imgH="1170305" progId="Equation.KSEE3">
                    <p:embed/>
                  </p:oleObj>
                </mc:Choice>
                <mc:Fallback>
                  <p:oleObj name="" r:id="rId3" imgW="2508885" imgH="117030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" y="4148"/>
                          <a:ext cx="14248" cy="1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左大括号 3"/>
            <p:cNvSpPr/>
            <p:nvPr/>
          </p:nvSpPr>
          <p:spPr>
            <a:xfrm rot="16200000">
              <a:off x="3900" y="3266"/>
              <a:ext cx="505" cy="6147"/>
            </a:xfrm>
            <a:prstGeom prst="leftBrac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幼圆" pitchFamily="49" charset="-122"/>
              </a:endParaRPr>
            </a:p>
          </p:txBody>
        </p:sp>
        <p:sp>
          <p:nvSpPr>
            <p:cNvPr id="7" name="左大括号 6"/>
            <p:cNvSpPr/>
            <p:nvPr/>
          </p:nvSpPr>
          <p:spPr>
            <a:xfrm rot="16200000">
              <a:off x="10518" y="2795"/>
              <a:ext cx="505" cy="7088"/>
            </a:xfrm>
            <a:prstGeom prst="leftBrac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幼圆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78" y="6812"/>
              <a:ext cx="26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000000"/>
                  </a:solidFill>
                </a:rPr>
                <a:t>Magnitude part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693" y="6812"/>
              <a:ext cx="20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000000"/>
                  </a:solidFill>
                </a:rPr>
                <a:t>Phase part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</a:rPr>
              <a:t>Parameters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735" y="1132840"/>
            <a:ext cx="8290560" cy="4954905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rgbClr val="000000"/>
                </a:solidFill>
                <a:cs typeface="Arial" charset="0"/>
              </a:rPr>
              <a:t>Define “</a:t>
            </a:r>
            <a:r>
              <a:rPr lang="en-US" altLang="zh-CN">
                <a:solidFill>
                  <a:srgbClr val="000000"/>
                </a:solidFill>
                <a:cs typeface="Arial" charset="0"/>
                <a:sym typeface="+mn-ea"/>
              </a:rPr>
              <a:t>Spot size”</a:t>
            </a:r>
            <a:r>
              <a:rPr lang="en-US" altLang="zh-CN">
                <a:solidFill>
                  <a:srgbClr val="000000"/>
                </a:solidFill>
                <a:cs typeface="Arial" charset="0"/>
              </a:rPr>
              <a:t>: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cs typeface="Arial" charset="0"/>
            </a:endParaRPr>
          </a:p>
          <a:p>
            <a:endParaRPr lang="en-US" altLang="zh-CN">
              <a:solidFill>
                <a:srgbClr val="000000"/>
              </a:solidFill>
              <a:cs typeface="Arial" charset="0"/>
            </a:endParaRPr>
          </a:p>
          <a:p>
            <a:r>
              <a:rPr lang="en-US" altLang="zh-CN">
                <a:solidFill>
                  <a:srgbClr val="000000"/>
                </a:solidFill>
                <a:cs typeface="Arial" charset="0"/>
                <a:sym typeface="+mn-ea"/>
              </a:rPr>
              <a:t>Radius of curvature of the wavefront</a:t>
            </a:r>
            <a:endParaRPr lang="zh-CN" altLang="en-US"/>
          </a:p>
          <a:p>
            <a:endParaRPr lang="en-US" altLang="zh-CN">
              <a:solidFill>
                <a:srgbClr val="000000"/>
              </a:solidFill>
              <a:cs typeface="Arial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charset="0"/>
                <a:cs typeface="Arial" charset="0"/>
              </a:rPr>
              <a:t>The Guoy phase shift</a:t>
            </a:r>
            <a:endParaRPr lang="en-US" altLang="zh-CN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altLang="zh-CN" i="1">
              <a:solidFill>
                <a:srgbClr val="000000"/>
              </a:solidFill>
              <a:latin typeface="Times New Roman" charset="0"/>
              <a:cs typeface="Arial" charset="0"/>
            </a:endParaRPr>
          </a:p>
          <a:p>
            <a:r>
              <a:rPr lang="en-US" altLang="zh-CN" i="1">
                <a:solidFill>
                  <a:srgbClr val="000000"/>
                </a:solidFill>
                <a:latin typeface="Times New Roman" charset="0"/>
                <a:cs typeface="Arial" charset="0"/>
              </a:rPr>
              <a:t>z</a:t>
            </a:r>
            <a:r>
              <a:rPr lang="en-US" altLang="zh-CN" i="1" baseline="-25000">
                <a:solidFill>
                  <a:srgbClr val="000000"/>
                </a:solidFill>
                <a:latin typeface="Times New Roman" charset="0"/>
                <a:cs typeface="Arial" charset="0"/>
              </a:rPr>
              <a:t>R</a:t>
            </a:r>
            <a:r>
              <a:rPr lang="en-US" altLang="zh-CN">
                <a:solidFill>
                  <a:srgbClr val="000000"/>
                </a:solidFill>
                <a:cs typeface="Arial" charset="0"/>
              </a:rPr>
              <a:t> - Rayleigh range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6600" y="1485265"/>
          <a:ext cx="262763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333500" imgH="558800" progId="Equation.KSEE3">
                  <p:embed/>
                </p:oleObj>
              </mc:Choice>
              <mc:Fallback>
                <p:oleObj name="" r:id="rId1" imgW="1333500" imgH="558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1485265"/>
                        <a:ext cx="2627630" cy="110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8400" y="2668905"/>
          <a:ext cx="1631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876300" imgH="254000" progId="Equation.KSEE3">
                  <p:embed/>
                </p:oleObj>
              </mc:Choice>
              <mc:Fallback>
                <p:oleObj name="" r:id="rId3" imgW="876300" imgH="2540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8400" y="2668905"/>
                        <a:ext cx="16319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84225" y="2740660"/>
            <a:ext cx="805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0000"/>
                </a:solidFill>
                <a:cs typeface="Arial" charset="0"/>
                <a:sym typeface="+mn-ea"/>
              </a:rPr>
              <a:t>where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73700" y="2740660"/>
            <a:ext cx="932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0000"/>
                </a:solidFill>
                <a:cs typeface="Arial" charset="0"/>
                <a:sym typeface="+mn-ea"/>
              </a:rPr>
              <a:t>-“waist”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0590" y="3408680"/>
          <a:ext cx="2280920" cy="101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257300" imgH="558800" progId="Equation.KSEE3">
                  <p:embed/>
                </p:oleObj>
              </mc:Choice>
              <mc:Fallback>
                <p:oleObj name="" r:id="rId5" imgW="1257300" imgH="558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0590" y="3408680"/>
                        <a:ext cx="2280920" cy="101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1563" y="4491673"/>
          <a:ext cx="19589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1079500" imgH="482600" progId="Equation.KSEE3">
                  <p:embed/>
                </p:oleObj>
              </mc:Choice>
              <mc:Fallback>
                <p:oleObj name="" r:id="rId7" imgW="1079500" imgH="482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1563" y="4491673"/>
                        <a:ext cx="195897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00"/>
                </a:solidFill>
                <a:cs typeface="Arial" charset="0"/>
              </a:rPr>
              <a:t>Rewrite the expression of the field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89548" y="1697990"/>
          <a:ext cx="8847455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5986780" imgH="743585" progId="Equation.KSEE3">
                  <p:embed/>
                </p:oleObj>
              </mc:Choice>
              <mc:Fallback>
                <p:oleObj name="" r:id="rId3" imgW="5986780" imgH="74358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8" y="1697990"/>
                        <a:ext cx="8847455" cy="103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40" y="3009265"/>
            <a:ext cx="7899400" cy="28727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39"/>
</p:tagLst>
</file>

<file path=ppt/tags/tag10.xml><?xml version="1.0" encoding="utf-8"?>
<p:tagLst xmlns:p="http://schemas.openxmlformats.org/presentationml/2006/main">
  <p:tag name="KSO_WM_TEMPLATE_CATEGORY" val="custom"/>
  <p:tag name="KSO_WM_TEMPLATE_INDEX" val="139"/>
</p:tagLst>
</file>

<file path=ppt/tags/tag11.xml><?xml version="1.0" encoding="utf-8"?>
<p:tagLst xmlns:p="http://schemas.openxmlformats.org/presentationml/2006/main">
  <p:tag name="KSO_WM_TEMPLATE_CATEGORY" val="custom"/>
  <p:tag name="KSO_WM_TEMPLATE_INDEX" val="139"/>
</p:tagLst>
</file>

<file path=ppt/tags/tag12.xml><?xml version="1.0" encoding="utf-8"?>
<p:tagLst xmlns:p="http://schemas.openxmlformats.org/presentationml/2006/main">
  <p:tag name="KSO_WM_TEMPLATE_CATEGORY" val="custom"/>
  <p:tag name="KSO_WM_TEMPLATE_INDEX" val="139"/>
</p:tagLst>
</file>

<file path=ppt/tags/tag2.xml><?xml version="1.0" encoding="utf-8"?>
<p:tagLst xmlns:p="http://schemas.openxmlformats.org/presentationml/2006/main">
  <p:tag name="KSO_WM_TEMPLATE_CATEGORY" val="custom"/>
  <p:tag name="KSO_WM_TEMPLATE_INDEX" val="139"/>
</p:tagLst>
</file>

<file path=ppt/tags/tag3.xml><?xml version="1.0" encoding="utf-8"?>
<p:tagLst xmlns:p="http://schemas.openxmlformats.org/presentationml/2006/main">
  <p:tag name="KSO_WM_TEMPLATE_CATEGORY" val="custom"/>
  <p:tag name="KSO_WM_TEMPLATE_INDEX" val="139"/>
</p:tagLst>
</file>

<file path=ppt/tags/tag4.xml><?xml version="1.0" encoding="utf-8"?>
<p:tagLst xmlns:p="http://schemas.openxmlformats.org/presentationml/2006/main">
  <p:tag name="KSO_WM_TEMPLATE_CATEGORY" val="custom"/>
  <p:tag name="KSO_WM_TEMPLATE_INDEX" val="139"/>
</p:tagLst>
</file>

<file path=ppt/tags/tag5.xml><?xml version="1.0" encoding="utf-8"?>
<p:tagLst xmlns:p="http://schemas.openxmlformats.org/presentationml/2006/main">
  <p:tag name="KSO_WM_TEMPLATE_CATEGORY" val="custom"/>
  <p:tag name="KSO_WM_TEMPLATE_INDEX" val="139"/>
</p:tagLst>
</file>

<file path=ppt/tags/tag6.xml><?xml version="1.0" encoding="utf-8"?>
<p:tagLst xmlns:p="http://schemas.openxmlformats.org/presentationml/2006/main">
  <p:tag name="KSO_WM_TEMPLATE_CATEGORY" val="custom"/>
  <p:tag name="KSO_WM_TEMPLATE_INDEX" val="139"/>
</p:tagLst>
</file>

<file path=ppt/tags/tag7.xml><?xml version="1.0" encoding="utf-8"?>
<p:tagLst xmlns:p="http://schemas.openxmlformats.org/presentationml/2006/main">
  <p:tag name="KSO_WM_TEMPLATE_CATEGORY" val="custom"/>
  <p:tag name="KSO_WM_TEMPLATE_INDEX" val="139"/>
</p:tagLst>
</file>

<file path=ppt/tags/tag8.xml><?xml version="1.0" encoding="utf-8"?>
<p:tagLst xmlns:p="http://schemas.openxmlformats.org/presentationml/2006/main">
  <p:tag name="KSO_WM_TEMPLATE_CATEGORY" val="custom"/>
  <p:tag name="KSO_WM_TEMPLATE_INDEX" val="139"/>
</p:tagLst>
</file>

<file path=ppt/tags/tag9.xml><?xml version="1.0" encoding="utf-8"?>
<p:tagLst xmlns:p="http://schemas.openxmlformats.org/presentationml/2006/main">
  <p:tag name="KSO_WM_TEMPLATE_CATEGORY" val="custom"/>
  <p:tag name="KSO_WM_TEMPLATE_INDEX" val="139"/>
</p:tagLst>
</file>

<file path=ppt/theme/theme1.xml><?xml version="1.0" encoding="utf-8"?>
<a:theme xmlns:a="http://schemas.openxmlformats.org/drawingml/2006/main" name="1_A000120140530A99PPBG">
  <a:themeElements>
    <a:clrScheme name="A000120140530A99PP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E42180"/>
      </a:accent1>
      <a:accent2>
        <a:srgbClr val="FB4E3F"/>
      </a:accent2>
      <a:accent3>
        <a:srgbClr val="FFFFFF"/>
      </a:accent3>
      <a:accent4>
        <a:srgbClr val="505050"/>
      </a:accent4>
      <a:accent5>
        <a:srgbClr val="EFABC0"/>
      </a:accent5>
      <a:accent6>
        <a:srgbClr val="E34638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幼圆" pitchFamily="49" charset="-122"/>
          </a:defRPr>
        </a:defPPr>
      </a:lstStyle>
    </a:lnDef>
  </a:objectDefaults>
  <a:extraClrSchemeLst>
    <a:extraClrScheme>
      <a:clrScheme name="A000120140530A99PP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E42180"/>
        </a:accent1>
        <a:accent2>
          <a:srgbClr val="FB4E3F"/>
        </a:accent2>
        <a:accent3>
          <a:srgbClr val="FFFFFF"/>
        </a:accent3>
        <a:accent4>
          <a:srgbClr val="505050"/>
        </a:accent4>
        <a:accent5>
          <a:srgbClr val="EFABC0"/>
        </a:accent5>
        <a:accent6>
          <a:srgbClr val="E3463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WPS 演示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1_A000120140530A99PPBG</vt:lpstr>
      <vt:lpstr>Equation.KSEE3</vt:lpstr>
      <vt:lpstr>Gaussian Beam</vt:lpstr>
      <vt:lpstr>Helmholtz Equation</vt:lpstr>
      <vt:lpstr>Helmholtz equation</vt:lpstr>
      <vt:lpstr>Paraxial Approximation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Helmholtz Equation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Shuting</dc:creator>
  <cp:lastModifiedBy>Shuting</cp:lastModifiedBy>
  <cp:revision>10</cp:revision>
  <dcterms:created xsi:type="dcterms:W3CDTF">2016-06-02T03:26:00Z</dcterms:created>
  <dcterms:modified xsi:type="dcterms:W3CDTF">2016-06-03T04:10:25Z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