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09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43F2-0BDC-4CE1-8711-2E4C087F40E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8A9E-A189-46E5-B406-D834A24F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9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43F2-0BDC-4CE1-8711-2E4C087F40E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8A9E-A189-46E5-B406-D834A24F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0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43F2-0BDC-4CE1-8711-2E4C087F40E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8A9E-A189-46E5-B406-D834A24F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43F2-0BDC-4CE1-8711-2E4C087F40E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8A9E-A189-46E5-B406-D834A24F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43F2-0BDC-4CE1-8711-2E4C087F40E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8A9E-A189-46E5-B406-D834A24F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43F2-0BDC-4CE1-8711-2E4C087F40E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8A9E-A189-46E5-B406-D834A24F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43F2-0BDC-4CE1-8711-2E4C087F40E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8A9E-A189-46E5-B406-D834A24F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2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43F2-0BDC-4CE1-8711-2E4C087F40E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8A9E-A189-46E5-B406-D834A24F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43F2-0BDC-4CE1-8711-2E4C087F40E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8A9E-A189-46E5-B406-D834A24F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43F2-0BDC-4CE1-8711-2E4C087F40E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8A9E-A189-46E5-B406-D834A24F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43F2-0BDC-4CE1-8711-2E4C087F40E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8A9E-A189-46E5-B406-D834A24F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3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43F2-0BDC-4CE1-8711-2E4C087F40E2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8A9E-A189-46E5-B406-D834A24F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2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385887" y="447675"/>
            <a:ext cx="8343900" cy="5962650"/>
            <a:chOff x="1385887" y="447675"/>
            <a:chExt cx="8343900" cy="59626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887" y="447675"/>
              <a:ext cx="8067675" cy="59626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91795" r="1358"/>
            <a:stretch/>
          </p:blipFill>
          <p:spPr>
            <a:xfrm>
              <a:off x="9177337" y="447675"/>
              <a:ext cx="552450" cy="59626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821736" y="2646362"/>
              <a:ext cx="695325" cy="98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97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514350"/>
            <a:ext cx="81438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7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Xiao,Geoffrey</dc:creator>
  <cp:lastModifiedBy>Xiao,Geoffrey</cp:lastModifiedBy>
  <cp:revision>2</cp:revision>
  <dcterms:created xsi:type="dcterms:W3CDTF">2016-10-18T18:53:03Z</dcterms:created>
  <dcterms:modified xsi:type="dcterms:W3CDTF">2016-10-18T19:00:09Z</dcterms:modified>
</cp:coreProperties>
</file>