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01/09/25</a:t>
            </a:fld>
            <a:endParaRPr lang="en-IN"/>
          </a:p>
        </p:txBody>
      </p:sp>
      <p:sp>
        <p:nvSpPr>
          <p:cNvPr id="104871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1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9/1/25</a:t>
            </a:fld>
            <a:endParaRPr lang="en-US"/>
          </a:p>
        </p:txBody>
      </p:sp>
      <p:sp>
        <p:nvSpPr>
          <p:cNvPr id="104869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9/1/25</a:t>
            </a:fld>
            <a:endParaRPr lang="en-US"/>
          </a:p>
        </p:txBody>
      </p:sp>
      <p:sp>
        <p:nvSpPr>
          <p:cNvPr id="104870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3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4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9/1/25</a:t>
            </a:fld>
            <a:endParaRPr lang="en-US"/>
          </a:p>
        </p:txBody>
      </p:sp>
      <p:sp>
        <p:nvSpPr>
          <p:cNvPr id="1048615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9/1/25</a:t>
            </a:fld>
            <a:endParaRPr lang="en-US"/>
          </a:p>
        </p:txBody>
      </p:sp>
      <p:sp>
        <p:nvSpPr>
          <p:cNvPr id="104870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708442" y="2949725"/>
            <a:ext cx="8610600" cy="1869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</a:t>
            </a:r>
            <a:r>
              <a:rPr altLang="en-GB" dirty="0" sz="2400" lang="en-US"/>
              <a:t>M</a:t>
            </a:r>
            <a:r>
              <a:rPr altLang="en-GB" dirty="0" sz="2400" lang="en-US"/>
              <a:t>.</a:t>
            </a:r>
            <a:r>
              <a:rPr altLang="en-GB" dirty="0" sz="2400" lang="en-US"/>
              <a:t>m</a:t>
            </a:r>
            <a:r>
              <a:rPr altLang="en-GB" dirty="0" sz="2400" lang="en-US"/>
              <a:t>a</a:t>
            </a:r>
            <a:r>
              <a:rPr altLang="en-GB" dirty="0" sz="2400" lang="en-US"/>
              <a:t>n</a:t>
            </a:r>
            <a:r>
              <a:rPr altLang="en-GB" dirty="0" sz="2400" lang="en-US"/>
              <a:t>i</a:t>
            </a:r>
            <a:r>
              <a:rPr altLang="en-GB" dirty="0" sz="2400" lang="en-US"/>
              <a:t>k</a:t>
            </a:r>
            <a:r>
              <a:rPr altLang="en-GB" dirty="0" sz="2400" lang="en-US"/>
              <a:t>a</a:t>
            </a:r>
            <a:r>
              <a:rPr altLang="en-GB" dirty="0" sz="2400" lang="en-US"/>
              <a:t>n</a:t>
            </a:r>
            <a:r>
              <a:rPr altLang="en-GB" dirty="0" sz="2400" lang="en-US"/>
              <a:t>d</a:t>
            </a:r>
            <a:r>
              <a:rPr altLang="en-GB" dirty="0" sz="2400" lang="en-US"/>
              <a:t>a</a:t>
            </a:r>
            <a:r>
              <a:rPr altLang="en-GB" dirty="0" sz="2400" lang="en-US"/>
              <a:t>n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altLang="en-GB" dirty="0" sz="2400" lang="en-US"/>
              <a:t>a</a:t>
            </a:r>
            <a:r>
              <a:rPr altLang="en-GB" dirty="0" sz="2400" lang="en-US"/>
              <a:t>n</a:t>
            </a:r>
            <a:r>
              <a:rPr altLang="en-GB" dirty="0" sz="2400" lang="en-US"/>
              <a:t>m</a:t>
            </a:r>
            <a:r>
              <a:rPr altLang="en-GB" dirty="0" sz="2400" lang="en-US"/>
              <a:t>2</a:t>
            </a:r>
            <a:r>
              <a:rPr altLang="en-GB" dirty="0" sz="2400" lang="en-US"/>
              <a:t>1</a:t>
            </a:r>
            <a:r>
              <a:rPr altLang="en-GB" dirty="0" sz="2400" lang="en-US"/>
              <a:t>3</a:t>
            </a:r>
            <a:r>
              <a:rPr altLang="en-GB" dirty="0" sz="2400" lang="en-US"/>
              <a:t>2</a:t>
            </a:r>
            <a:r>
              <a:rPr altLang="en-GB" dirty="0" sz="2400" lang="en-US"/>
              <a:t>4</a:t>
            </a:r>
            <a:r>
              <a:rPr altLang="en-GB" dirty="0" sz="2400" lang="en-US"/>
              <a:t>U</a:t>
            </a:r>
            <a:r>
              <a:rPr altLang="en-GB" dirty="0" sz="2400" lang="en-US"/>
              <a:t>B</a:t>
            </a:r>
            <a:r>
              <a:rPr altLang="en-GB" dirty="0" sz="2400" lang="en-US"/>
              <a:t>C</a:t>
            </a:r>
            <a:r>
              <a:rPr altLang="en-GB" dirty="0" sz="2400" lang="en-US"/>
              <a:t>A</a:t>
            </a:r>
            <a:r>
              <a:rPr altLang="en-GB" dirty="0" sz="2400" lang="en-US"/>
              <a:t>0</a:t>
            </a:r>
            <a:r>
              <a:rPr altLang="en-GB" dirty="0" sz="2400" lang="en-US"/>
              <a:t>0</a:t>
            </a:r>
            <a:r>
              <a:rPr altLang="en-GB" dirty="0" sz="2400" lang="en-US"/>
              <a:t>9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</a:t>
            </a:r>
            <a:r>
              <a:rPr altLang="en-GB" dirty="0" sz="2400" lang="en-US"/>
              <a:t> Bachler </a:t>
            </a:r>
            <a:r>
              <a:rPr altLang="en-GB" dirty="0" sz="2400" lang="en-US"/>
              <a:t>o</a:t>
            </a:r>
            <a:r>
              <a:rPr altLang="en-GB" dirty="0" sz="2400" lang="en-US"/>
              <a:t>f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p</a:t>
            </a:r>
            <a:r>
              <a:rPr altLang="en-GB" dirty="0" sz="2400" lang="en-US"/>
              <a:t>u</a:t>
            </a:r>
            <a:r>
              <a:rPr altLang="en-GB" dirty="0" sz="2400" lang="en-US"/>
              <a:t>t</a:t>
            </a:r>
            <a:r>
              <a:rPr altLang="en-GB" dirty="0" sz="2400" lang="en-US"/>
              <a:t>e</a:t>
            </a:r>
            <a:r>
              <a:rPr altLang="en-GB" dirty="0" sz="2400" lang="en-US"/>
              <a:t>r</a:t>
            </a:r>
            <a:r>
              <a:rPr altLang="en-GB" dirty="0" sz="2400" lang="en-US"/>
              <a:t> </a:t>
            </a:r>
            <a:r>
              <a:rPr altLang="en-GB" dirty="0" sz="2400" lang="en-US"/>
              <a:t>a</a:t>
            </a:r>
            <a:r>
              <a:rPr altLang="en-GB" dirty="0" sz="2400" lang="en-US"/>
              <a:t>p</a:t>
            </a:r>
            <a:r>
              <a:rPr altLang="en-GB" dirty="0" sz="2400" lang="en-US"/>
              <a:t>p</a:t>
            </a:r>
            <a:r>
              <a:rPr altLang="en-GB" dirty="0" sz="2400" lang="en-US"/>
              <a:t>l</a:t>
            </a:r>
            <a:r>
              <a:rPr altLang="en-GB" dirty="0" sz="2400" lang="en-US"/>
              <a:t>ication </a:t>
            </a:r>
            <a:endParaRPr altLang="en-US" lang="zh-CN"/>
          </a:p>
          <a:p>
            <a:r>
              <a:rPr dirty="0" sz="2400" lang="en-US"/>
              <a:t>COLLEGE: COLLEGE/ UNIVERSITY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p:sp>
        <p:nvSpPr>
          <p:cNvPr id="1048605" name="TextBox 15"/>
          <p:cNvSpPr txBox="1"/>
          <p:nvPr/>
        </p:nvSpPr>
        <p:spPr>
          <a:xfrm>
            <a:off x="5184942" y="2461126"/>
            <a:ext cx="1828800" cy="3581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07" name="TextBox 17"/>
          <p:cNvSpPr txBox="1"/>
          <p:nvPr/>
        </p:nvSpPr>
        <p:spPr>
          <a:xfrm>
            <a:off x="7542573" y="3884445"/>
            <a:ext cx="4420989" cy="6248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lang="en-IN"/>
              <a:t>Swami </a:t>
            </a:r>
            <a:r>
              <a:rPr dirty="0" lang="en-IN" err="1"/>
              <a:t>vivekananda</a:t>
            </a:r>
            <a:r>
              <a:rPr dirty="0" lang="en-IN"/>
              <a:t> art’s &amp; science college 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8" name="TextBox 9"/>
          <p:cNvSpPr txBox="1"/>
          <p:nvPr/>
        </p:nvSpPr>
        <p:spPr>
          <a:xfrm>
            <a:off x="3470443" y="2781208"/>
            <a:ext cx="4946314" cy="120032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Screenshot of Quiz in progress</a:t>
            </a:r>
          </a:p>
          <a:p>
            <a:r>
              <a:rPr dirty="0" lang="en-IN"/>
              <a:t>Screenshot of Final Score display</a:t>
            </a:r>
          </a:p>
          <a:p>
            <a:r>
              <a:rPr dirty="0" lang="en-IN"/>
              <a:t>Screenshot of Incorrect Answers section</a:t>
            </a:r>
          </a:p>
          <a:p>
            <a:pPr algn="l"/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9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4" name="TextBox 1"/>
          <p:cNvSpPr txBox="1"/>
          <p:nvPr/>
        </p:nvSpPr>
        <p:spPr>
          <a:xfrm>
            <a:off x="1484396" y="2527968"/>
            <a:ext cx="5758614" cy="203132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Created an interactive, user-friendly quiz system.</a:t>
            </a:r>
          </a:p>
          <a:p>
            <a:r>
              <a:rPr dirty="0" lang="en-IN"/>
              <a:t>Enhanced learning through instant feedback.</a:t>
            </a:r>
          </a:p>
          <a:p>
            <a:r>
              <a:rPr dirty="0" lang="en-IN"/>
              <a:t>Future Scope:</a:t>
            </a:r>
          </a:p>
          <a:p>
            <a:r>
              <a:rPr dirty="0" lang="en-IN"/>
              <a:t>Add timer-based quizzes</a:t>
            </a:r>
          </a:p>
          <a:p>
            <a:r>
              <a:rPr dirty="0" lang="en-IN"/>
              <a:t>Add category-wise questions</a:t>
            </a:r>
          </a:p>
          <a:p>
            <a:r>
              <a:rPr dirty="0" lang="en-IN"/>
              <a:t>Store results in database</a:t>
            </a:r>
          </a:p>
          <a:p>
            <a:pPr algn="l"/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7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8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9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30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3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32" name="TextBox 20"/>
          <p:cNvSpPr txBox="1"/>
          <p:nvPr/>
        </p:nvSpPr>
        <p:spPr>
          <a:xfrm>
            <a:off x="3884202" y="3203257"/>
            <a:ext cx="3479989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i="1" lang="en-IN" u="sng"/>
              <a:t>Interactive Quiz Web Application</a:t>
            </a:r>
          </a:p>
          <a:p>
            <a:pPr algn="l"/>
            <a:endParaRPr b="1" dirty="0" i="1" lang="en-US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4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7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9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5" name="TextBox 8"/>
          <p:cNvSpPr txBox="1"/>
          <p:nvPr/>
        </p:nvSpPr>
        <p:spPr>
          <a:xfrm>
            <a:off x="834072" y="2527968"/>
            <a:ext cx="6176328" cy="14249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Lack of simple and engaging platforms for online quiz practice.</a:t>
            </a:r>
          </a:p>
          <a:p>
            <a:r>
              <a:rPr dirty="0" lang="en-IN"/>
              <a:t>Need to make the learning process fun and interactive.</a:t>
            </a:r>
          </a:p>
          <a:p>
            <a:r>
              <a:rPr dirty="0" lang="en-IN"/>
              <a:t>Users should receive instant feedback with correct answers.</a:t>
            </a:r>
          </a:p>
          <a:p>
            <a:pPr algn="l"/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61" name="TextBox 8"/>
          <p:cNvSpPr txBox="1"/>
          <p:nvPr/>
        </p:nvSpPr>
        <p:spPr>
          <a:xfrm>
            <a:off x="869515" y="2300228"/>
            <a:ext cx="5826560" cy="2758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A web-based Quiz Application developed using HTML, CSS, and JavaScript.</a:t>
            </a:r>
          </a:p>
          <a:p>
            <a:r>
              <a:rPr dirty="0" lang="en-IN"/>
              <a:t>Contains 20 multiple-choice questions on General Knowledge.</a:t>
            </a:r>
          </a:p>
          <a:p>
            <a:r>
              <a:rPr dirty="0" lang="en-IN"/>
              <a:t>Key Features:</a:t>
            </a:r>
          </a:p>
          <a:p>
            <a:r>
              <a:rPr dirty="0" lang="en-IN" err="1"/>
              <a:t>Randomized</a:t>
            </a:r>
            <a:r>
              <a:rPr dirty="0" lang="en-IN"/>
              <a:t> options</a:t>
            </a:r>
          </a:p>
          <a:p>
            <a:r>
              <a:rPr dirty="0" lang="en-IN"/>
              <a:t>Score calculation</a:t>
            </a:r>
          </a:p>
          <a:p>
            <a:r>
              <a:rPr dirty="0" lang="en-IN"/>
              <a:t>Retry option</a:t>
            </a:r>
          </a:p>
          <a:p>
            <a:r>
              <a:rPr dirty="0" lang="en-IN"/>
              <a:t>Review of incorrect answers</a:t>
            </a:r>
          </a:p>
          <a:p>
            <a:pPr algn="l"/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6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7" name="TextBox 6"/>
          <p:cNvSpPr txBox="1"/>
          <p:nvPr/>
        </p:nvSpPr>
        <p:spPr>
          <a:xfrm>
            <a:off x="699452" y="2527968"/>
            <a:ext cx="5014595" cy="14249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Students – For GK and subject revision.</a:t>
            </a:r>
          </a:p>
          <a:p>
            <a:r>
              <a:rPr dirty="0" lang="en-IN"/>
              <a:t>Teachers – As a quick assessment tool.</a:t>
            </a:r>
          </a:p>
          <a:p>
            <a:r>
              <a:rPr dirty="0" lang="en-IN"/>
              <a:t>General Users – For knowledge testing and learning.</a:t>
            </a:r>
          </a:p>
          <a:p>
            <a:pPr algn="l"/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3" name="TextBox 7"/>
          <p:cNvSpPr txBox="1"/>
          <p:nvPr/>
        </p:nvSpPr>
        <p:spPr>
          <a:xfrm>
            <a:off x="3275263" y="2281555"/>
            <a:ext cx="5213684" cy="147732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Frontend: HTML, CSS, JavaScript</a:t>
            </a:r>
          </a:p>
          <a:p>
            <a:r>
              <a:rPr dirty="0" lang="en-IN"/>
              <a:t>Styling: Google Fonts, Custom CSS  </a:t>
            </a:r>
          </a:p>
          <a:p>
            <a:r>
              <a:rPr dirty="0" lang="en-IN"/>
              <a:t>Development Environment: VS Code</a:t>
            </a:r>
          </a:p>
          <a:p>
            <a:r>
              <a:rPr dirty="0" lang="en-IN"/>
              <a:t>Hosting: GitHub Pages / Localhost</a:t>
            </a:r>
          </a:p>
          <a:p>
            <a:pPr algn="l"/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TextBox 1"/>
          <p:cNvSpPr txBox="1"/>
          <p:nvPr/>
        </p:nvSpPr>
        <p:spPr>
          <a:xfrm>
            <a:off x="2573421" y="1938420"/>
            <a:ext cx="4846053" cy="147732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Simple UI with container-based design  </a:t>
            </a:r>
          </a:p>
          <a:p>
            <a:r>
              <a:rPr dirty="0" lang="en-IN"/>
              <a:t>Responsive buttons (Submit, Retry, Show Answer)</a:t>
            </a:r>
          </a:p>
          <a:p>
            <a:r>
              <a:rPr dirty="0" lang="en-IN"/>
              <a:t>Minimalist background </a:t>
            </a:r>
            <a:r>
              <a:rPr dirty="0" lang="en-IN" err="1"/>
              <a:t>colors</a:t>
            </a:r>
            <a:r>
              <a:rPr dirty="0" lang="en-IN"/>
              <a:t>  </a:t>
            </a:r>
          </a:p>
          <a:p>
            <a:r>
              <a:rPr dirty="0" lang="en-IN"/>
              <a:t>Results displayed in a separate container</a:t>
            </a:r>
          </a:p>
          <a:p>
            <a:pPr algn="l"/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80" name="TextBox 2"/>
          <p:cNvSpPr txBox="1"/>
          <p:nvPr/>
        </p:nvSpPr>
        <p:spPr>
          <a:xfrm>
            <a:off x="1737895" y="2527967"/>
            <a:ext cx="6283158" cy="175432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Dynamic Question Display (one by one)  </a:t>
            </a:r>
          </a:p>
          <a:p>
            <a:r>
              <a:rPr dirty="0" lang="en-IN"/>
              <a:t>Shuffled Options to prevent </a:t>
            </a:r>
            <a:r>
              <a:rPr dirty="0" lang="en-IN" err="1"/>
              <a:t>memorization</a:t>
            </a:r>
            <a:endParaRPr dirty="0" lang="en-IN"/>
          </a:p>
          <a:p>
            <a:r>
              <a:rPr dirty="0" lang="en-IN"/>
              <a:t>Score Tracking System</a:t>
            </a:r>
          </a:p>
          <a:p>
            <a:r>
              <a:rPr dirty="0" lang="en-IN"/>
              <a:t>Retry Quiz option</a:t>
            </a:r>
          </a:p>
          <a:p>
            <a:r>
              <a:rPr dirty="0" lang="en-IN"/>
              <a:t>Show Correct Answers feature</a:t>
            </a:r>
          </a:p>
          <a:p>
            <a:pPr algn="l"/>
            <a:endParaRPr dirty="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Raj S.</cp:lastModifiedBy>
  <dcterms:created xsi:type="dcterms:W3CDTF">2024-03-29T04:07:22Z</dcterms:created>
  <dcterms:modified xsi:type="dcterms:W3CDTF">2025-09-01T06:43:34Z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4c83c93879294de9bb306884acf0af42</vt:lpwstr>
  </property>
</Properties>
</file>