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91E8C-031D-4632-9F4A-E0B03F6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FD5330-4C71-4D76-871C-F1723B5D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1C4C17-D0BA-4C21-92A0-5D728551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5DA325-AD48-4360-AC1E-7AE176AE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77D7DF-3609-4616-AC19-8E883A51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32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7D634-3E34-4D11-8BFF-8227FE37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E5A4050-DFA2-4441-88FC-FD53FAD0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9C7B1F-1E5F-45F8-B097-BA82E0B3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E6D91A-1781-4F09-849D-12DC7CE0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DA08DF-3196-4EAF-AF95-BFE2A146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24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377A281-ABA9-4D04-A1AE-32B6F16E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4B5B294-3B97-4B08-A63F-4C831F69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C816B8-9A33-4B87-B1BD-513E4186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B62DA5-75EC-402B-A1A8-8382CE21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AFD3CA-7EFE-4C76-9A31-0ECE6926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17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5B9E8-6A3A-470A-ABB4-7115EECE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ABF99F-C4D7-4302-BF8F-BBD5FEF4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8CAFCF-7453-444B-B1BD-B7182267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DB965E-2279-4918-A399-E207E262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AB5072-4B63-4E06-9297-CEF0DC14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8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217BE-9497-4734-B8BA-704B41D8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96E25E-FD7D-4736-8759-B3DA6A5D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D201AD-4545-461B-9F0A-A3CA2C23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179D5F-2666-4E26-BD18-29CA86B8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ECBA75-1CB9-4C10-B318-88539B3D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60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BCA722-C760-4A1D-8006-986E854C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D6C8FB-65F7-4558-9F13-D2348237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1BB359A-1296-40E5-AD9B-B4BD408F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D2D8C2-6D2A-4269-98DB-13EFB07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335FA3-9C75-43EB-B733-02CFC119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C7A761-AE57-449C-A098-EF3532B4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17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5B6B69-714E-4F94-A4DD-B655F1C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E5B42F-B564-4785-8884-EA94EFE1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BC9F1D-3BE5-4D28-BFC1-20E2423C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CF319D-A487-4183-9194-BF623DE61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F1B7ED8-7243-4D7F-85D1-676C67F33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FAAEC10-A3BA-4697-A62A-611A0A16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CCFE49F-72B1-4EC7-8A90-2BC7B3A7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EB38F3F-1F4F-46E8-BEA7-DEF67257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06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555F0-0104-4F22-822E-E9C2C665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ECA64C1-B25B-4237-BCD2-29305DC8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6EB59A-7E9D-4192-9AD4-68D7139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AEE16E9-63CB-4308-B61F-BA3DD55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9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7B619CE-A3ED-4A88-8CA9-91EA2FD2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787C4B8-EB74-4C22-8F89-5277B151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67BCFC-BEB7-4F62-B2BB-5416ED97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31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B40E0-B75E-4A1F-A7EC-E5FD613B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053C85-B5D8-46AB-9022-1DAC0F93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6F530B-567E-4101-A4D3-F7D63601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D9C41D-C628-4C2B-8F6C-9B265B29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8BCD10-EE6C-427E-A428-F2A950B3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111225-23DF-4241-ABF4-0A928981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3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8F8BD8-B1C8-47F0-8D29-48FACCB5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FC81BE-4290-4EBE-8DB0-E506A2593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855B8A4-1272-49EF-AA06-F071AB735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7914A9-AB77-4FBA-A376-E0810371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6CDA6C-9F6E-4083-9C0E-17E9A343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A7A3BA-F15A-49BB-87EA-221E45F4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34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8655446-DB19-4AB7-996B-2D67D152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EE81DA-C235-4C3A-A6A9-CB303F7E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D0DFED-EB20-4247-A35F-744B55FC8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CF3D-1932-42DD-B00E-C3B1366BB2D0}" type="datetimeFigureOut">
              <a:rPr lang="hu-HU" smtClean="0"/>
              <a:t>2023. 07. 02.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EA710D-9379-49E8-A5BD-461033BEB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60A91F-7543-4892-9A2C-3FECB20C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9ED9-BF08-4032-93C2-277E5C479B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87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6147297-D2B2-47E2-B422-4AE4AA7F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6" y="727932"/>
            <a:ext cx="4410857" cy="2701068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DDCD29B5-6A79-490D-A2E1-DE02FDA97809}"/>
              </a:ext>
            </a:extLst>
          </p:cNvPr>
          <p:cNvSpPr/>
          <p:nvPr/>
        </p:nvSpPr>
        <p:spPr>
          <a:xfrm>
            <a:off x="1166884" y="3050275"/>
            <a:ext cx="805217" cy="2320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1AD85A1-381D-4B06-8D5B-081454144F7B}"/>
              </a:ext>
            </a:extLst>
          </p:cNvPr>
          <p:cNvSpPr txBox="1"/>
          <p:nvPr/>
        </p:nvSpPr>
        <p:spPr>
          <a:xfrm>
            <a:off x="2428942" y="358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ED8B346-1495-4E1D-B9BA-C98B4EC4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061" y="727425"/>
            <a:ext cx="3742476" cy="27015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66DD0B4-DD44-4221-8C7E-DE9174616559}"/>
              </a:ext>
            </a:extLst>
          </p:cNvPr>
          <p:cNvSpPr txBox="1"/>
          <p:nvPr/>
        </p:nvSpPr>
        <p:spPr>
          <a:xfrm>
            <a:off x="9330160" y="3580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6967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2923E25B-EAEF-4D86-B140-EA49AF28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3" y="480456"/>
            <a:ext cx="3914775" cy="179070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9E196F89-6B26-4707-8FBC-B701C8848409}"/>
              </a:ext>
            </a:extLst>
          </p:cNvPr>
          <p:cNvSpPr/>
          <p:nvPr/>
        </p:nvSpPr>
        <p:spPr>
          <a:xfrm>
            <a:off x="1116281" y="1785553"/>
            <a:ext cx="457200" cy="150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F44AB86-A7B6-4259-A676-8EB2381E1B6D}"/>
              </a:ext>
            </a:extLst>
          </p:cNvPr>
          <p:cNvSpPr txBox="1"/>
          <p:nvPr/>
        </p:nvSpPr>
        <p:spPr>
          <a:xfrm>
            <a:off x="2236993" y="15672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3EB5961-2175-4439-B11F-E9312020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31" y="443147"/>
            <a:ext cx="4039836" cy="1828009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DCF49CD7-D65A-4F05-AA0C-1C7EC71D4154}"/>
              </a:ext>
            </a:extLst>
          </p:cNvPr>
          <p:cNvSpPr/>
          <p:nvPr/>
        </p:nvSpPr>
        <p:spPr>
          <a:xfrm>
            <a:off x="7247907" y="916675"/>
            <a:ext cx="1041070" cy="150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EFB0041-495C-4D9B-919F-7F9DD687A4C4}"/>
              </a:ext>
            </a:extLst>
          </p:cNvPr>
          <p:cNvSpPr txBox="1"/>
          <p:nvPr/>
        </p:nvSpPr>
        <p:spPr>
          <a:xfrm>
            <a:off x="7065922" y="12591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1BE088-54A6-410F-8B54-5B7FFB8063FF}"/>
              </a:ext>
            </a:extLst>
          </p:cNvPr>
          <p:cNvSpPr txBox="1"/>
          <p:nvPr/>
        </p:nvSpPr>
        <p:spPr>
          <a:xfrm>
            <a:off x="4651458" y="22711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3.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76E138EA-3E82-4A24-B405-80814E5ED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758" y="2640488"/>
            <a:ext cx="2970794" cy="2634343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54D00BF-D68D-4169-88BA-C2D85EB34A9F}"/>
              </a:ext>
            </a:extLst>
          </p:cNvPr>
          <p:cNvSpPr/>
          <p:nvPr/>
        </p:nvSpPr>
        <p:spPr>
          <a:xfrm>
            <a:off x="3443248" y="3803428"/>
            <a:ext cx="1567604" cy="557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7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075334CD-C652-4502-B5C5-01F01220442F}"/>
              </a:ext>
            </a:extLst>
          </p:cNvPr>
          <p:cNvSpPr txBox="1"/>
          <p:nvPr/>
        </p:nvSpPr>
        <p:spPr>
          <a:xfrm>
            <a:off x="1119288" y="8540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C116B0E-20CA-47A0-BAEF-B2FE3DB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01" y="375186"/>
            <a:ext cx="2519861" cy="289460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F633E-0571-48A8-810D-EFEA90FC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80" y="375186"/>
            <a:ext cx="1985225" cy="325724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A326394-A1F5-4EE9-95A1-B34C1F08DC88}"/>
              </a:ext>
            </a:extLst>
          </p:cNvPr>
          <p:cNvSpPr txBox="1"/>
          <p:nvPr/>
        </p:nvSpPr>
        <p:spPr>
          <a:xfrm>
            <a:off x="3779231" y="5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1181094-DDCD-4DE1-9E43-2021E6736E69}"/>
              </a:ext>
            </a:extLst>
          </p:cNvPr>
          <p:cNvSpPr/>
          <p:nvPr/>
        </p:nvSpPr>
        <p:spPr>
          <a:xfrm>
            <a:off x="5221989" y="1148366"/>
            <a:ext cx="1210266" cy="150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A2349A8-8A80-49CF-83CE-C1DA1F445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566" y="454517"/>
            <a:ext cx="4307284" cy="302152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85331197-B125-48E3-A5B3-6E07C694BA44}"/>
              </a:ext>
            </a:extLst>
          </p:cNvPr>
          <p:cNvSpPr txBox="1"/>
          <p:nvPr/>
        </p:nvSpPr>
        <p:spPr>
          <a:xfrm>
            <a:off x="6069504" y="374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96DF88F5-FE80-469E-BA3E-6958F8E5CD00}"/>
              </a:ext>
            </a:extLst>
          </p:cNvPr>
          <p:cNvSpPr/>
          <p:nvPr/>
        </p:nvSpPr>
        <p:spPr>
          <a:xfrm>
            <a:off x="8328561" y="2261099"/>
            <a:ext cx="330925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87EEE3A-5D1F-433D-B62E-FD5F52BBA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59" y="4174897"/>
            <a:ext cx="3695123" cy="2592101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C5A17CC7-DB6C-488C-8325-151315FB62E4}"/>
              </a:ext>
            </a:extLst>
          </p:cNvPr>
          <p:cNvSpPr txBox="1"/>
          <p:nvPr/>
        </p:nvSpPr>
        <p:spPr>
          <a:xfrm>
            <a:off x="9672699" y="1197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20F2A9FE-2D5C-4E15-B397-821E65764B14}"/>
              </a:ext>
            </a:extLst>
          </p:cNvPr>
          <p:cNvSpPr/>
          <p:nvPr/>
        </p:nvSpPr>
        <p:spPr>
          <a:xfrm>
            <a:off x="907382" y="4640578"/>
            <a:ext cx="28718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122C4343-9F94-4ACA-BA55-49E589610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943" y="4174897"/>
            <a:ext cx="3695123" cy="2592101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18ECB37A-E7FB-4AEE-8472-6C76DCFCF68D}"/>
              </a:ext>
            </a:extLst>
          </p:cNvPr>
          <p:cNvSpPr txBox="1"/>
          <p:nvPr/>
        </p:nvSpPr>
        <p:spPr>
          <a:xfrm>
            <a:off x="1980795" y="385374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5.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98E6FCDD-B1C3-428F-B112-15269D4B9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8334" y="4169081"/>
            <a:ext cx="3785989" cy="2597917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1E3CF856-8DCC-41C4-AB50-BF38DB673289}"/>
              </a:ext>
            </a:extLst>
          </p:cNvPr>
          <p:cNvSpPr txBox="1"/>
          <p:nvPr/>
        </p:nvSpPr>
        <p:spPr>
          <a:xfrm>
            <a:off x="6069504" y="38517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3C98F11E-F93E-4585-B1BD-57BB5752B9F4}"/>
              </a:ext>
            </a:extLst>
          </p:cNvPr>
          <p:cNvSpPr/>
          <p:nvPr/>
        </p:nvSpPr>
        <p:spPr>
          <a:xfrm>
            <a:off x="11311246" y="4310743"/>
            <a:ext cx="498763" cy="2315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1D01A61-7FFC-43A9-A226-7EA7FAC843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191" y="1223428"/>
            <a:ext cx="2085588" cy="1315525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86749CFE-8ADC-46EA-BCDD-BDD82AF291DD}"/>
              </a:ext>
            </a:extLst>
          </p:cNvPr>
          <p:cNvSpPr txBox="1"/>
          <p:nvPr/>
        </p:nvSpPr>
        <p:spPr>
          <a:xfrm>
            <a:off x="10032093" y="38517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3410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Office PowerPoint</Application>
  <PresentationFormat>Szélesvásznú</PresentationFormat>
  <Paragraphs>12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Vass-Horváth Balázs</dc:creator>
  <cp:lastModifiedBy>Vass-Horváth Balázs</cp:lastModifiedBy>
  <cp:revision>7</cp:revision>
  <dcterms:created xsi:type="dcterms:W3CDTF">2023-07-02T19:48:26Z</dcterms:created>
  <dcterms:modified xsi:type="dcterms:W3CDTF">2023-07-02T21:10:12Z</dcterms:modified>
</cp:coreProperties>
</file>