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0F82B2-B8EE-46C3-90AD-D0F2E63E5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2A5A3C-401B-4149-BFE7-E55127E16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8AC895-FCB1-4CF9-8A53-8E5CAB43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AE4-C056-4E91-865E-71638C6590F5}" type="datetimeFigureOut">
              <a:rPr lang="hu-HU" smtClean="0"/>
              <a:t>2024. 03. 23.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A8B7F1-8697-45EC-8684-B9753CD3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21ADD4-D8E5-435D-B53E-FC46D274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6590-DF2A-4505-BA90-436E1E5EF0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4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0C2592-C8CB-4CDF-9B1B-2C74EA5D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838504-F5FC-4DC9-8D45-AB4874EC9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2C4D78-2685-4F12-8D7A-4847E69C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AE4-C056-4E91-865E-71638C6590F5}" type="datetimeFigureOut">
              <a:rPr lang="hu-HU" smtClean="0"/>
              <a:t>2024. 03. 23.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9DEC12-B26D-4A34-8BB9-3A2E6DF7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6353E-7A2B-419B-9797-779555D4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6590-DF2A-4505-BA90-436E1E5EF0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11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67F54FE-B7AE-4216-AAAA-1B93884AD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F2504FF-CF04-4B04-913B-F81F27305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130481-3421-47E3-A619-BD9A777C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AE4-C056-4E91-865E-71638C6590F5}" type="datetimeFigureOut">
              <a:rPr lang="hu-HU" smtClean="0"/>
              <a:t>2024. 03. 23.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E25398-B676-4D2D-92B5-CB635EAD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4E8F1F-A2F9-477D-A877-A72EBF7D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6590-DF2A-4505-BA90-436E1E5EF0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98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8F718D-FD94-4CB8-B6F7-50FEBC7B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8A86B7-F623-4182-9795-053F52E0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88B109-BC41-476E-9BB2-B212E48E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AE4-C056-4E91-865E-71638C6590F5}" type="datetimeFigureOut">
              <a:rPr lang="hu-HU" smtClean="0"/>
              <a:t>2024. 03. 23.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510C2E-C7C4-4F95-9E02-4EE8774F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6D9206-010B-4781-BAC9-2C29D9C4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6590-DF2A-4505-BA90-436E1E5EF0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08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761568-756B-4E49-8433-4750DEA7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5B34E7-68BC-4A69-B3C9-EFB8ED1BE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3BC322-B0FA-4C28-93D2-4B025000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AE4-C056-4E91-865E-71638C6590F5}" type="datetimeFigureOut">
              <a:rPr lang="hu-HU" smtClean="0"/>
              <a:t>2024. 03. 23.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18BFBB-8D9F-4F28-B30B-C2F78F1B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E391B2-DD75-4CC1-A708-3655C56D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6590-DF2A-4505-BA90-436E1E5EF0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53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ED2EC8-5757-4FE9-B50B-70A85D30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2191AA-6824-4922-BADE-6EF983F4D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9D73467-9F93-4352-8A72-96DC5AC32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A300192-7450-4BA2-8C50-40FC3EB7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AE4-C056-4E91-865E-71638C6590F5}" type="datetimeFigureOut">
              <a:rPr lang="hu-HU" smtClean="0"/>
              <a:t>2024. 03. 23.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5B703EB-B111-4516-A036-F561F167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665496-444D-4228-8E1B-47317D21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6590-DF2A-4505-BA90-436E1E5EF0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886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E0E593-D905-4157-9168-D06D7799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52D516-FF5B-4462-ADFF-1EFCC674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F1D9A5D-F962-4DD2-804E-4A00217D1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B261973-2B67-4826-BD10-778539383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8B0F54D-222F-4E15-93BB-7BE095484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9E616F7-6EB3-4A6A-8D85-4F5B393F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AE4-C056-4E91-865E-71638C6590F5}" type="datetimeFigureOut">
              <a:rPr lang="hu-HU" smtClean="0"/>
              <a:t>2024. 03. 23.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06FCB6E-B55A-4764-A5DC-717B225E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7F28A35-6249-4EB1-88F6-355A44CD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6590-DF2A-4505-BA90-436E1E5EF0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50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85A6EF-2301-40B1-88D3-8A4CF07C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D36E638-A31E-41ED-BF9D-B6465B6B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AE4-C056-4E91-865E-71638C6590F5}" type="datetimeFigureOut">
              <a:rPr lang="hu-HU" smtClean="0"/>
              <a:t>2024. 03. 23.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58C5C22-119F-437C-8C32-7A81DC3B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A9617E4-2500-4830-BC52-05040338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6590-DF2A-4505-BA90-436E1E5EF0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15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8CEE7B3-807A-42BB-A594-102D1AED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AE4-C056-4E91-865E-71638C6590F5}" type="datetimeFigureOut">
              <a:rPr lang="hu-HU" smtClean="0"/>
              <a:t>2024. 03. 23.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3BDDE3-83CE-4061-B843-59C37B42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0DC1527-96FB-45A9-BD49-05166548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6590-DF2A-4505-BA90-436E1E5EF0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412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0C9489-9F4D-4F39-AA60-4B2560B0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46E307-6EBA-49C0-B900-CA770DFEF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5BFD228-FCEE-41DE-AB27-B530AD33E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754C024-FEA2-4770-A6EE-0971A71A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AE4-C056-4E91-865E-71638C6590F5}" type="datetimeFigureOut">
              <a:rPr lang="hu-HU" smtClean="0"/>
              <a:t>2024. 03. 23.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E5AB0B-EB11-431C-A7C8-8DF32324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816D55-E216-4EFD-AA8E-2725BABE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6590-DF2A-4505-BA90-436E1E5EF0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724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65ACA1-5FE6-4AC1-AA4D-B6F3F501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5CC6895-5280-4143-816F-76D739BCD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918904D-E6A3-4756-94BA-CC8D2EA56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B38A784-FFD5-4EF4-83C8-066A0C9F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AE4-C056-4E91-865E-71638C6590F5}" type="datetimeFigureOut">
              <a:rPr lang="hu-HU" smtClean="0"/>
              <a:t>2024. 03. 23.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609F9E-183E-4749-99C0-1E33F6A9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F5838F-D89F-433E-AA93-0DAAC40D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6590-DF2A-4505-BA90-436E1E5EF0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947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4151B1E-7C5B-4BC9-B0FE-A7B827AC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B30CD3-5D84-4FA0-92CB-8ED1E1DA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EAB086-D3EE-4DC3-82D7-2429EB882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EAE4-C056-4E91-865E-71638C6590F5}" type="datetimeFigureOut">
              <a:rPr lang="hu-HU" smtClean="0"/>
              <a:t>2024. 03. 23.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8D6DB6-C814-4992-BC68-F452B4754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555B0A-23BF-439C-9009-D2037E7A6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6590-DF2A-4505-BA90-436E1E5EF0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552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01350818-19CE-4307-A664-37FFCE7F674E}"/>
              </a:ext>
            </a:extLst>
          </p:cNvPr>
          <p:cNvSpPr/>
          <p:nvPr/>
        </p:nvSpPr>
        <p:spPr>
          <a:xfrm>
            <a:off x="302821" y="225631"/>
            <a:ext cx="11685319" cy="670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Fejléc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B650C17-563C-4237-9855-CF8638CAE4CD}"/>
              </a:ext>
            </a:extLst>
          </p:cNvPr>
          <p:cNvSpPr/>
          <p:nvPr/>
        </p:nvSpPr>
        <p:spPr>
          <a:xfrm>
            <a:off x="302821" y="991590"/>
            <a:ext cx="1876301" cy="49520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Bal oldalsáv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5B845E69-FBAB-4FEC-891F-62EBF56A031A}"/>
              </a:ext>
            </a:extLst>
          </p:cNvPr>
          <p:cNvSpPr/>
          <p:nvPr/>
        </p:nvSpPr>
        <p:spPr>
          <a:xfrm>
            <a:off x="2348345" y="991589"/>
            <a:ext cx="7594271" cy="4952010"/>
          </a:xfrm>
          <a:prstGeom prst="roundRect">
            <a:avLst/>
          </a:prstGeom>
          <a:solidFill>
            <a:srgbClr val="FF797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Tartalom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CBCF019F-E217-4052-9F2F-D07A40220AC7}"/>
              </a:ext>
            </a:extLst>
          </p:cNvPr>
          <p:cNvSpPr/>
          <p:nvPr/>
        </p:nvSpPr>
        <p:spPr>
          <a:xfrm>
            <a:off x="10111839" y="991590"/>
            <a:ext cx="1876301" cy="49520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Jobb oldalsáv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8881E3FC-A5F9-44C1-AAAB-578879D70A26}"/>
              </a:ext>
            </a:extLst>
          </p:cNvPr>
          <p:cNvSpPr/>
          <p:nvPr/>
        </p:nvSpPr>
        <p:spPr>
          <a:xfrm>
            <a:off x="302821" y="6068290"/>
            <a:ext cx="11685319" cy="3503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Lábléc</a:t>
            </a:r>
          </a:p>
        </p:txBody>
      </p:sp>
    </p:spTree>
    <p:extLst>
      <p:ext uri="{BB962C8B-B14F-4D97-AF65-F5344CB8AC3E}">
        <p14:creationId xmlns:p14="http://schemas.microsoft.com/office/powerpoint/2010/main" val="43529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Szélesvásznú</PresentationFormat>
  <Paragraphs>5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Vass-Horváth Balázs</dc:creator>
  <cp:lastModifiedBy>Vass-Horváth Balázs</cp:lastModifiedBy>
  <cp:revision>1</cp:revision>
  <dcterms:created xsi:type="dcterms:W3CDTF">2024-03-23T14:33:12Z</dcterms:created>
  <dcterms:modified xsi:type="dcterms:W3CDTF">2024-03-23T14:33:28Z</dcterms:modified>
</cp:coreProperties>
</file>