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7B0B6F-1894-427D-9623-A7A246C662D4}" v="138" dt="2021-07-22T19:59:16.8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rakhda, Kamal" userId="3962c431-6b22-4f36-b50c-b4395b1176c5" providerId="ADAL" clId="{567B0B6F-1894-427D-9623-A7A246C662D4}"/>
    <pc:docChg chg="undo custSel addSld modSld sldOrd">
      <pc:chgData name="Bharakhda, Kamal" userId="3962c431-6b22-4f36-b50c-b4395b1176c5" providerId="ADAL" clId="{567B0B6F-1894-427D-9623-A7A246C662D4}" dt="2021-07-22T20:19:57.840" v="2097" actId="208"/>
      <pc:docMkLst>
        <pc:docMk/>
      </pc:docMkLst>
      <pc:sldChg chg="addSp modSp">
        <pc:chgData name="Bharakhda, Kamal" userId="3962c431-6b22-4f36-b50c-b4395b1176c5" providerId="ADAL" clId="{567B0B6F-1894-427D-9623-A7A246C662D4}" dt="2021-07-19T05:51:47.798" v="416" actId="164"/>
        <pc:sldMkLst>
          <pc:docMk/>
          <pc:sldMk cId="3908514928" sldId="256"/>
        </pc:sldMkLst>
        <pc:spChg chg="mod">
          <ac:chgData name="Bharakhda, Kamal" userId="3962c431-6b22-4f36-b50c-b4395b1176c5" providerId="ADAL" clId="{567B0B6F-1894-427D-9623-A7A246C662D4}" dt="2021-07-19T05:51:47.798" v="416" actId="164"/>
          <ac:spMkLst>
            <pc:docMk/>
            <pc:sldMk cId="3908514928" sldId="256"/>
            <ac:spMk id="4" creationId="{C83F1509-9BFF-4209-ADEC-D37281DFE65E}"/>
          </ac:spMkLst>
        </pc:spChg>
        <pc:spChg chg="mod">
          <ac:chgData name="Bharakhda, Kamal" userId="3962c431-6b22-4f36-b50c-b4395b1176c5" providerId="ADAL" clId="{567B0B6F-1894-427D-9623-A7A246C662D4}" dt="2021-07-19T05:51:47.798" v="416" actId="164"/>
          <ac:spMkLst>
            <pc:docMk/>
            <pc:sldMk cId="3908514928" sldId="256"/>
            <ac:spMk id="5" creationId="{2502394A-A249-437B-8F37-E57E67871B16}"/>
          </ac:spMkLst>
        </pc:spChg>
        <pc:spChg chg="mod">
          <ac:chgData name="Bharakhda, Kamal" userId="3962c431-6b22-4f36-b50c-b4395b1176c5" providerId="ADAL" clId="{567B0B6F-1894-427D-9623-A7A246C662D4}" dt="2021-07-19T05:51:47.798" v="416" actId="164"/>
          <ac:spMkLst>
            <pc:docMk/>
            <pc:sldMk cId="3908514928" sldId="256"/>
            <ac:spMk id="6" creationId="{162B5B15-B15F-4698-BA6A-3206B2F533C6}"/>
          </ac:spMkLst>
        </pc:spChg>
        <pc:spChg chg="mod">
          <ac:chgData name="Bharakhda, Kamal" userId="3962c431-6b22-4f36-b50c-b4395b1176c5" providerId="ADAL" clId="{567B0B6F-1894-427D-9623-A7A246C662D4}" dt="2021-07-19T05:51:47.798" v="416" actId="164"/>
          <ac:spMkLst>
            <pc:docMk/>
            <pc:sldMk cId="3908514928" sldId="256"/>
            <ac:spMk id="7" creationId="{19722B61-1FCD-4C10-9FB6-116BD61D16C4}"/>
          </ac:spMkLst>
        </pc:spChg>
        <pc:spChg chg="add mod">
          <ac:chgData name="Bharakhda, Kamal" userId="3962c431-6b22-4f36-b50c-b4395b1176c5" providerId="ADAL" clId="{567B0B6F-1894-427D-9623-A7A246C662D4}" dt="2021-07-19T05:51:47.798" v="416" actId="164"/>
          <ac:spMkLst>
            <pc:docMk/>
            <pc:sldMk cId="3908514928" sldId="256"/>
            <ac:spMk id="8" creationId="{F9AEBC59-A35E-4D03-BF34-0DD1A879E2C7}"/>
          </ac:spMkLst>
        </pc:spChg>
        <pc:grpChg chg="add mod">
          <ac:chgData name="Bharakhda, Kamal" userId="3962c431-6b22-4f36-b50c-b4395b1176c5" providerId="ADAL" clId="{567B0B6F-1894-427D-9623-A7A246C662D4}" dt="2021-07-19T05:51:47.798" v="416" actId="164"/>
          <ac:grpSpMkLst>
            <pc:docMk/>
            <pc:sldMk cId="3908514928" sldId="256"/>
            <ac:grpSpMk id="2" creationId="{F71051A3-1CA6-4F7B-AACC-5DBD05C4E88D}"/>
          </ac:grpSpMkLst>
        </pc:grpChg>
      </pc:sldChg>
      <pc:sldChg chg="addSp delSp modSp">
        <pc:chgData name="Bharakhda, Kamal" userId="3962c431-6b22-4f36-b50c-b4395b1176c5" providerId="ADAL" clId="{567B0B6F-1894-427D-9623-A7A246C662D4}" dt="2021-07-18T19:21:09.356" v="32" actId="164"/>
        <pc:sldMkLst>
          <pc:docMk/>
          <pc:sldMk cId="3707591222" sldId="257"/>
        </pc:sldMkLst>
        <pc:spChg chg="add mod topLvl">
          <ac:chgData name="Bharakhda, Kamal" userId="3962c431-6b22-4f36-b50c-b4395b1176c5" providerId="ADAL" clId="{567B0B6F-1894-427D-9623-A7A246C662D4}" dt="2021-07-18T19:21:09.356" v="32" actId="164"/>
          <ac:spMkLst>
            <pc:docMk/>
            <pc:sldMk cId="3707591222" sldId="257"/>
            <ac:spMk id="4" creationId="{8AAC44D6-4C6B-4731-9EAE-CFCF9207FA03}"/>
          </ac:spMkLst>
        </pc:spChg>
        <pc:spChg chg="add mod topLvl">
          <ac:chgData name="Bharakhda, Kamal" userId="3962c431-6b22-4f36-b50c-b4395b1176c5" providerId="ADAL" clId="{567B0B6F-1894-427D-9623-A7A246C662D4}" dt="2021-07-18T19:21:09.356" v="32" actId="164"/>
          <ac:spMkLst>
            <pc:docMk/>
            <pc:sldMk cId="3707591222" sldId="257"/>
            <ac:spMk id="5" creationId="{3E06ABB2-38F0-40CB-B921-3C8A2CC64A85}"/>
          </ac:spMkLst>
        </pc:spChg>
        <pc:spChg chg="add mod topLvl">
          <ac:chgData name="Bharakhda, Kamal" userId="3962c431-6b22-4f36-b50c-b4395b1176c5" providerId="ADAL" clId="{567B0B6F-1894-427D-9623-A7A246C662D4}" dt="2021-07-18T19:21:09.356" v="32" actId="164"/>
          <ac:spMkLst>
            <pc:docMk/>
            <pc:sldMk cId="3707591222" sldId="257"/>
            <ac:spMk id="6" creationId="{45281EC6-6FDA-46F2-8FE1-360CD545C3D4}"/>
          </ac:spMkLst>
        </pc:spChg>
        <pc:spChg chg="add mod topLvl">
          <ac:chgData name="Bharakhda, Kamal" userId="3962c431-6b22-4f36-b50c-b4395b1176c5" providerId="ADAL" clId="{567B0B6F-1894-427D-9623-A7A246C662D4}" dt="2021-07-18T19:21:09.356" v="32" actId="164"/>
          <ac:spMkLst>
            <pc:docMk/>
            <pc:sldMk cId="3707591222" sldId="257"/>
            <ac:spMk id="7" creationId="{AB43203F-33D1-487C-93D4-EFFF46C4DDDC}"/>
          </ac:spMkLst>
        </pc:spChg>
        <pc:spChg chg="mod topLvl">
          <ac:chgData name="Bharakhda, Kamal" userId="3962c431-6b22-4f36-b50c-b4395b1176c5" providerId="ADAL" clId="{567B0B6F-1894-427D-9623-A7A246C662D4}" dt="2021-07-18T19:21:09.356" v="32" actId="164"/>
          <ac:spMkLst>
            <pc:docMk/>
            <pc:sldMk cId="3707591222" sldId="257"/>
            <ac:spMk id="8" creationId="{8133096D-0352-40FB-813D-157424F3C08D}"/>
          </ac:spMkLst>
        </pc:spChg>
        <pc:spChg chg="add mod topLvl">
          <ac:chgData name="Bharakhda, Kamal" userId="3962c431-6b22-4f36-b50c-b4395b1176c5" providerId="ADAL" clId="{567B0B6F-1894-427D-9623-A7A246C662D4}" dt="2021-07-18T19:21:09.356" v="32" actId="164"/>
          <ac:spMkLst>
            <pc:docMk/>
            <pc:sldMk cId="3707591222" sldId="257"/>
            <ac:spMk id="9" creationId="{F5CE43FC-8E71-46F3-B760-381544D859E2}"/>
          </ac:spMkLst>
        </pc:spChg>
        <pc:spChg chg="add mod topLvl">
          <ac:chgData name="Bharakhda, Kamal" userId="3962c431-6b22-4f36-b50c-b4395b1176c5" providerId="ADAL" clId="{567B0B6F-1894-427D-9623-A7A246C662D4}" dt="2021-07-18T19:21:09.356" v="32" actId="164"/>
          <ac:spMkLst>
            <pc:docMk/>
            <pc:sldMk cId="3707591222" sldId="257"/>
            <ac:spMk id="10" creationId="{9625C5D6-452C-4CF6-8659-F4D4B5E6BD12}"/>
          </ac:spMkLst>
        </pc:spChg>
        <pc:spChg chg="add mod topLvl">
          <ac:chgData name="Bharakhda, Kamal" userId="3962c431-6b22-4f36-b50c-b4395b1176c5" providerId="ADAL" clId="{567B0B6F-1894-427D-9623-A7A246C662D4}" dt="2021-07-18T19:21:09.356" v="32" actId="164"/>
          <ac:spMkLst>
            <pc:docMk/>
            <pc:sldMk cId="3707591222" sldId="257"/>
            <ac:spMk id="11" creationId="{91F3C6C4-B2D4-4A42-8BB2-6EABBB971BC1}"/>
          </ac:spMkLst>
        </pc:spChg>
        <pc:spChg chg="add mod topLvl">
          <ac:chgData name="Bharakhda, Kamal" userId="3962c431-6b22-4f36-b50c-b4395b1176c5" providerId="ADAL" clId="{567B0B6F-1894-427D-9623-A7A246C662D4}" dt="2021-07-18T19:21:09.356" v="32" actId="164"/>
          <ac:spMkLst>
            <pc:docMk/>
            <pc:sldMk cId="3707591222" sldId="257"/>
            <ac:spMk id="32" creationId="{0EBBEF46-083E-4BE9-98DD-571BBD48BC59}"/>
          </ac:spMkLst>
        </pc:spChg>
        <pc:spChg chg="add mod">
          <ac:chgData name="Bharakhda, Kamal" userId="3962c431-6b22-4f36-b50c-b4395b1176c5" providerId="ADAL" clId="{567B0B6F-1894-427D-9623-A7A246C662D4}" dt="2021-07-18T19:21:09.356" v="32" actId="164"/>
          <ac:spMkLst>
            <pc:docMk/>
            <pc:sldMk cId="3707591222" sldId="257"/>
            <ac:spMk id="44" creationId="{F656C399-14F4-4F5A-A145-0F68D3D7B509}"/>
          </ac:spMkLst>
        </pc:spChg>
        <pc:spChg chg="add mod">
          <ac:chgData name="Bharakhda, Kamal" userId="3962c431-6b22-4f36-b50c-b4395b1176c5" providerId="ADAL" clId="{567B0B6F-1894-427D-9623-A7A246C662D4}" dt="2021-07-18T19:21:09.356" v="32" actId="164"/>
          <ac:spMkLst>
            <pc:docMk/>
            <pc:sldMk cId="3707591222" sldId="257"/>
            <ac:spMk id="48" creationId="{F73E3730-6DBE-4D57-ABC8-402427229F79}"/>
          </ac:spMkLst>
        </pc:spChg>
        <pc:spChg chg="add mod">
          <ac:chgData name="Bharakhda, Kamal" userId="3962c431-6b22-4f36-b50c-b4395b1176c5" providerId="ADAL" clId="{567B0B6F-1894-427D-9623-A7A246C662D4}" dt="2021-07-18T19:21:09.356" v="32" actId="164"/>
          <ac:spMkLst>
            <pc:docMk/>
            <pc:sldMk cId="3707591222" sldId="257"/>
            <ac:spMk id="57" creationId="{70556DD1-CF47-4A14-A3BB-D1918EA2A598}"/>
          </ac:spMkLst>
        </pc:spChg>
        <pc:spChg chg="add mod">
          <ac:chgData name="Bharakhda, Kamal" userId="3962c431-6b22-4f36-b50c-b4395b1176c5" providerId="ADAL" clId="{567B0B6F-1894-427D-9623-A7A246C662D4}" dt="2021-07-18T19:21:09.356" v="32" actId="164"/>
          <ac:spMkLst>
            <pc:docMk/>
            <pc:sldMk cId="3707591222" sldId="257"/>
            <ac:spMk id="63" creationId="{813B607E-76CF-4653-AE5C-435BB5073266}"/>
          </ac:spMkLst>
        </pc:spChg>
        <pc:spChg chg="add mod">
          <ac:chgData name="Bharakhda, Kamal" userId="3962c431-6b22-4f36-b50c-b4395b1176c5" providerId="ADAL" clId="{567B0B6F-1894-427D-9623-A7A246C662D4}" dt="2021-07-18T19:21:09.356" v="32" actId="164"/>
          <ac:spMkLst>
            <pc:docMk/>
            <pc:sldMk cId="3707591222" sldId="257"/>
            <ac:spMk id="67" creationId="{FA7644A0-AE33-4C3B-ADF2-D40F7D18F69C}"/>
          </ac:spMkLst>
        </pc:spChg>
        <pc:spChg chg="add mod">
          <ac:chgData name="Bharakhda, Kamal" userId="3962c431-6b22-4f36-b50c-b4395b1176c5" providerId="ADAL" clId="{567B0B6F-1894-427D-9623-A7A246C662D4}" dt="2021-07-18T19:10:47.024" v="22"/>
          <ac:spMkLst>
            <pc:docMk/>
            <pc:sldMk cId="3707591222" sldId="257"/>
            <ac:spMk id="78" creationId="{401B4B95-1023-4530-A33C-5E4248348389}"/>
          </ac:spMkLst>
        </pc:spChg>
        <pc:spChg chg="add mod">
          <ac:chgData name="Bharakhda, Kamal" userId="3962c431-6b22-4f36-b50c-b4395b1176c5" providerId="ADAL" clId="{567B0B6F-1894-427D-9623-A7A246C662D4}" dt="2021-07-18T19:10:52.551" v="23" actId="571"/>
          <ac:spMkLst>
            <pc:docMk/>
            <pc:sldMk cId="3707591222" sldId="257"/>
            <ac:spMk id="79" creationId="{4D06F738-45BC-4BD3-9C3D-949D64D65544}"/>
          </ac:spMkLst>
        </pc:spChg>
        <pc:spChg chg="add mod">
          <ac:chgData name="Bharakhda, Kamal" userId="3962c431-6b22-4f36-b50c-b4395b1176c5" providerId="ADAL" clId="{567B0B6F-1894-427D-9623-A7A246C662D4}" dt="2021-07-18T19:21:09.356" v="32" actId="164"/>
          <ac:spMkLst>
            <pc:docMk/>
            <pc:sldMk cId="3707591222" sldId="257"/>
            <ac:spMk id="96" creationId="{B1F980D2-40D9-4147-A1C4-175B46EB64AA}"/>
          </ac:spMkLst>
        </pc:spChg>
        <pc:spChg chg="add mod">
          <ac:chgData name="Bharakhda, Kamal" userId="3962c431-6b22-4f36-b50c-b4395b1176c5" providerId="ADAL" clId="{567B0B6F-1894-427D-9623-A7A246C662D4}" dt="2021-07-18T19:21:09.356" v="32" actId="164"/>
          <ac:spMkLst>
            <pc:docMk/>
            <pc:sldMk cId="3707591222" sldId="257"/>
            <ac:spMk id="103" creationId="{0109D432-A018-4AB7-B87D-60C4EEF7F604}"/>
          </ac:spMkLst>
        </pc:spChg>
        <pc:spChg chg="add mod">
          <ac:chgData name="Bharakhda, Kamal" userId="3962c431-6b22-4f36-b50c-b4395b1176c5" providerId="ADAL" clId="{567B0B6F-1894-427D-9623-A7A246C662D4}" dt="2021-07-18T19:21:09.356" v="32" actId="164"/>
          <ac:spMkLst>
            <pc:docMk/>
            <pc:sldMk cId="3707591222" sldId="257"/>
            <ac:spMk id="110" creationId="{CA2F976D-A40F-4FBF-895C-2E373DB932F3}"/>
          </ac:spMkLst>
        </pc:spChg>
        <pc:grpChg chg="add del mod">
          <ac:chgData name="Bharakhda, Kamal" userId="3962c431-6b22-4f36-b50c-b4395b1176c5" providerId="ADAL" clId="{567B0B6F-1894-427D-9623-A7A246C662D4}" dt="2021-07-18T18:58:51.410" v="18" actId="165"/>
          <ac:grpSpMkLst>
            <pc:docMk/>
            <pc:sldMk cId="3707591222" sldId="257"/>
            <ac:grpSpMk id="41" creationId="{892CD81F-DD65-44F2-B1C3-64A70F7AC573}"/>
          </ac:grpSpMkLst>
        </pc:grpChg>
        <pc:grpChg chg="add mod">
          <ac:chgData name="Bharakhda, Kamal" userId="3962c431-6b22-4f36-b50c-b4395b1176c5" providerId="ADAL" clId="{567B0B6F-1894-427D-9623-A7A246C662D4}" dt="2021-07-18T19:21:09.356" v="32" actId="164"/>
          <ac:grpSpMkLst>
            <pc:docMk/>
            <pc:sldMk cId="3707591222" sldId="257"/>
            <ac:grpSpMk id="119" creationId="{0461F722-67FE-4F23-A079-0E3733FEF4E8}"/>
          </ac:grpSpMkLst>
        </pc:grpChg>
        <pc:cxnChg chg="mod topLvl">
          <ac:chgData name="Bharakhda, Kamal" userId="3962c431-6b22-4f36-b50c-b4395b1176c5" providerId="ADAL" clId="{567B0B6F-1894-427D-9623-A7A246C662D4}" dt="2021-07-18T19:21:09.356" v="32" actId="164"/>
          <ac:cxnSpMkLst>
            <pc:docMk/>
            <pc:sldMk cId="3707591222" sldId="257"/>
            <ac:cxnSpMk id="13" creationId="{3064BC94-AF52-4144-B2EB-0498102E3947}"/>
          </ac:cxnSpMkLst>
        </pc:cxnChg>
        <pc:cxnChg chg="add mod topLvl">
          <ac:chgData name="Bharakhda, Kamal" userId="3962c431-6b22-4f36-b50c-b4395b1176c5" providerId="ADAL" clId="{567B0B6F-1894-427D-9623-A7A246C662D4}" dt="2021-07-18T19:21:09.356" v="32" actId="164"/>
          <ac:cxnSpMkLst>
            <pc:docMk/>
            <pc:sldMk cId="3707591222" sldId="257"/>
            <ac:cxnSpMk id="14" creationId="{5FBE7CDF-2075-4111-A600-A2561B5C6B19}"/>
          </ac:cxnSpMkLst>
        </pc:cxnChg>
        <pc:cxnChg chg="add mod topLvl">
          <ac:chgData name="Bharakhda, Kamal" userId="3962c431-6b22-4f36-b50c-b4395b1176c5" providerId="ADAL" clId="{567B0B6F-1894-427D-9623-A7A246C662D4}" dt="2021-07-18T19:21:09.356" v="32" actId="164"/>
          <ac:cxnSpMkLst>
            <pc:docMk/>
            <pc:sldMk cId="3707591222" sldId="257"/>
            <ac:cxnSpMk id="17" creationId="{CFD7B406-4E67-4379-9020-8971FE068E93}"/>
          </ac:cxnSpMkLst>
        </pc:cxnChg>
        <pc:cxnChg chg="add mod topLvl">
          <ac:chgData name="Bharakhda, Kamal" userId="3962c431-6b22-4f36-b50c-b4395b1176c5" providerId="ADAL" clId="{567B0B6F-1894-427D-9623-A7A246C662D4}" dt="2021-07-18T19:21:09.356" v="32" actId="164"/>
          <ac:cxnSpMkLst>
            <pc:docMk/>
            <pc:sldMk cId="3707591222" sldId="257"/>
            <ac:cxnSpMk id="20" creationId="{233C6224-8660-48F6-828B-C8781880D29C}"/>
          </ac:cxnSpMkLst>
        </pc:cxnChg>
        <pc:cxnChg chg="add mod topLvl">
          <ac:chgData name="Bharakhda, Kamal" userId="3962c431-6b22-4f36-b50c-b4395b1176c5" providerId="ADAL" clId="{567B0B6F-1894-427D-9623-A7A246C662D4}" dt="2021-07-18T19:21:09.356" v="32" actId="164"/>
          <ac:cxnSpMkLst>
            <pc:docMk/>
            <pc:sldMk cId="3707591222" sldId="257"/>
            <ac:cxnSpMk id="23" creationId="{6345E637-05D1-4EDD-9AA2-916D2FE1E85D}"/>
          </ac:cxnSpMkLst>
        </pc:cxnChg>
        <pc:cxnChg chg="add mod topLvl">
          <ac:chgData name="Bharakhda, Kamal" userId="3962c431-6b22-4f36-b50c-b4395b1176c5" providerId="ADAL" clId="{567B0B6F-1894-427D-9623-A7A246C662D4}" dt="2021-07-18T19:21:09.356" v="32" actId="164"/>
          <ac:cxnSpMkLst>
            <pc:docMk/>
            <pc:sldMk cId="3707591222" sldId="257"/>
            <ac:cxnSpMk id="33" creationId="{624BB62D-A2B8-4D05-A7CA-BDA008103C6D}"/>
          </ac:cxnSpMkLst>
        </pc:cxnChg>
        <pc:cxnChg chg="add mod topLvl">
          <ac:chgData name="Bharakhda, Kamal" userId="3962c431-6b22-4f36-b50c-b4395b1176c5" providerId="ADAL" clId="{567B0B6F-1894-427D-9623-A7A246C662D4}" dt="2021-07-18T19:21:09.356" v="32" actId="164"/>
          <ac:cxnSpMkLst>
            <pc:docMk/>
            <pc:sldMk cId="3707591222" sldId="257"/>
            <ac:cxnSpMk id="36" creationId="{5398A922-59CD-4BA3-B3F4-37A3C271F830}"/>
          </ac:cxnSpMkLst>
        </pc:cxnChg>
        <pc:cxnChg chg="mod">
          <ac:chgData name="Bharakhda, Kamal" userId="3962c431-6b22-4f36-b50c-b4395b1176c5" providerId="ADAL" clId="{567B0B6F-1894-427D-9623-A7A246C662D4}" dt="2021-07-18T19:21:09.356" v="32" actId="164"/>
          <ac:cxnSpMkLst>
            <pc:docMk/>
            <pc:sldMk cId="3707591222" sldId="257"/>
            <ac:cxnSpMk id="43" creationId="{F56DB381-32FE-412A-90FB-64B6855C6551}"/>
          </ac:cxnSpMkLst>
        </pc:cxnChg>
        <pc:cxnChg chg="add mod">
          <ac:chgData name="Bharakhda, Kamal" userId="3962c431-6b22-4f36-b50c-b4395b1176c5" providerId="ADAL" clId="{567B0B6F-1894-427D-9623-A7A246C662D4}" dt="2021-07-18T19:21:09.356" v="32" actId="164"/>
          <ac:cxnSpMkLst>
            <pc:docMk/>
            <pc:sldMk cId="3707591222" sldId="257"/>
            <ac:cxnSpMk id="47" creationId="{2722A43A-AC40-434A-BE87-E1DDB9011923}"/>
          </ac:cxnSpMkLst>
        </pc:cxnChg>
        <pc:cxnChg chg="add mod">
          <ac:chgData name="Bharakhda, Kamal" userId="3962c431-6b22-4f36-b50c-b4395b1176c5" providerId="ADAL" clId="{567B0B6F-1894-427D-9623-A7A246C662D4}" dt="2021-07-18T19:21:09.356" v="32" actId="164"/>
          <ac:cxnSpMkLst>
            <pc:docMk/>
            <pc:sldMk cId="3707591222" sldId="257"/>
            <ac:cxnSpMk id="56" creationId="{EE767DBA-9CAA-4FF4-AA3F-BA89DFBBB05B}"/>
          </ac:cxnSpMkLst>
        </pc:cxnChg>
        <pc:cxnChg chg="add mod">
          <ac:chgData name="Bharakhda, Kamal" userId="3962c431-6b22-4f36-b50c-b4395b1176c5" providerId="ADAL" clId="{567B0B6F-1894-427D-9623-A7A246C662D4}" dt="2021-07-18T19:21:09.356" v="32" actId="164"/>
          <ac:cxnSpMkLst>
            <pc:docMk/>
            <pc:sldMk cId="3707591222" sldId="257"/>
            <ac:cxnSpMk id="62" creationId="{9ECAD0A3-D3CA-49CE-83A2-49054BD4ED38}"/>
          </ac:cxnSpMkLst>
        </pc:cxnChg>
        <pc:cxnChg chg="add mod">
          <ac:chgData name="Bharakhda, Kamal" userId="3962c431-6b22-4f36-b50c-b4395b1176c5" providerId="ADAL" clId="{567B0B6F-1894-427D-9623-A7A246C662D4}" dt="2021-07-18T19:21:09.356" v="32" actId="164"/>
          <ac:cxnSpMkLst>
            <pc:docMk/>
            <pc:sldMk cId="3707591222" sldId="257"/>
            <ac:cxnSpMk id="66" creationId="{5B8B9788-A4B4-4350-AA54-698FBC1416EF}"/>
          </ac:cxnSpMkLst>
        </pc:cxnChg>
        <pc:cxnChg chg="add mod">
          <ac:chgData name="Bharakhda, Kamal" userId="3962c431-6b22-4f36-b50c-b4395b1176c5" providerId="ADAL" clId="{567B0B6F-1894-427D-9623-A7A246C662D4}" dt="2021-07-18T19:21:09.356" v="32" actId="164"/>
          <ac:cxnSpMkLst>
            <pc:docMk/>
            <pc:sldMk cId="3707591222" sldId="257"/>
            <ac:cxnSpMk id="97" creationId="{6F57E8CF-1F38-49FB-A751-40B0F72E4EF1}"/>
          </ac:cxnSpMkLst>
        </pc:cxnChg>
        <pc:cxnChg chg="add del mod">
          <ac:chgData name="Bharakhda, Kamal" userId="3962c431-6b22-4f36-b50c-b4395b1176c5" providerId="ADAL" clId="{567B0B6F-1894-427D-9623-A7A246C662D4}" dt="2021-07-18T19:15:53.789" v="27"/>
          <ac:cxnSpMkLst>
            <pc:docMk/>
            <pc:sldMk cId="3707591222" sldId="257"/>
            <ac:cxnSpMk id="102" creationId="{09166E4A-C1DF-454A-AB3B-E940C9BAC2A6}"/>
          </ac:cxnSpMkLst>
        </pc:cxnChg>
        <pc:cxnChg chg="add mod">
          <ac:chgData name="Bharakhda, Kamal" userId="3962c431-6b22-4f36-b50c-b4395b1176c5" providerId="ADAL" clId="{567B0B6F-1894-427D-9623-A7A246C662D4}" dt="2021-07-18T19:21:09.356" v="32" actId="164"/>
          <ac:cxnSpMkLst>
            <pc:docMk/>
            <pc:sldMk cId="3707591222" sldId="257"/>
            <ac:cxnSpMk id="104" creationId="{4CD71C70-3A10-4369-B29B-B244CBCD30D5}"/>
          </ac:cxnSpMkLst>
        </pc:cxnChg>
        <pc:cxnChg chg="add mod">
          <ac:chgData name="Bharakhda, Kamal" userId="3962c431-6b22-4f36-b50c-b4395b1176c5" providerId="ADAL" clId="{567B0B6F-1894-427D-9623-A7A246C662D4}" dt="2021-07-18T19:21:09.356" v="32" actId="164"/>
          <ac:cxnSpMkLst>
            <pc:docMk/>
            <pc:sldMk cId="3707591222" sldId="257"/>
            <ac:cxnSpMk id="111" creationId="{BB6D0EA4-4478-44B4-BA3C-844A99CABBE5}"/>
          </ac:cxnSpMkLst>
        </pc:cxnChg>
        <pc:cxnChg chg="add mod">
          <ac:chgData name="Bharakhda, Kamal" userId="3962c431-6b22-4f36-b50c-b4395b1176c5" providerId="ADAL" clId="{567B0B6F-1894-427D-9623-A7A246C662D4}" dt="2021-07-18T19:21:09.356" v="32" actId="164"/>
          <ac:cxnSpMkLst>
            <pc:docMk/>
            <pc:sldMk cId="3707591222" sldId="257"/>
            <ac:cxnSpMk id="114" creationId="{1DEFFDB2-4EAB-4547-953A-DD2212AFA85F}"/>
          </ac:cxnSpMkLst>
        </pc:cxnChg>
      </pc:sldChg>
      <pc:sldChg chg="addSp delSp modSp new mod">
        <pc:chgData name="Bharakhda, Kamal" userId="3962c431-6b22-4f36-b50c-b4395b1176c5" providerId="ADAL" clId="{567B0B6F-1894-427D-9623-A7A246C662D4}" dt="2021-07-19T05:51:21.010" v="415" actId="1076"/>
        <pc:sldMkLst>
          <pc:docMk/>
          <pc:sldMk cId="2796401448" sldId="258"/>
        </pc:sldMkLst>
        <pc:spChg chg="del">
          <ac:chgData name="Bharakhda, Kamal" userId="3962c431-6b22-4f36-b50c-b4395b1176c5" providerId="ADAL" clId="{567B0B6F-1894-427D-9623-A7A246C662D4}" dt="2021-07-19T05:06:46.912" v="34" actId="478"/>
          <ac:spMkLst>
            <pc:docMk/>
            <pc:sldMk cId="2796401448" sldId="258"/>
            <ac:spMk id="2" creationId="{2BC686A1-1E6F-4DC7-92E1-5F1859C35EB2}"/>
          </ac:spMkLst>
        </pc:spChg>
        <pc:spChg chg="del">
          <ac:chgData name="Bharakhda, Kamal" userId="3962c431-6b22-4f36-b50c-b4395b1176c5" providerId="ADAL" clId="{567B0B6F-1894-427D-9623-A7A246C662D4}" dt="2021-07-19T05:06:46.912" v="34" actId="478"/>
          <ac:spMkLst>
            <pc:docMk/>
            <pc:sldMk cId="2796401448" sldId="258"/>
            <ac:spMk id="3" creationId="{26403604-B121-4815-B074-D09D4F80F3D7}"/>
          </ac:spMkLst>
        </pc:spChg>
        <pc:spChg chg="add mod">
          <ac:chgData name="Bharakhda, Kamal" userId="3962c431-6b22-4f36-b50c-b4395b1176c5" providerId="ADAL" clId="{567B0B6F-1894-427D-9623-A7A246C662D4}" dt="2021-07-19T05:23:02.157" v="414" actId="164"/>
          <ac:spMkLst>
            <pc:docMk/>
            <pc:sldMk cId="2796401448" sldId="258"/>
            <ac:spMk id="4" creationId="{741F486C-66B8-436C-A833-FB7A26348905}"/>
          </ac:spMkLst>
        </pc:spChg>
        <pc:spChg chg="add mod">
          <ac:chgData name="Bharakhda, Kamal" userId="3962c431-6b22-4f36-b50c-b4395b1176c5" providerId="ADAL" clId="{567B0B6F-1894-427D-9623-A7A246C662D4}" dt="2021-07-19T05:23:02.157" v="414" actId="164"/>
          <ac:spMkLst>
            <pc:docMk/>
            <pc:sldMk cId="2796401448" sldId="258"/>
            <ac:spMk id="5" creationId="{EE2C87F1-0942-4FE7-A2F4-FCABDB518795}"/>
          </ac:spMkLst>
        </pc:spChg>
        <pc:spChg chg="add mod">
          <ac:chgData name="Bharakhda, Kamal" userId="3962c431-6b22-4f36-b50c-b4395b1176c5" providerId="ADAL" clId="{567B0B6F-1894-427D-9623-A7A246C662D4}" dt="2021-07-19T05:23:02.157" v="414" actId="164"/>
          <ac:spMkLst>
            <pc:docMk/>
            <pc:sldMk cId="2796401448" sldId="258"/>
            <ac:spMk id="6" creationId="{F8F230A0-6638-4004-BE7B-79D7AF5C143F}"/>
          </ac:spMkLst>
        </pc:spChg>
        <pc:spChg chg="add mod">
          <ac:chgData name="Bharakhda, Kamal" userId="3962c431-6b22-4f36-b50c-b4395b1176c5" providerId="ADAL" clId="{567B0B6F-1894-427D-9623-A7A246C662D4}" dt="2021-07-19T05:23:02.157" v="414" actId="164"/>
          <ac:spMkLst>
            <pc:docMk/>
            <pc:sldMk cId="2796401448" sldId="258"/>
            <ac:spMk id="7" creationId="{805C7A86-91ED-4529-AA6F-52EF6FCCFA35}"/>
          </ac:spMkLst>
        </pc:spChg>
        <pc:spChg chg="add mod">
          <ac:chgData name="Bharakhda, Kamal" userId="3962c431-6b22-4f36-b50c-b4395b1176c5" providerId="ADAL" clId="{567B0B6F-1894-427D-9623-A7A246C662D4}" dt="2021-07-19T05:23:02.157" v="414" actId="164"/>
          <ac:spMkLst>
            <pc:docMk/>
            <pc:sldMk cId="2796401448" sldId="258"/>
            <ac:spMk id="8" creationId="{008E8F06-6CFB-48EC-B2FF-7CD622FA9EE2}"/>
          </ac:spMkLst>
        </pc:spChg>
        <pc:spChg chg="add del mod">
          <ac:chgData name="Bharakhda, Kamal" userId="3962c431-6b22-4f36-b50c-b4395b1176c5" providerId="ADAL" clId="{567B0B6F-1894-427D-9623-A7A246C662D4}" dt="2021-07-19T05:23:02.157" v="414" actId="164"/>
          <ac:spMkLst>
            <pc:docMk/>
            <pc:sldMk cId="2796401448" sldId="258"/>
            <ac:spMk id="9" creationId="{6EBC88DE-1B78-4190-A0B2-C8A47E97F01B}"/>
          </ac:spMkLst>
        </pc:spChg>
        <pc:spChg chg="add mod">
          <ac:chgData name="Bharakhda, Kamal" userId="3962c431-6b22-4f36-b50c-b4395b1176c5" providerId="ADAL" clId="{567B0B6F-1894-427D-9623-A7A246C662D4}" dt="2021-07-19T05:23:02.157" v="414" actId="164"/>
          <ac:spMkLst>
            <pc:docMk/>
            <pc:sldMk cId="2796401448" sldId="258"/>
            <ac:spMk id="10" creationId="{6A4BE75E-0690-4034-AC66-643B874DDDDB}"/>
          </ac:spMkLst>
        </pc:spChg>
        <pc:spChg chg="add mod">
          <ac:chgData name="Bharakhda, Kamal" userId="3962c431-6b22-4f36-b50c-b4395b1176c5" providerId="ADAL" clId="{567B0B6F-1894-427D-9623-A7A246C662D4}" dt="2021-07-19T05:23:02.157" v="414" actId="164"/>
          <ac:spMkLst>
            <pc:docMk/>
            <pc:sldMk cId="2796401448" sldId="258"/>
            <ac:spMk id="11" creationId="{82BC8869-E423-4A4A-9CC1-29311A314C5F}"/>
          </ac:spMkLst>
        </pc:spChg>
        <pc:spChg chg="add mod">
          <ac:chgData name="Bharakhda, Kamal" userId="3962c431-6b22-4f36-b50c-b4395b1176c5" providerId="ADAL" clId="{567B0B6F-1894-427D-9623-A7A246C662D4}" dt="2021-07-19T05:23:02.157" v="414" actId="164"/>
          <ac:spMkLst>
            <pc:docMk/>
            <pc:sldMk cId="2796401448" sldId="258"/>
            <ac:spMk id="19" creationId="{D46CA986-8A17-4A45-880D-DA34DE9A439D}"/>
          </ac:spMkLst>
        </pc:spChg>
        <pc:spChg chg="add mod">
          <ac:chgData name="Bharakhda, Kamal" userId="3962c431-6b22-4f36-b50c-b4395b1176c5" providerId="ADAL" clId="{567B0B6F-1894-427D-9623-A7A246C662D4}" dt="2021-07-19T05:23:02.157" v="414" actId="164"/>
          <ac:spMkLst>
            <pc:docMk/>
            <pc:sldMk cId="2796401448" sldId="258"/>
            <ac:spMk id="20" creationId="{FE32A0A7-D545-4545-A526-348243D98BBA}"/>
          </ac:spMkLst>
        </pc:spChg>
        <pc:spChg chg="add mod">
          <ac:chgData name="Bharakhda, Kamal" userId="3962c431-6b22-4f36-b50c-b4395b1176c5" providerId="ADAL" clId="{567B0B6F-1894-427D-9623-A7A246C662D4}" dt="2021-07-19T05:23:02.157" v="414" actId="164"/>
          <ac:spMkLst>
            <pc:docMk/>
            <pc:sldMk cId="2796401448" sldId="258"/>
            <ac:spMk id="41" creationId="{377BD330-B4F6-4FD1-BD9D-2FE25849E368}"/>
          </ac:spMkLst>
        </pc:spChg>
        <pc:spChg chg="add mod">
          <ac:chgData name="Bharakhda, Kamal" userId="3962c431-6b22-4f36-b50c-b4395b1176c5" providerId="ADAL" clId="{567B0B6F-1894-427D-9623-A7A246C662D4}" dt="2021-07-19T05:23:02.157" v="414" actId="164"/>
          <ac:spMkLst>
            <pc:docMk/>
            <pc:sldMk cId="2796401448" sldId="258"/>
            <ac:spMk id="42" creationId="{BFD84FD0-7867-4B23-A5CE-31C322841A52}"/>
          </ac:spMkLst>
        </pc:spChg>
        <pc:spChg chg="add mod">
          <ac:chgData name="Bharakhda, Kamal" userId="3962c431-6b22-4f36-b50c-b4395b1176c5" providerId="ADAL" clId="{567B0B6F-1894-427D-9623-A7A246C662D4}" dt="2021-07-19T05:23:02.157" v="414" actId="164"/>
          <ac:spMkLst>
            <pc:docMk/>
            <pc:sldMk cId="2796401448" sldId="258"/>
            <ac:spMk id="43" creationId="{179CF831-3EC4-4BD4-B5FF-5CFDA86E95D6}"/>
          </ac:spMkLst>
        </pc:spChg>
        <pc:spChg chg="add mod">
          <ac:chgData name="Bharakhda, Kamal" userId="3962c431-6b22-4f36-b50c-b4395b1176c5" providerId="ADAL" clId="{567B0B6F-1894-427D-9623-A7A246C662D4}" dt="2021-07-19T05:23:02.157" v="414" actId="164"/>
          <ac:spMkLst>
            <pc:docMk/>
            <pc:sldMk cId="2796401448" sldId="258"/>
            <ac:spMk id="44" creationId="{34E209FC-363C-4473-80FF-0E6A15C89D6C}"/>
          </ac:spMkLst>
        </pc:spChg>
        <pc:spChg chg="add mod">
          <ac:chgData name="Bharakhda, Kamal" userId="3962c431-6b22-4f36-b50c-b4395b1176c5" providerId="ADAL" clId="{567B0B6F-1894-427D-9623-A7A246C662D4}" dt="2021-07-19T05:23:02.157" v="414" actId="164"/>
          <ac:spMkLst>
            <pc:docMk/>
            <pc:sldMk cId="2796401448" sldId="258"/>
            <ac:spMk id="76" creationId="{E6F87E53-683B-48BF-9CED-126E14AD0FA3}"/>
          </ac:spMkLst>
        </pc:spChg>
        <pc:spChg chg="add mod">
          <ac:chgData name="Bharakhda, Kamal" userId="3962c431-6b22-4f36-b50c-b4395b1176c5" providerId="ADAL" clId="{567B0B6F-1894-427D-9623-A7A246C662D4}" dt="2021-07-19T05:23:02.157" v="414" actId="164"/>
          <ac:spMkLst>
            <pc:docMk/>
            <pc:sldMk cId="2796401448" sldId="258"/>
            <ac:spMk id="77" creationId="{B88982BC-A59E-4D13-A5FB-B397B5345456}"/>
          </ac:spMkLst>
        </pc:spChg>
        <pc:spChg chg="add mod">
          <ac:chgData name="Bharakhda, Kamal" userId="3962c431-6b22-4f36-b50c-b4395b1176c5" providerId="ADAL" clId="{567B0B6F-1894-427D-9623-A7A246C662D4}" dt="2021-07-19T05:22:27.773" v="412" actId="164"/>
          <ac:spMkLst>
            <pc:docMk/>
            <pc:sldMk cId="2796401448" sldId="258"/>
            <ac:spMk id="81" creationId="{568CE2D7-CAFE-4E0C-AE04-EBDE96E66212}"/>
          </ac:spMkLst>
        </pc:spChg>
        <pc:spChg chg="add mod">
          <ac:chgData name="Bharakhda, Kamal" userId="3962c431-6b22-4f36-b50c-b4395b1176c5" providerId="ADAL" clId="{567B0B6F-1894-427D-9623-A7A246C662D4}" dt="2021-07-19T05:22:24.210" v="411" actId="164"/>
          <ac:spMkLst>
            <pc:docMk/>
            <pc:sldMk cId="2796401448" sldId="258"/>
            <ac:spMk id="84" creationId="{4744F294-D6CA-4D2E-A9E0-1211EEC25AFA}"/>
          </ac:spMkLst>
        </pc:spChg>
        <pc:grpChg chg="add mod">
          <ac:chgData name="Bharakhda, Kamal" userId="3962c431-6b22-4f36-b50c-b4395b1176c5" providerId="ADAL" clId="{567B0B6F-1894-427D-9623-A7A246C662D4}" dt="2021-07-19T05:23:02.157" v="414" actId="164"/>
          <ac:grpSpMkLst>
            <pc:docMk/>
            <pc:sldMk cId="2796401448" sldId="258"/>
            <ac:grpSpMk id="85" creationId="{D63E28E9-A021-48B1-BC82-1F239679E4BE}"/>
          </ac:grpSpMkLst>
        </pc:grpChg>
        <pc:grpChg chg="add mod">
          <ac:chgData name="Bharakhda, Kamal" userId="3962c431-6b22-4f36-b50c-b4395b1176c5" providerId="ADAL" clId="{567B0B6F-1894-427D-9623-A7A246C662D4}" dt="2021-07-19T05:23:02.157" v="414" actId="164"/>
          <ac:grpSpMkLst>
            <pc:docMk/>
            <pc:sldMk cId="2796401448" sldId="258"/>
            <ac:grpSpMk id="86" creationId="{1D306611-F519-4EAB-91E2-B1CFEC3C1A4D}"/>
          </ac:grpSpMkLst>
        </pc:grpChg>
        <pc:grpChg chg="add mod">
          <ac:chgData name="Bharakhda, Kamal" userId="3962c431-6b22-4f36-b50c-b4395b1176c5" providerId="ADAL" clId="{567B0B6F-1894-427D-9623-A7A246C662D4}" dt="2021-07-19T05:51:21.010" v="415" actId="1076"/>
          <ac:grpSpMkLst>
            <pc:docMk/>
            <pc:sldMk cId="2796401448" sldId="258"/>
            <ac:grpSpMk id="87" creationId="{2D60476C-D2D6-4B34-8E53-F6DC798F6B5E}"/>
          </ac:grpSpMkLst>
        </pc:grpChg>
        <pc:cxnChg chg="add del mod">
          <ac:chgData name="Bharakhda, Kamal" userId="3962c431-6b22-4f36-b50c-b4395b1176c5" providerId="ADAL" clId="{567B0B6F-1894-427D-9623-A7A246C662D4}" dt="2021-07-19T05:10:36.739" v="206" actId="478"/>
          <ac:cxnSpMkLst>
            <pc:docMk/>
            <pc:sldMk cId="2796401448" sldId="258"/>
            <ac:cxnSpMk id="13" creationId="{D3E92654-8D93-44F1-BDCD-1B69F07E0E9A}"/>
          </ac:cxnSpMkLst>
        </pc:cxnChg>
        <pc:cxnChg chg="add mod">
          <ac:chgData name="Bharakhda, Kamal" userId="3962c431-6b22-4f36-b50c-b4395b1176c5" providerId="ADAL" clId="{567B0B6F-1894-427D-9623-A7A246C662D4}" dt="2021-07-19T05:23:02.157" v="414" actId="164"/>
          <ac:cxnSpMkLst>
            <pc:docMk/>
            <pc:sldMk cId="2796401448" sldId="258"/>
            <ac:cxnSpMk id="16" creationId="{526B9AFA-F0CB-4368-9D96-7A8E01FD509D}"/>
          </ac:cxnSpMkLst>
        </pc:cxnChg>
        <pc:cxnChg chg="add mod">
          <ac:chgData name="Bharakhda, Kamal" userId="3962c431-6b22-4f36-b50c-b4395b1176c5" providerId="ADAL" clId="{567B0B6F-1894-427D-9623-A7A246C662D4}" dt="2021-07-19T05:23:02.157" v="414" actId="164"/>
          <ac:cxnSpMkLst>
            <pc:docMk/>
            <pc:sldMk cId="2796401448" sldId="258"/>
            <ac:cxnSpMk id="22" creationId="{235975FF-ADD7-45C7-93CE-92496C463B89}"/>
          </ac:cxnSpMkLst>
        </pc:cxnChg>
        <pc:cxnChg chg="add mod">
          <ac:chgData name="Bharakhda, Kamal" userId="3962c431-6b22-4f36-b50c-b4395b1176c5" providerId="ADAL" clId="{567B0B6F-1894-427D-9623-A7A246C662D4}" dt="2021-07-19T05:23:02.157" v="414" actId="164"/>
          <ac:cxnSpMkLst>
            <pc:docMk/>
            <pc:sldMk cId="2796401448" sldId="258"/>
            <ac:cxnSpMk id="46" creationId="{8619A4F0-3A19-4D7E-9082-249E0B44BF46}"/>
          </ac:cxnSpMkLst>
        </pc:cxnChg>
        <pc:cxnChg chg="add mod">
          <ac:chgData name="Bharakhda, Kamal" userId="3962c431-6b22-4f36-b50c-b4395b1176c5" providerId="ADAL" clId="{567B0B6F-1894-427D-9623-A7A246C662D4}" dt="2021-07-19T05:23:02.157" v="414" actId="164"/>
          <ac:cxnSpMkLst>
            <pc:docMk/>
            <pc:sldMk cId="2796401448" sldId="258"/>
            <ac:cxnSpMk id="47" creationId="{66C1A674-E837-48F8-AC7A-255CE8648BEE}"/>
          </ac:cxnSpMkLst>
        </pc:cxnChg>
        <pc:cxnChg chg="add mod">
          <ac:chgData name="Bharakhda, Kamal" userId="3962c431-6b22-4f36-b50c-b4395b1176c5" providerId="ADAL" clId="{567B0B6F-1894-427D-9623-A7A246C662D4}" dt="2021-07-19T05:23:02.157" v="414" actId="164"/>
          <ac:cxnSpMkLst>
            <pc:docMk/>
            <pc:sldMk cId="2796401448" sldId="258"/>
            <ac:cxnSpMk id="52" creationId="{09956848-575C-4112-BA43-5977F91B1E8B}"/>
          </ac:cxnSpMkLst>
        </pc:cxnChg>
        <pc:cxnChg chg="add mod">
          <ac:chgData name="Bharakhda, Kamal" userId="3962c431-6b22-4f36-b50c-b4395b1176c5" providerId="ADAL" clId="{567B0B6F-1894-427D-9623-A7A246C662D4}" dt="2021-07-19T05:23:02.157" v="414" actId="164"/>
          <ac:cxnSpMkLst>
            <pc:docMk/>
            <pc:sldMk cId="2796401448" sldId="258"/>
            <ac:cxnSpMk id="55" creationId="{14951DB2-4971-4F84-8FEA-37191338B134}"/>
          </ac:cxnSpMkLst>
        </pc:cxnChg>
        <pc:cxnChg chg="add mod">
          <ac:chgData name="Bharakhda, Kamal" userId="3962c431-6b22-4f36-b50c-b4395b1176c5" providerId="ADAL" clId="{567B0B6F-1894-427D-9623-A7A246C662D4}" dt="2021-07-19T05:23:02.157" v="414" actId="164"/>
          <ac:cxnSpMkLst>
            <pc:docMk/>
            <pc:sldMk cId="2796401448" sldId="258"/>
            <ac:cxnSpMk id="58" creationId="{EFA787A3-7DF6-4D8B-AAB0-3136040A9FC2}"/>
          </ac:cxnSpMkLst>
        </pc:cxnChg>
        <pc:cxnChg chg="add mod">
          <ac:chgData name="Bharakhda, Kamal" userId="3962c431-6b22-4f36-b50c-b4395b1176c5" providerId="ADAL" clId="{567B0B6F-1894-427D-9623-A7A246C662D4}" dt="2021-07-19T05:23:02.157" v="414" actId="164"/>
          <ac:cxnSpMkLst>
            <pc:docMk/>
            <pc:sldMk cId="2796401448" sldId="258"/>
            <ac:cxnSpMk id="61" creationId="{AFD8ABC8-7C0A-44E1-B5D4-6D85116F01E5}"/>
          </ac:cxnSpMkLst>
        </pc:cxnChg>
        <pc:cxnChg chg="add mod">
          <ac:chgData name="Bharakhda, Kamal" userId="3962c431-6b22-4f36-b50c-b4395b1176c5" providerId="ADAL" clId="{567B0B6F-1894-427D-9623-A7A246C662D4}" dt="2021-07-19T05:23:02.157" v="414" actId="164"/>
          <ac:cxnSpMkLst>
            <pc:docMk/>
            <pc:sldMk cId="2796401448" sldId="258"/>
            <ac:cxnSpMk id="68" creationId="{96667418-8AA8-4088-8210-7620EE1DAAC1}"/>
          </ac:cxnSpMkLst>
        </pc:cxnChg>
        <pc:cxnChg chg="add del mod">
          <ac:chgData name="Bharakhda, Kamal" userId="3962c431-6b22-4f36-b50c-b4395b1176c5" providerId="ADAL" clId="{567B0B6F-1894-427D-9623-A7A246C662D4}" dt="2021-07-19T05:19:31.011" v="360" actId="478"/>
          <ac:cxnSpMkLst>
            <pc:docMk/>
            <pc:sldMk cId="2796401448" sldId="258"/>
            <ac:cxnSpMk id="69" creationId="{C24B90EF-E787-4D07-920F-D538E4ABA0F3}"/>
          </ac:cxnSpMkLst>
        </pc:cxnChg>
        <pc:cxnChg chg="add mod">
          <ac:chgData name="Bharakhda, Kamal" userId="3962c431-6b22-4f36-b50c-b4395b1176c5" providerId="ADAL" clId="{567B0B6F-1894-427D-9623-A7A246C662D4}" dt="2021-07-19T05:23:02.157" v="414" actId="164"/>
          <ac:cxnSpMkLst>
            <pc:docMk/>
            <pc:sldMk cId="2796401448" sldId="258"/>
            <ac:cxnSpMk id="73" creationId="{4D066288-FFC8-4C95-9DAE-9E9F7B4F8F8D}"/>
          </ac:cxnSpMkLst>
        </pc:cxnChg>
        <pc:cxnChg chg="add mod">
          <ac:chgData name="Bharakhda, Kamal" userId="3962c431-6b22-4f36-b50c-b4395b1176c5" providerId="ADAL" clId="{567B0B6F-1894-427D-9623-A7A246C662D4}" dt="2021-07-19T05:22:27.773" v="412" actId="164"/>
          <ac:cxnSpMkLst>
            <pc:docMk/>
            <pc:sldMk cId="2796401448" sldId="258"/>
            <ac:cxnSpMk id="78" creationId="{14FB0551-F004-46BB-9556-F2089707A08A}"/>
          </ac:cxnSpMkLst>
        </pc:cxnChg>
        <pc:cxnChg chg="add mod">
          <ac:chgData name="Bharakhda, Kamal" userId="3962c431-6b22-4f36-b50c-b4395b1176c5" providerId="ADAL" clId="{567B0B6F-1894-427D-9623-A7A246C662D4}" dt="2021-07-19T05:22:24.210" v="411" actId="164"/>
          <ac:cxnSpMkLst>
            <pc:docMk/>
            <pc:sldMk cId="2796401448" sldId="258"/>
            <ac:cxnSpMk id="82" creationId="{581D9CF5-AB9C-43BA-A54C-8A05B6BCB0E0}"/>
          </ac:cxnSpMkLst>
        </pc:cxnChg>
      </pc:sldChg>
      <pc:sldChg chg="addSp delSp modSp new mod">
        <pc:chgData name="Bharakhda, Kamal" userId="3962c431-6b22-4f36-b50c-b4395b1176c5" providerId="ADAL" clId="{567B0B6F-1894-427D-9623-A7A246C662D4}" dt="2021-07-19T06:41:58.828" v="445" actId="164"/>
        <pc:sldMkLst>
          <pc:docMk/>
          <pc:sldMk cId="263561694" sldId="259"/>
        </pc:sldMkLst>
        <pc:spChg chg="del">
          <ac:chgData name="Bharakhda, Kamal" userId="3962c431-6b22-4f36-b50c-b4395b1176c5" providerId="ADAL" clId="{567B0B6F-1894-427D-9623-A7A246C662D4}" dt="2021-07-19T06:40:54.978" v="418" actId="478"/>
          <ac:spMkLst>
            <pc:docMk/>
            <pc:sldMk cId="263561694" sldId="259"/>
            <ac:spMk id="2" creationId="{8C5AADA4-7486-4277-AF76-8BDAAD4E191E}"/>
          </ac:spMkLst>
        </pc:spChg>
        <pc:spChg chg="del">
          <ac:chgData name="Bharakhda, Kamal" userId="3962c431-6b22-4f36-b50c-b4395b1176c5" providerId="ADAL" clId="{567B0B6F-1894-427D-9623-A7A246C662D4}" dt="2021-07-19T06:40:54.978" v="418" actId="478"/>
          <ac:spMkLst>
            <pc:docMk/>
            <pc:sldMk cId="263561694" sldId="259"/>
            <ac:spMk id="3" creationId="{735358C4-7195-4C76-A63B-FD132BD30A30}"/>
          </ac:spMkLst>
        </pc:spChg>
        <pc:spChg chg="mod topLvl">
          <ac:chgData name="Bharakhda, Kamal" userId="3962c431-6b22-4f36-b50c-b4395b1176c5" providerId="ADAL" clId="{567B0B6F-1894-427D-9623-A7A246C662D4}" dt="2021-07-19T06:41:58.828" v="445" actId="164"/>
          <ac:spMkLst>
            <pc:docMk/>
            <pc:sldMk cId="263561694" sldId="259"/>
            <ac:spMk id="5" creationId="{088469CB-6F10-4EB5-9D22-E8727E285537}"/>
          </ac:spMkLst>
        </pc:spChg>
        <pc:spChg chg="mod topLvl">
          <ac:chgData name="Bharakhda, Kamal" userId="3962c431-6b22-4f36-b50c-b4395b1176c5" providerId="ADAL" clId="{567B0B6F-1894-427D-9623-A7A246C662D4}" dt="2021-07-19T06:41:58.828" v="445" actId="164"/>
          <ac:spMkLst>
            <pc:docMk/>
            <pc:sldMk cId="263561694" sldId="259"/>
            <ac:spMk id="6" creationId="{B22A1BBD-520F-4CD8-B830-525A18C2D2C5}"/>
          </ac:spMkLst>
        </pc:spChg>
        <pc:spChg chg="mod topLvl">
          <ac:chgData name="Bharakhda, Kamal" userId="3962c431-6b22-4f36-b50c-b4395b1176c5" providerId="ADAL" clId="{567B0B6F-1894-427D-9623-A7A246C662D4}" dt="2021-07-19T06:41:58.828" v="445" actId="164"/>
          <ac:spMkLst>
            <pc:docMk/>
            <pc:sldMk cId="263561694" sldId="259"/>
            <ac:spMk id="7" creationId="{249329FE-4D11-49C1-AD51-8A096D513543}"/>
          </ac:spMkLst>
        </pc:spChg>
        <pc:spChg chg="mod topLvl">
          <ac:chgData name="Bharakhda, Kamal" userId="3962c431-6b22-4f36-b50c-b4395b1176c5" providerId="ADAL" clId="{567B0B6F-1894-427D-9623-A7A246C662D4}" dt="2021-07-19T06:41:58.828" v="445" actId="164"/>
          <ac:spMkLst>
            <pc:docMk/>
            <pc:sldMk cId="263561694" sldId="259"/>
            <ac:spMk id="8" creationId="{16DEC378-9EBB-4E4F-A110-77FCF7D72BBE}"/>
          </ac:spMkLst>
        </pc:spChg>
        <pc:spChg chg="mod topLvl">
          <ac:chgData name="Bharakhda, Kamal" userId="3962c431-6b22-4f36-b50c-b4395b1176c5" providerId="ADAL" clId="{567B0B6F-1894-427D-9623-A7A246C662D4}" dt="2021-07-19T06:41:58.828" v="445" actId="164"/>
          <ac:spMkLst>
            <pc:docMk/>
            <pc:sldMk cId="263561694" sldId="259"/>
            <ac:spMk id="9" creationId="{48AB1F2E-E526-4314-821B-65B5EEB0949B}"/>
          </ac:spMkLst>
        </pc:spChg>
        <pc:spChg chg="mod topLvl">
          <ac:chgData name="Bharakhda, Kamal" userId="3962c431-6b22-4f36-b50c-b4395b1176c5" providerId="ADAL" clId="{567B0B6F-1894-427D-9623-A7A246C662D4}" dt="2021-07-19T06:41:58.828" v="445" actId="164"/>
          <ac:spMkLst>
            <pc:docMk/>
            <pc:sldMk cId="263561694" sldId="259"/>
            <ac:spMk id="10" creationId="{6B27BDB5-D6B5-4764-91DD-173BFCF0B9C0}"/>
          </ac:spMkLst>
        </pc:spChg>
        <pc:spChg chg="mod topLvl">
          <ac:chgData name="Bharakhda, Kamal" userId="3962c431-6b22-4f36-b50c-b4395b1176c5" providerId="ADAL" clId="{567B0B6F-1894-427D-9623-A7A246C662D4}" dt="2021-07-19T06:41:58.828" v="445" actId="164"/>
          <ac:spMkLst>
            <pc:docMk/>
            <pc:sldMk cId="263561694" sldId="259"/>
            <ac:spMk id="11" creationId="{B3ABCEFF-5AB5-4B21-A0B3-12327FC169D4}"/>
          </ac:spMkLst>
        </pc:spChg>
        <pc:spChg chg="mod topLvl">
          <ac:chgData name="Bharakhda, Kamal" userId="3962c431-6b22-4f36-b50c-b4395b1176c5" providerId="ADAL" clId="{567B0B6F-1894-427D-9623-A7A246C662D4}" dt="2021-07-19T06:41:58.828" v="445" actId="164"/>
          <ac:spMkLst>
            <pc:docMk/>
            <pc:sldMk cId="263561694" sldId="259"/>
            <ac:spMk id="12" creationId="{6F944C2E-7034-4BCF-A000-8D14FDCF8FCE}"/>
          </ac:spMkLst>
        </pc:spChg>
        <pc:spChg chg="mod topLvl">
          <ac:chgData name="Bharakhda, Kamal" userId="3962c431-6b22-4f36-b50c-b4395b1176c5" providerId="ADAL" clId="{567B0B6F-1894-427D-9623-A7A246C662D4}" dt="2021-07-19T06:41:58.828" v="445" actId="164"/>
          <ac:spMkLst>
            <pc:docMk/>
            <pc:sldMk cId="263561694" sldId="259"/>
            <ac:spMk id="14" creationId="{59EDBA49-AAAA-4DC9-829A-C42299ED44A6}"/>
          </ac:spMkLst>
        </pc:spChg>
        <pc:spChg chg="mod topLvl">
          <ac:chgData name="Bharakhda, Kamal" userId="3962c431-6b22-4f36-b50c-b4395b1176c5" providerId="ADAL" clId="{567B0B6F-1894-427D-9623-A7A246C662D4}" dt="2021-07-19T06:41:58.828" v="445" actId="164"/>
          <ac:spMkLst>
            <pc:docMk/>
            <pc:sldMk cId="263561694" sldId="259"/>
            <ac:spMk id="15" creationId="{FB4A58BE-968E-48A0-8C0C-463F1C48E40C}"/>
          </ac:spMkLst>
        </pc:spChg>
        <pc:spChg chg="mod topLvl">
          <ac:chgData name="Bharakhda, Kamal" userId="3962c431-6b22-4f36-b50c-b4395b1176c5" providerId="ADAL" clId="{567B0B6F-1894-427D-9623-A7A246C662D4}" dt="2021-07-19T06:41:58.828" v="445" actId="164"/>
          <ac:spMkLst>
            <pc:docMk/>
            <pc:sldMk cId="263561694" sldId="259"/>
            <ac:spMk id="17" creationId="{93A68B2D-4814-4628-9825-3D71CF3ED005}"/>
          </ac:spMkLst>
        </pc:spChg>
        <pc:spChg chg="mod topLvl">
          <ac:chgData name="Bharakhda, Kamal" userId="3962c431-6b22-4f36-b50c-b4395b1176c5" providerId="ADAL" clId="{567B0B6F-1894-427D-9623-A7A246C662D4}" dt="2021-07-19T06:41:58.828" v="445" actId="164"/>
          <ac:spMkLst>
            <pc:docMk/>
            <pc:sldMk cId="263561694" sldId="259"/>
            <ac:spMk id="18" creationId="{FA1D06A9-B024-49D9-9755-5DD2B65F1480}"/>
          </ac:spMkLst>
        </pc:spChg>
        <pc:spChg chg="mod topLvl">
          <ac:chgData name="Bharakhda, Kamal" userId="3962c431-6b22-4f36-b50c-b4395b1176c5" providerId="ADAL" clId="{567B0B6F-1894-427D-9623-A7A246C662D4}" dt="2021-07-19T06:41:58.828" v="445" actId="164"/>
          <ac:spMkLst>
            <pc:docMk/>
            <pc:sldMk cId="263561694" sldId="259"/>
            <ac:spMk id="19" creationId="{BEC61550-4B71-4708-BF89-4B2757C83DB2}"/>
          </ac:spMkLst>
        </pc:spChg>
        <pc:spChg chg="mod topLvl">
          <ac:chgData name="Bharakhda, Kamal" userId="3962c431-6b22-4f36-b50c-b4395b1176c5" providerId="ADAL" clId="{567B0B6F-1894-427D-9623-A7A246C662D4}" dt="2021-07-19T06:41:58.828" v="445" actId="164"/>
          <ac:spMkLst>
            <pc:docMk/>
            <pc:sldMk cId="263561694" sldId="259"/>
            <ac:spMk id="20" creationId="{9E695BF0-E41E-4498-881D-BBE5BF995982}"/>
          </ac:spMkLst>
        </pc:spChg>
        <pc:spChg chg="mod topLvl">
          <ac:chgData name="Bharakhda, Kamal" userId="3962c431-6b22-4f36-b50c-b4395b1176c5" providerId="ADAL" clId="{567B0B6F-1894-427D-9623-A7A246C662D4}" dt="2021-07-19T06:41:58.828" v="445" actId="164"/>
          <ac:spMkLst>
            <pc:docMk/>
            <pc:sldMk cId="263561694" sldId="259"/>
            <ac:spMk id="29" creationId="{F2FB09DA-E9AF-4032-8D62-63C55C4BA346}"/>
          </ac:spMkLst>
        </pc:spChg>
        <pc:spChg chg="mod topLvl">
          <ac:chgData name="Bharakhda, Kamal" userId="3962c431-6b22-4f36-b50c-b4395b1176c5" providerId="ADAL" clId="{567B0B6F-1894-427D-9623-A7A246C662D4}" dt="2021-07-19T06:41:58.828" v="445" actId="164"/>
          <ac:spMkLst>
            <pc:docMk/>
            <pc:sldMk cId="263561694" sldId="259"/>
            <ac:spMk id="30" creationId="{C7992DB5-74D4-4BA6-BE86-CCAABF91AB56}"/>
          </ac:spMkLst>
        </pc:spChg>
        <pc:spChg chg="mod">
          <ac:chgData name="Bharakhda, Kamal" userId="3962c431-6b22-4f36-b50c-b4395b1176c5" providerId="ADAL" clId="{567B0B6F-1894-427D-9623-A7A246C662D4}" dt="2021-07-19T06:41:00.387" v="420" actId="165"/>
          <ac:spMkLst>
            <pc:docMk/>
            <pc:sldMk cId="263561694" sldId="259"/>
            <ac:spMk id="34" creationId="{E761604D-AAE9-44E0-B816-23B92F584D05}"/>
          </ac:spMkLst>
        </pc:spChg>
        <pc:spChg chg="mod">
          <ac:chgData name="Bharakhda, Kamal" userId="3962c431-6b22-4f36-b50c-b4395b1176c5" providerId="ADAL" clId="{567B0B6F-1894-427D-9623-A7A246C662D4}" dt="2021-07-19T06:41:00.387" v="420" actId="165"/>
          <ac:spMkLst>
            <pc:docMk/>
            <pc:sldMk cId="263561694" sldId="259"/>
            <ac:spMk id="36" creationId="{06B4FE10-82E2-4B6B-A768-0BFB928F27CA}"/>
          </ac:spMkLst>
        </pc:spChg>
        <pc:spChg chg="add mod">
          <ac:chgData name="Bharakhda, Kamal" userId="3962c431-6b22-4f36-b50c-b4395b1176c5" providerId="ADAL" clId="{567B0B6F-1894-427D-9623-A7A246C662D4}" dt="2021-07-19T06:41:58.828" v="445" actId="164"/>
          <ac:spMkLst>
            <pc:docMk/>
            <pc:sldMk cId="263561694" sldId="259"/>
            <ac:spMk id="39" creationId="{61AE1855-5457-4117-B647-D762D1532A47}"/>
          </ac:spMkLst>
        </pc:spChg>
        <pc:grpChg chg="add del mod">
          <ac:chgData name="Bharakhda, Kamal" userId="3962c431-6b22-4f36-b50c-b4395b1176c5" providerId="ADAL" clId="{567B0B6F-1894-427D-9623-A7A246C662D4}" dt="2021-07-19T06:41:00.387" v="420" actId="165"/>
          <ac:grpSpMkLst>
            <pc:docMk/>
            <pc:sldMk cId="263561694" sldId="259"/>
            <ac:grpSpMk id="4" creationId="{9099D036-53BF-48EE-ADB6-FDABE47418A1}"/>
          </ac:grpSpMkLst>
        </pc:grpChg>
        <pc:grpChg chg="mod topLvl">
          <ac:chgData name="Bharakhda, Kamal" userId="3962c431-6b22-4f36-b50c-b4395b1176c5" providerId="ADAL" clId="{567B0B6F-1894-427D-9623-A7A246C662D4}" dt="2021-07-19T06:41:58.828" v="445" actId="164"/>
          <ac:grpSpMkLst>
            <pc:docMk/>
            <pc:sldMk cId="263561694" sldId="259"/>
            <ac:grpSpMk id="31" creationId="{28D84B73-BC31-4366-A680-B499A23FD9A6}"/>
          </ac:grpSpMkLst>
        </pc:grpChg>
        <pc:grpChg chg="mod topLvl">
          <ac:chgData name="Bharakhda, Kamal" userId="3962c431-6b22-4f36-b50c-b4395b1176c5" providerId="ADAL" clId="{567B0B6F-1894-427D-9623-A7A246C662D4}" dt="2021-07-19T06:41:58.828" v="445" actId="164"/>
          <ac:grpSpMkLst>
            <pc:docMk/>
            <pc:sldMk cId="263561694" sldId="259"/>
            <ac:grpSpMk id="32" creationId="{CD08DBE2-5D25-4FFE-A1B4-53E5F5EAB24C}"/>
          </ac:grpSpMkLst>
        </pc:grpChg>
        <pc:grpChg chg="add mod">
          <ac:chgData name="Bharakhda, Kamal" userId="3962c431-6b22-4f36-b50c-b4395b1176c5" providerId="ADAL" clId="{567B0B6F-1894-427D-9623-A7A246C662D4}" dt="2021-07-19T06:41:58.828" v="445" actId="164"/>
          <ac:grpSpMkLst>
            <pc:docMk/>
            <pc:sldMk cId="263561694" sldId="259"/>
            <ac:grpSpMk id="43" creationId="{5AA9BB34-8EE9-457E-A843-03D9C92AFDEC}"/>
          </ac:grpSpMkLst>
        </pc:grpChg>
        <pc:cxnChg chg="mod topLvl">
          <ac:chgData name="Bharakhda, Kamal" userId="3962c431-6b22-4f36-b50c-b4395b1176c5" providerId="ADAL" clId="{567B0B6F-1894-427D-9623-A7A246C662D4}" dt="2021-07-19T06:41:58.828" v="445" actId="164"/>
          <ac:cxnSpMkLst>
            <pc:docMk/>
            <pc:sldMk cId="263561694" sldId="259"/>
            <ac:cxnSpMk id="13" creationId="{A5C050AC-E328-4FA5-B26A-58B09D2FEF96}"/>
          </ac:cxnSpMkLst>
        </pc:cxnChg>
        <pc:cxnChg chg="mod topLvl">
          <ac:chgData name="Bharakhda, Kamal" userId="3962c431-6b22-4f36-b50c-b4395b1176c5" providerId="ADAL" clId="{567B0B6F-1894-427D-9623-A7A246C662D4}" dt="2021-07-19T06:41:58.828" v="445" actId="164"/>
          <ac:cxnSpMkLst>
            <pc:docMk/>
            <pc:sldMk cId="263561694" sldId="259"/>
            <ac:cxnSpMk id="16" creationId="{7E49129C-9BAB-4122-9AC9-5327DC3BC495}"/>
          </ac:cxnSpMkLst>
        </pc:cxnChg>
        <pc:cxnChg chg="mod topLvl">
          <ac:chgData name="Bharakhda, Kamal" userId="3962c431-6b22-4f36-b50c-b4395b1176c5" providerId="ADAL" clId="{567B0B6F-1894-427D-9623-A7A246C662D4}" dt="2021-07-19T06:41:58.828" v="445" actId="164"/>
          <ac:cxnSpMkLst>
            <pc:docMk/>
            <pc:sldMk cId="263561694" sldId="259"/>
            <ac:cxnSpMk id="21" creationId="{4A737487-D02D-4B86-9929-F47DB83D162E}"/>
          </ac:cxnSpMkLst>
        </pc:cxnChg>
        <pc:cxnChg chg="mod topLvl">
          <ac:chgData name="Bharakhda, Kamal" userId="3962c431-6b22-4f36-b50c-b4395b1176c5" providerId="ADAL" clId="{567B0B6F-1894-427D-9623-A7A246C662D4}" dt="2021-07-19T06:41:58.828" v="445" actId="164"/>
          <ac:cxnSpMkLst>
            <pc:docMk/>
            <pc:sldMk cId="263561694" sldId="259"/>
            <ac:cxnSpMk id="22" creationId="{578293EC-4483-431D-879B-7211086C2686}"/>
          </ac:cxnSpMkLst>
        </pc:cxnChg>
        <pc:cxnChg chg="mod topLvl">
          <ac:chgData name="Bharakhda, Kamal" userId="3962c431-6b22-4f36-b50c-b4395b1176c5" providerId="ADAL" clId="{567B0B6F-1894-427D-9623-A7A246C662D4}" dt="2021-07-19T06:41:58.828" v="445" actId="164"/>
          <ac:cxnSpMkLst>
            <pc:docMk/>
            <pc:sldMk cId="263561694" sldId="259"/>
            <ac:cxnSpMk id="23" creationId="{E293D5FB-3316-4489-A134-0634873964F6}"/>
          </ac:cxnSpMkLst>
        </pc:cxnChg>
        <pc:cxnChg chg="mod topLvl">
          <ac:chgData name="Bharakhda, Kamal" userId="3962c431-6b22-4f36-b50c-b4395b1176c5" providerId="ADAL" clId="{567B0B6F-1894-427D-9623-A7A246C662D4}" dt="2021-07-19T06:41:58.828" v="445" actId="164"/>
          <ac:cxnSpMkLst>
            <pc:docMk/>
            <pc:sldMk cId="263561694" sldId="259"/>
            <ac:cxnSpMk id="24" creationId="{FD6BD197-16DA-48EB-9FF0-ADEA2D84FA96}"/>
          </ac:cxnSpMkLst>
        </pc:cxnChg>
        <pc:cxnChg chg="mod topLvl">
          <ac:chgData name="Bharakhda, Kamal" userId="3962c431-6b22-4f36-b50c-b4395b1176c5" providerId="ADAL" clId="{567B0B6F-1894-427D-9623-A7A246C662D4}" dt="2021-07-19T06:41:58.828" v="445" actId="164"/>
          <ac:cxnSpMkLst>
            <pc:docMk/>
            <pc:sldMk cId="263561694" sldId="259"/>
            <ac:cxnSpMk id="25" creationId="{08C18ECB-00A1-42B8-95CF-4A5B4B11AF82}"/>
          </ac:cxnSpMkLst>
        </pc:cxnChg>
        <pc:cxnChg chg="mod topLvl">
          <ac:chgData name="Bharakhda, Kamal" userId="3962c431-6b22-4f36-b50c-b4395b1176c5" providerId="ADAL" clId="{567B0B6F-1894-427D-9623-A7A246C662D4}" dt="2021-07-19T06:41:58.828" v="445" actId="164"/>
          <ac:cxnSpMkLst>
            <pc:docMk/>
            <pc:sldMk cId="263561694" sldId="259"/>
            <ac:cxnSpMk id="26" creationId="{D03DF519-4670-474C-9AB1-6B2FD0329C19}"/>
          </ac:cxnSpMkLst>
        </pc:cxnChg>
        <pc:cxnChg chg="mod topLvl">
          <ac:chgData name="Bharakhda, Kamal" userId="3962c431-6b22-4f36-b50c-b4395b1176c5" providerId="ADAL" clId="{567B0B6F-1894-427D-9623-A7A246C662D4}" dt="2021-07-19T06:41:58.828" v="445" actId="164"/>
          <ac:cxnSpMkLst>
            <pc:docMk/>
            <pc:sldMk cId="263561694" sldId="259"/>
            <ac:cxnSpMk id="27" creationId="{ED826ED3-7916-4D5F-A0C2-886558ED2072}"/>
          </ac:cxnSpMkLst>
        </pc:cxnChg>
        <pc:cxnChg chg="mod topLvl">
          <ac:chgData name="Bharakhda, Kamal" userId="3962c431-6b22-4f36-b50c-b4395b1176c5" providerId="ADAL" clId="{567B0B6F-1894-427D-9623-A7A246C662D4}" dt="2021-07-19T06:41:58.828" v="445" actId="164"/>
          <ac:cxnSpMkLst>
            <pc:docMk/>
            <pc:sldMk cId="263561694" sldId="259"/>
            <ac:cxnSpMk id="28" creationId="{8C0A168F-C569-4126-859B-B7E570B1EA7B}"/>
          </ac:cxnSpMkLst>
        </pc:cxnChg>
        <pc:cxnChg chg="mod">
          <ac:chgData name="Bharakhda, Kamal" userId="3962c431-6b22-4f36-b50c-b4395b1176c5" providerId="ADAL" clId="{567B0B6F-1894-427D-9623-A7A246C662D4}" dt="2021-07-19T06:41:00.387" v="420" actId="165"/>
          <ac:cxnSpMkLst>
            <pc:docMk/>
            <pc:sldMk cId="263561694" sldId="259"/>
            <ac:cxnSpMk id="33" creationId="{1A202956-B09D-4CF8-9ECE-0100812CB08E}"/>
          </ac:cxnSpMkLst>
        </pc:cxnChg>
        <pc:cxnChg chg="mod">
          <ac:chgData name="Bharakhda, Kamal" userId="3962c431-6b22-4f36-b50c-b4395b1176c5" providerId="ADAL" clId="{567B0B6F-1894-427D-9623-A7A246C662D4}" dt="2021-07-19T06:41:00.387" v="420" actId="165"/>
          <ac:cxnSpMkLst>
            <pc:docMk/>
            <pc:sldMk cId="263561694" sldId="259"/>
            <ac:cxnSpMk id="35" creationId="{EC2FBE1B-C423-4F51-8865-5B81AB22CBF2}"/>
          </ac:cxnSpMkLst>
        </pc:cxnChg>
        <pc:cxnChg chg="add mod">
          <ac:chgData name="Bharakhda, Kamal" userId="3962c431-6b22-4f36-b50c-b4395b1176c5" providerId="ADAL" clId="{567B0B6F-1894-427D-9623-A7A246C662D4}" dt="2021-07-19T06:41:58.828" v="445" actId="164"/>
          <ac:cxnSpMkLst>
            <pc:docMk/>
            <pc:sldMk cId="263561694" sldId="259"/>
            <ac:cxnSpMk id="40" creationId="{1280518C-643B-4052-A03D-5CBCDA6C46A6}"/>
          </ac:cxnSpMkLst>
        </pc:cxnChg>
      </pc:sldChg>
      <pc:sldChg chg="addSp delSp modSp new mod">
        <pc:chgData name="Bharakhda, Kamal" userId="3962c431-6b22-4f36-b50c-b4395b1176c5" providerId="ADAL" clId="{567B0B6F-1894-427D-9623-A7A246C662D4}" dt="2021-07-19T07:36:05.420" v="1086" actId="14100"/>
        <pc:sldMkLst>
          <pc:docMk/>
          <pc:sldMk cId="1180331342" sldId="260"/>
        </pc:sldMkLst>
        <pc:spChg chg="del">
          <ac:chgData name="Bharakhda, Kamal" userId="3962c431-6b22-4f36-b50c-b4395b1176c5" providerId="ADAL" clId="{567B0B6F-1894-427D-9623-A7A246C662D4}" dt="2021-07-19T06:47:42.308" v="447" actId="478"/>
          <ac:spMkLst>
            <pc:docMk/>
            <pc:sldMk cId="1180331342" sldId="260"/>
            <ac:spMk id="2" creationId="{C19EC2E0-0071-44C9-BB6C-A17834B245E5}"/>
          </ac:spMkLst>
        </pc:spChg>
        <pc:spChg chg="del">
          <ac:chgData name="Bharakhda, Kamal" userId="3962c431-6b22-4f36-b50c-b4395b1176c5" providerId="ADAL" clId="{567B0B6F-1894-427D-9623-A7A246C662D4}" dt="2021-07-19T06:47:42.308" v="447" actId="478"/>
          <ac:spMkLst>
            <pc:docMk/>
            <pc:sldMk cId="1180331342" sldId="260"/>
            <ac:spMk id="3" creationId="{A29BA266-D793-442A-8CF9-A35C7828595B}"/>
          </ac:spMkLst>
        </pc:spChg>
        <pc:spChg chg="mod topLvl">
          <ac:chgData name="Bharakhda, Kamal" userId="3962c431-6b22-4f36-b50c-b4395b1176c5" providerId="ADAL" clId="{567B0B6F-1894-427D-9623-A7A246C662D4}" dt="2021-07-19T07:19:02.666" v="1082" actId="164"/>
          <ac:spMkLst>
            <pc:docMk/>
            <pc:sldMk cId="1180331342" sldId="260"/>
            <ac:spMk id="5" creationId="{F4DF51E9-6740-413D-860D-C66959C53C55}"/>
          </ac:spMkLst>
        </pc:spChg>
        <pc:spChg chg="mod topLvl">
          <ac:chgData name="Bharakhda, Kamal" userId="3962c431-6b22-4f36-b50c-b4395b1176c5" providerId="ADAL" clId="{567B0B6F-1894-427D-9623-A7A246C662D4}" dt="2021-07-19T07:19:02.666" v="1082" actId="164"/>
          <ac:spMkLst>
            <pc:docMk/>
            <pc:sldMk cId="1180331342" sldId="260"/>
            <ac:spMk id="6" creationId="{4BA04F46-0129-452D-8ED8-97E1DB366C54}"/>
          </ac:spMkLst>
        </pc:spChg>
        <pc:spChg chg="mod topLvl">
          <ac:chgData name="Bharakhda, Kamal" userId="3962c431-6b22-4f36-b50c-b4395b1176c5" providerId="ADAL" clId="{567B0B6F-1894-427D-9623-A7A246C662D4}" dt="2021-07-19T07:19:02.666" v="1082" actId="164"/>
          <ac:spMkLst>
            <pc:docMk/>
            <pc:sldMk cId="1180331342" sldId="260"/>
            <ac:spMk id="7" creationId="{F41D511F-1C46-4D1F-B9E2-5F7A4F42D19A}"/>
          </ac:spMkLst>
        </pc:spChg>
        <pc:spChg chg="mod topLvl">
          <ac:chgData name="Bharakhda, Kamal" userId="3962c431-6b22-4f36-b50c-b4395b1176c5" providerId="ADAL" clId="{567B0B6F-1894-427D-9623-A7A246C662D4}" dt="2021-07-19T07:19:02.666" v="1082" actId="164"/>
          <ac:spMkLst>
            <pc:docMk/>
            <pc:sldMk cId="1180331342" sldId="260"/>
            <ac:spMk id="8" creationId="{157331D7-77F1-462E-85BA-C1D10CFF33E8}"/>
          </ac:spMkLst>
        </pc:spChg>
        <pc:spChg chg="mod topLvl">
          <ac:chgData name="Bharakhda, Kamal" userId="3962c431-6b22-4f36-b50c-b4395b1176c5" providerId="ADAL" clId="{567B0B6F-1894-427D-9623-A7A246C662D4}" dt="2021-07-19T07:19:02.666" v="1082" actId="164"/>
          <ac:spMkLst>
            <pc:docMk/>
            <pc:sldMk cId="1180331342" sldId="260"/>
            <ac:spMk id="9" creationId="{0F0343DB-2BE6-48FA-BA61-818338238F05}"/>
          </ac:spMkLst>
        </pc:spChg>
        <pc:spChg chg="mod topLvl">
          <ac:chgData name="Bharakhda, Kamal" userId="3962c431-6b22-4f36-b50c-b4395b1176c5" providerId="ADAL" clId="{567B0B6F-1894-427D-9623-A7A246C662D4}" dt="2021-07-19T07:19:02.666" v="1082" actId="164"/>
          <ac:spMkLst>
            <pc:docMk/>
            <pc:sldMk cId="1180331342" sldId="260"/>
            <ac:spMk id="10" creationId="{9E170975-A52B-49E3-8206-973384D7CAFF}"/>
          </ac:spMkLst>
        </pc:spChg>
        <pc:spChg chg="mod topLvl">
          <ac:chgData name="Bharakhda, Kamal" userId="3962c431-6b22-4f36-b50c-b4395b1176c5" providerId="ADAL" clId="{567B0B6F-1894-427D-9623-A7A246C662D4}" dt="2021-07-19T07:19:02.666" v="1082" actId="164"/>
          <ac:spMkLst>
            <pc:docMk/>
            <pc:sldMk cId="1180331342" sldId="260"/>
            <ac:spMk id="11" creationId="{72BD8925-C68D-4339-8E47-EE73F44E772E}"/>
          </ac:spMkLst>
        </pc:spChg>
        <pc:spChg chg="mod topLvl">
          <ac:chgData name="Bharakhda, Kamal" userId="3962c431-6b22-4f36-b50c-b4395b1176c5" providerId="ADAL" clId="{567B0B6F-1894-427D-9623-A7A246C662D4}" dt="2021-07-19T07:19:02.666" v="1082" actId="164"/>
          <ac:spMkLst>
            <pc:docMk/>
            <pc:sldMk cId="1180331342" sldId="260"/>
            <ac:spMk id="12" creationId="{E88D916A-ED76-4DFD-BDF2-5E6E8079BBAF}"/>
          </ac:spMkLst>
        </pc:spChg>
        <pc:spChg chg="mod topLvl">
          <ac:chgData name="Bharakhda, Kamal" userId="3962c431-6b22-4f36-b50c-b4395b1176c5" providerId="ADAL" clId="{567B0B6F-1894-427D-9623-A7A246C662D4}" dt="2021-07-19T07:19:02.666" v="1082" actId="164"/>
          <ac:spMkLst>
            <pc:docMk/>
            <pc:sldMk cId="1180331342" sldId="260"/>
            <ac:spMk id="14" creationId="{AC44E785-067D-42FE-8BF6-EDB259FDC908}"/>
          </ac:spMkLst>
        </pc:spChg>
        <pc:spChg chg="mod topLvl">
          <ac:chgData name="Bharakhda, Kamal" userId="3962c431-6b22-4f36-b50c-b4395b1176c5" providerId="ADAL" clId="{567B0B6F-1894-427D-9623-A7A246C662D4}" dt="2021-07-19T07:19:02.666" v="1082" actId="164"/>
          <ac:spMkLst>
            <pc:docMk/>
            <pc:sldMk cId="1180331342" sldId="260"/>
            <ac:spMk id="15" creationId="{C7AB4699-1BCF-4650-84D1-4B2E55F122AF}"/>
          </ac:spMkLst>
        </pc:spChg>
        <pc:spChg chg="mod topLvl">
          <ac:chgData name="Bharakhda, Kamal" userId="3962c431-6b22-4f36-b50c-b4395b1176c5" providerId="ADAL" clId="{567B0B6F-1894-427D-9623-A7A246C662D4}" dt="2021-07-19T07:19:02.666" v="1082" actId="164"/>
          <ac:spMkLst>
            <pc:docMk/>
            <pc:sldMk cId="1180331342" sldId="260"/>
            <ac:spMk id="17" creationId="{4C5F97E7-1216-4789-AD03-15B1CCFD9455}"/>
          </ac:spMkLst>
        </pc:spChg>
        <pc:spChg chg="mod topLvl">
          <ac:chgData name="Bharakhda, Kamal" userId="3962c431-6b22-4f36-b50c-b4395b1176c5" providerId="ADAL" clId="{567B0B6F-1894-427D-9623-A7A246C662D4}" dt="2021-07-19T07:19:02.666" v="1082" actId="164"/>
          <ac:spMkLst>
            <pc:docMk/>
            <pc:sldMk cId="1180331342" sldId="260"/>
            <ac:spMk id="18" creationId="{54B22BEB-9800-4AB0-B0B0-C783159C1AAF}"/>
          </ac:spMkLst>
        </pc:spChg>
        <pc:spChg chg="mod topLvl">
          <ac:chgData name="Bharakhda, Kamal" userId="3962c431-6b22-4f36-b50c-b4395b1176c5" providerId="ADAL" clId="{567B0B6F-1894-427D-9623-A7A246C662D4}" dt="2021-07-19T07:19:02.666" v="1082" actId="164"/>
          <ac:spMkLst>
            <pc:docMk/>
            <pc:sldMk cId="1180331342" sldId="260"/>
            <ac:spMk id="19" creationId="{56C8C9FF-9748-4CDF-886D-5750A1C937D2}"/>
          </ac:spMkLst>
        </pc:spChg>
        <pc:spChg chg="mod topLvl">
          <ac:chgData name="Bharakhda, Kamal" userId="3962c431-6b22-4f36-b50c-b4395b1176c5" providerId="ADAL" clId="{567B0B6F-1894-427D-9623-A7A246C662D4}" dt="2021-07-19T07:19:02.666" v="1082" actId="164"/>
          <ac:spMkLst>
            <pc:docMk/>
            <pc:sldMk cId="1180331342" sldId="260"/>
            <ac:spMk id="20" creationId="{8B1A41A4-6E9B-4713-93F7-773D10E66B53}"/>
          </ac:spMkLst>
        </pc:spChg>
        <pc:spChg chg="mod topLvl">
          <ac:chgData name="Bharakhda, Kamal" userId="3962c431-6b22-4f36-b50c-b4395b1176c5" providerId="ADAL" clId="{567B0B6F-1894-427D-9623-A7A246C662D4}" dt="2021-07-19T07:19:02.666" v="1082" actId="164"/>
          <ac:spMkLst>
            <pc:docMk/>
            <pc:sldMk cId="1180331342" sldId="260"/>
            <ac:spMk id="29" creationId="{9FD1CBDC-7E62-4891-B763-A69B537688A9}"/>
          </ac:spMkLst>
        </pc:spChg>
        <pc:spChg chg="mod topLvl">
          <ac:chgData name="Bharakhda, Kamal" userId="3962c431-6b22-4f36-b50c-b4395b1176c5" providerId="ADAL" clId="{567B0B6F-1894-427D-9623-A7A246C662D4}" dt="2021-07-19T07:19:02.666" v="1082" actId="164"/>
          <ac:spMkLst>
            <pc:docMk/>
            <pc:sldMk cId="1180331342" sldId="260"/>
            <ac:spMk id="30" creationId="{993421BA-CA49-4835-863E-59786A5D565B}"/>
          </ac:spMkLst>
        </pc:spChg>
        <pc:spChg chg="mod topLvl">
          <ac:chgData name="Bharakhda, Kamal" userId="3962c431-6b22-4f36-b50c-b4395b1176c5" providerId="ADAL" clId="{567B0B6F-1894-427D-9623-A7A246C662D4}" dt="2021-07-19T07:19:02.666" v="1082" actId="164"/>
          <ac:spMkLst>
            <pc:docMk/>
            <pc:sldMk cId="1180331342" sldId="260"/>
            <ac:spMk id="33" creationId="{B08DDE47-36E9-4D0D-AF67-E2437871918F}"/>
          </ac:spMkLst>
        </pc:spChg>
        <pc:spChg chg="mod">
          <ac:chgData name="Bharakhda, Kamal" userId="3962c431-6b22-4f36-b50c-b4395b1176c5" providerId="ADAL" clId="{567B0B6F-1894-427D-9623-A7A246C662D4}" dt="2021-07-19T07:10:27.337" v="774" actId="165"/>
          <ac:spMkLst>
            <pc:docMk/>
            <pc:sldMk cId="1180331342" sldId="260"/>
            <ac:spMk id="36" creationId="{2C26DA1E-AA2C-4997-8E6F-95B9FA9CBA16}"/>
          </ac:spMkLst>
        </pc:spChg>
        <pc:spChg chg="mod">
          <ac:chgData name="Bharakhda, Kamal" userId="3962c431-6b22-4f36-b50c-b4395b1176c5" providerId="ADAL" clId="{567B0B6F-1894-427D-9623-A7A246C662D4}" dt="2021-07-19T07:10:27.337" v="774" actId="165"/>
          <ac:spMkLst>
            <pc:docMk/>
            <pc:sldMk cId="1180331342" sldId="260"/>
            <ac:spMk id="38" creationId="{5C361D76-C57C-40FC-A85E-BD449DEF2CF3}"/>
          </ac:spMkLst>
        </pc:spChg>
        <pc:spChg chg="add mod topLvl">
          <ac:chgData name="Bharakhda, Kamal" userId="3962c431-6b22-4f36-b50c-b4395b1176c5" providerId="ADAL" clId="{567B0B6F-1894-427D-9623-A7A246C662D4}" dt="2021-07-19T07:19:02.666" v="1082" actId="164"/>
          <ac:spMkLst>
            <pc:docMk/>
            <pc:sldMk cId="1180331342" sldId="260"/>
            <ac:spMk id="47" creationId="{7D501616-A95E-4C8F-834C-7537FF0F4C91}"/>
          </ac:spMkLst>
        </pc:spChg>
        <pc:spChg chg="add mod topLvl">
          <ac:chgData name="Bharakhda, Kamal" userId="3962c431-6b22-4f36-b50c-b4395b1176c5" providerId="ADAL" clId="{567B0B6F-1894-427D-9623-A7A246C662D4}" dt="2021-07-19T07:19:02.666" v="1082" actId="164"/>
          <ac:spMkLst>
            <pc:docMk/>
            <pc:sldMk cId="1180331342" sldId="260"/>
            <ac:spMk id="48" creationId="{C572BA6B-6A19-494B-A468-38DB1B289FA2}"/>
          </ac:spMkLst>
        </pc:spChg>
        <pc:spChg chg="add mod">
          <ac:chgData name="Bharakhda, Kamal" userId="3962c431-6b22-4f36-b50c-b4395b1176c5" providerId="ADAL" clId="{567B0B6F-1894-427D-9623-A7A246C662D4}" dt="2021-07-19T07:10:27.337" v="774" actId="165"/>
          <ac:spMkLst>
            <pc:docMk/>
            <pc:sldMk cId="1180331342" sldId="260"/>
            <ac:spMk id="49" creationId="{9AB21BED-2038-478F-B21B-FB5C2F81B579}"/>
          </ac:spMkLst>
        </pc:spChg>
        <pc:spChg chg="add mod">
          <ac:chgData name="Bharakhda, Kamal" userId="3962c431-6b22-4f36-b50c-b4395b1176c5" providerId="ADAL" clId="{567B0B6F-1894-427D-9623-A7A246C662D4}" dt="2021-07-19T07:10:27.337" v="774" actId="165"/>
          <ac:spMkLst>
            <pc:docMk/>
            <pc:sldMk cId="1180331342" sldId="260"/>
            <ac:spMk id="50" creationId="{7575E2EF-33E1-4635-A3FA-58F6D4DF818F}"/>
          </ac:spMkLst>
        </pc:spChg>
        <pc:spChg chg="add mod">
          <ac:chgData name="Bharakhda, Kamal" userId="3962c431-6b22-4f36-b50c-b4395b1176c5" providerId="ADAL" clId="{567B0B6F-1894-427D-9623-A7A246C662D4}" dt="2021-07-19T07:10:27.337" v="774" actId="165"/>
          <ac:spMkLst>
            <pc:docMk/>
            <pc:sldMk cId="1180331342" sldId="260"/>
            <ac:spMk id="51" creationId="{698C0BCA-A847-409B-A73C-E09A8DD47AF1}"/>
          </ac:spMkLst>
        </pc:spChg>
        <pc:spChg chg="add mod">
          <ac:chgData name="Bharakhda, Kamal" userId="3962c431-6b22-4f36-b50c-b4395b1176c5" providerId="ADAL" clId="{567B0B6F-1894-427D-9623-A7A246C662D4}" dt="2021-07-19T07:10:27.337" v="774" actId="165"/>
          <ac:spMkLst>
            <pc:docMk/>
            <pc:sldMk cId="1180331342" sldId="260"/>
            <ac:spMk id="52" creationId="{B5DA975F-AC2F-4A6C-8DDF-4DA5CEDE76B8}"/>
          </ac:spMkLst>
        </pc:spChg>
        <pc:spChg chg="add mod">
          <ac:chgData name="Bharakhda, Kamal" userId="3962c431-6b22-4f36-b50c-b4395b1176c5" providerId="ADAL" clId="{567B0B6F-1894-427D-9623-A7A246C662D4}" dt="2021-07-19T07:10:27.337" v="774" actId="165"/>
          <ac:spMkLst>
            <pc:docMk/>
            <pc:sldMk cId="1180331342" sldId="260"/>
            <ac:spMk id="53" creationId="{2E76F6B8-C1E0-40F4-8776-1827630A6C16}"/>
          </ac:spMkLst>
        </pc:spChg>
        <pc:spChg chg="add mod">
          <ac:chgData name="Bharakhda, Kamal" userId="3962c431-6b22-4f36-b50c-b4395b1176c5" providerId="ADAL" clId="{567B0B6F-1894-427D-9623-A7A246C662D4}" dt="2021-07-19T07:10:27.337" v="774" actId="165"/>
          <ac:spMkLst>
            <pc:docMk/>
            <pc:sldMk cId="1180331342" sldId="260"/>
            <ac:spMk id="54" creationId="{5C03A766-D2D7-48D7-9D64-53AF5AFD095E}"/>
          </ac:spMkLst>
        </pc:spChg>
        <pc:spChg chg="add del mod topLvl">
          <ac:chgData name="Bharakhda, Kamal" userId="3962c431-6b22-4f36-b50c-b4395b1176c5" providerId="ADAL" clId="{567B0B6F-1894-427D-9623-A7A246C662D4}" dt="2021-07-19T07:14:54.749" v="866" actId="478"/>
          <ac:spMkLst>
            <pc:docMk/>
            <pc:sldMk cId="1180331342" sldId="260"/>
            <ac:spMk id="69" creationId="{386049BB-132F-481D-A9E5-8F0A5C5E9A6E}"/>
          </ac:spMkLst>
        </pc:spChg>
        <pc:spChg chg="add mod">
          <ac:chgData name="Bharakhda, Kamal" userId="3962c431-6b22-4f36-b50c-b4395b1176c5" providerId="ADAL" clId="{567B0B6F-1894-427D-9623-A7A246C662D4}" dt="2021-07-19T07:19:02.666" v="1082" actId="164"/>
          <ac:spMkLst>
            <pc:docMk/>
            <pc:sldMk cId="1180331342" sldId="260"/>
            <ac:spMk id="81" creationId="{EF0E0634-B195-4DAE-A583-9E7574081E3C}"/>
          </ac:spMkLst>
        </pc:spChg>
        <pc:spChg chg="add mod">
          <ac:chgData name="Bharakhda, Kamal" userId="3962c431-6b22-4f36-b50c-b4395b1176c5" providerId="ADAL" clId="{567B0B6F-1894-427D-9623-A7A246C662D4}" dt="2021-07-19T07:19:02.666" v="1082" actId="164"/>
          <ac:spMkLst>
            <pc:docMk/>
            <pc:sldMk cId="1180331342" sldId="260"/>
            <ac:spMk id="93" creationId="{6BF2A56E-A76B-480E-A1B0-0F65FFE06AE2}"/>
          </ac:spMkLst>
        </pc:spChg>
        <pc:spChg chg="add mod">
          <ac:chgData name="Bharakhda, Kamal" userId="3962c431-6b22-4f36-b50c-b4395b1176c5" providerId="ADAL" clId="{567B0B6F-1894-427D-9623-A7A246C662D4}" dt="2021-07-19T07:19:02.666" v="1082" actId="164"/>
          <ac:spMkLst>
            <pc:docMk/>
            <pc:sldMk cId="1180331342" sldId="260"/>
            <ac:spMk id="98" creationId="{D66374C7-74CF-4C7C-9EFA-5E7F0AD8960E}"/>
          </ac:spMkLst>
        </pc:spChg>
        <pc:spChg chg="add del mod">
          <ac:chgData name="Bharakhda, Kamal" userId="3962c431-6b22-4f36-b50c-b4395b1176c5" providerId="ADAL" clId="{567B0B6F-1894-427D-9623-A7A246C662D4}" dt="2021-07-19T07:15:20.230" v="869" actId="478"/>
          <ac:spMkLst>
            <pc:docMk/>
            <pc:sldMk cId="1180331342" sldId="260"/>
            <ac:spMk id="104" creationId="{919BE604-0180-430C-853F-D4831ED291E6}"/>
          </ac:spMkLst>
        </pc:spChg>
        <pc:spChg chg="add mod">
          <ac:chgData name="Bharakhda, Kamal" userId="3962c431-6b22-4f36-b50c-b4395b1176c5" providerId="ADAL" clId="{567B0B6F-1894-427D-9623-A7A246C662D4}" dt="2021-07-19T07:19:02.666" v="1082" actId="164"/>
          <ac:spMkLst>
            <pc:docMk/>
            <pc:sldMk cId="1180331342" sldId="260"/>
            <ac:spMk id="105" creationId="{A2D5E524-E4BF-4103-B7DB-684C40FD2A62}"/>
          </ac:spMkLst>
        </pc:spChg>
        <pc:grpChg chg="add del mod">
          <ac:chgData name="Bharakhda, Kamal" userId="3962c431-6b22-4f36-b50c-b4395b1176c5" providerId="ADAL" clId="{567B0B6F-1894-427D-9623-A7A246C662D4}" dt="2021-07-19T06:47:51.763" v="449" actId="165"/>
          <ac:grpSpMkLst>
            <pc:docMk/>
            <pc:sldMk cId="1180331342" sldId="260"/>
            <ac:grpSpMk id="4" creationId="{0C6F4359-9D37-470A-901D-C061A3360645}"/>
          </ac:grpSpMkLst>
        </pc:grpChg>
        <pc:grpChg chg="mod topLvl">
          <ac:chgData name="Bharakhda, Kamal" userId="3962c431-6b22-4f36-b50c-b4395b1176c5" providerId="ADAL" clId="{567B0B6F-1894-427D-9623-A7A246C662D4}" dt="2021-07-19T07:10:27.337" v="774" actId="165"/>
          <ac:grpSpMkLst>
            <pc:docMk/>
            <pc:sldMk cId="1180331342" sldId="260"/>
            <ac:grpSpMk id="31" creationId="{70B4BC63-1D44-4189-8923-437F271C39BC}"/>
          </ac:grpSpMkLst>
        </pc:grpChg>
        <pc:grpChg chg="mod topLvl">
          <ac:chgData name="Bharakhda, Kamal" userId="3962c431-6b22-4f36-b50c-b4395b1176c5" providerId="ADAL" clId="{567B0B6F-1894-427D-9623-A7A246C662D4}" dt="2021-07-19T07:10:27.337" v="774" actId="165"/>
          <ac:grpSpMkLst>
            <pc:docMk/>
            <pc:sldMk cId="1180331342" sldId="260"/>
            <ac:grpSpMk id="32" creationId="{89431532-9822-4103-810C-31766FDAE128}"/>
          </ac:grpSpMkLst>
        </pc:grpChg>
        <pc:grpChg chg="add mod topLvl">
          <ac:chgData name="Bharakhda, Kamal" userId="3962c431-6b22-4f36-b50c-b4395b1176c5" providerId="ADAL" clId="{567B0B6F-1894-427D-9623-A7A246C662D4}" dt="2021-07-19T07:19:02.666" v="1082" actId="164"/>
          <ac:grpSpMkLst>
            <pc:docMk/>
            <pc:sldMk cId="1180331342" sldId="260"/>
            <ac:grpSpMk id="44" creationId="{FBE38C23-FF2D-4AE9-850F-0F4682911697}"/>
          </ac:grpSpMkLst>
        </pc:grpChg>
        <pc:grpChg chg="add mod topLvl">
          <ac:chgData name="Bharakhda, Kamal" userId="3962c431-6b22-4f36-b50c-b4395b1176c5" providerId="ADAL" clId="{567B0B6F-1894-427D-9623-A7A246C662D4}" dt="2021-07-19T07:19:02.666" v="1082" actId="164"/>
          <ac:grpSpMkLst>
            <pc:docMk/>
            <pc:sldMk cId="1180331342" sldId="260"/>
            <ac:grpSpMk id="55" creationId="{0B331A92-3E50-4E3C-BEF9-43EA97AC915D}"/>
          </ac:grpSpMkLst>
        </pc:grpChg>
        <pc:grpChg chg="add mod topLvl">
          <ac:chgData name="Bharakhda, Kamal" userId="3962c431-6b22-4f36-b50c-b4395b1176c5" providerId="ADAL" clId="{567B0B6F-1894-427D-9623-A7A246C662D4}" dt="2021-07-19T07:19:02.666" v="1082" actId="164"/>
          <ac:grpSpMkLst>
            <pc:docMk/>
            <pc:sldMk cId="1180331342" sldId="260"/>
            <ac:grpSpMk id="56" creationId="{24D33C6F-74D3-42A3-BD90-51F4889F62AF}"/>
          </ac:grpSpMkLst>
        </pc:grpChg>
        <pc:grpChg chg="add del mod">
          <ac:chgData name="Bharakhda, Kamal" userId="3962c431-6b22-4f36-b50c-b4395b1176c5" providerId="ADAL" clId="{567B0B6F-1894-427D-9623-A7A246C662D4}" dt="2021-07-19T07:10:27.337" v="774" actId="165"/>
          <ac:grpSpMkLst>
            <pc:docMk/>
            <pc:sldMk cId="1180331342" sldId="260"/>
            <ac:grpSpMk id="70" creationId="{8C1EAC69-E833-4A1E-BFF1-113CBE85259B}"/>
          </ac:grpSpMkLst>
        </pc:grpChg>
        <pc:grpChg chg="add mod">
          <ac:chgData name="Bharakhda, Kamal" userId="3962c431-6b22-4f36-b50c-b4395b1176c5" providerId="ADAL" clId="{567B0B6F-1894-427D-9623-A7A246C662D4}" dt="2021-07-19T07:19:02.666" v="1082" actId="164"/>
          <ac:grpSpMkLst>
            <pc:docMk/>
            <pc:sldMk cId="1180331342" sldId="260"/>
            <ac:grpSpMk id="106" creationId="{66589E27-1C32-4C49-81E8-BC729D1323E4}"/>
          </ac:grpSpMkLst>
        </pc:grpChg>
        <pc:cxnChg chg="mod topLvl">
          <ac:chgData name="Bharakhda, Kamal" userId="3962c431-6b22-4f36-b50c-b4395b1176c5" providerId="ADAL" clId="{567B0B6F-1894-427D-9623-A7A246C662D4}" dt="2021-07-19T07:19:02.666" v="1082" actId="164"/>
          <ac:cxnSpMkLst>
            <pc:docMk/>
            <pc:sldMk cId="1180331342" sldId="260"/>
            <ac:cxnSpMk id="13" creationId="{E00427D3-E335-45C7-BFE6-B79755AE43E3}"/>
          </ac:cxnSpMkLst>
        </pc:cxnChg>
        <pc:cxnChg chg="mod topLvl">
          <ac:chgData name="Bharakhda, Kamal" userId="3962c431-6b22-4f36-b50c-b4395b1176c5" providerId="ADAL" clId="{567B0B6F-1894-427D-9623-A7A246C662D4}" dt="2021-07-19T07:19:02.666" v="1082" actId="164"/>
          <ac:cxnSpMkLst>
            <pc:docMk/>
            <pc:sldMk cId="1180331342" sldId="260"/>
            <ac:cxnSpMk id="16" creationId="{97250393-D37F-4335-9412-49A7EC9ED8D2}"/>
          </ac:cxnSpMkLst>
        </pc:cxnChg>
        <pc:cxnChg chg="mod topLvl">
          <ac:chgData name="Bharakhda, Kamal" userId="3962c431-6b22-4f36-b50c-b4395b1176c5" providerId="ADAL" clId="{567B0B6F-1894-427D-9623-A7A246C662D4}" dt="2021-07-19T07:19:02.666" v="1082" actId="164"/>
          <ac:cxnSpMkLst>
            <pc:docMk/>
            <pc:sldMk cId="1180331342" sldId="260"/>
            <ac:cxnSpMk id="21" creationId="{AE57921E-8C7F-48F1-B13D-006632BC706E}"/>
          </ac:cxnSpMkLst>
        </pc:cxnChg>
        <pc:cxnChg chg="mod topLvl">
          <ac:chgData name="Bharakhda, Kamal" userId="3962c431-6b22-4f36-b50c-b4395b1176c5" providerId="ADAL" clId="{567B0B6F-1894-427D-9623-A7A246C662D4}" dt="2021-07-19T07:19:02.666" v="1082" actId="164"/>
          <ac:cxnSpMkLst>
            <pc:docMk/>
            <pc:sldMk cId="1180331342" sldId="260"/>
            <ac:cxnSpMk id="22" creationId="{A97C6676-3DC1-459D-BEE9-9420F7A1E377}"/>
          </ac:cxnSpMkLst>
        </pc:cxnChg>
        <pc:cxnChg chg="mod topLvl">
          <ac:chgData name="Bharakhda, Kamal" userId="3962c431-6b22-4f36-b50c-b4395b1176c5" providerId="ADAL" clId="{567B0B6F-1894-427D-9623-A7A246C662D4}" dt="2021-07-19T07:19:02.666" v="1082" actId="164"/>
          <ac:cxnSpMkLst>
            <pc:docMk/>
            <pc:sldMk cId="1180331342" sldId="260"/>
            <ac:cxnSpMk id="23" creationId="{561DB50C-8AA9-401A-9AD9-3542C6253F6A}"/>
          </ac:cxnSpMkLst>
        </pc:cxnChg>
        <pc:cxnChg chg="mod topLvl">
          <ac:chgData name="Bharakhda, Kamal" userId="3962c431-6b22-4f36-b50c-b4395b1176c5" providerId="ADAL" clId="{567B0B6F-1894-427D-9623-A7A246C662D4}" dt="2021-07-19T07:19:02.666" v="1082" actId="164"/>
          <ac:cxnSpMkLst>
            <pc:docMk/>
            <pc:sldMk cId="1180331342" sldId="260"/>
            <ac:cxnSpMk id="24" creationId="{8046314B-29D8-4B5E-95B4-679B5759C032}"/>
          </ac:cxnSpMkLst>
        </pc:cxnChg>
        <pc:cxnChg chg="mod topLvl">
          <ac:chgData name="Bharakhda, Kamal" userId="3962c431-6b22-4f36-b50c-b4395b1176c5" providerId="ADAL" clId="{567B0B6F-1894-427D-9623-A7A246C662D4}" dt="2021-07-19T07:19:02.666" v="1082" actId="164"/>
          <ac:cxnSpMkLst>
            <pc:docMk/>
            <pc:sldMk cId="1180331342" sldId="260"/>
            <ac:cxnSpMk id="25" creationId="{2BEFFDFC-D918-4939-8879-E391A079E517}"/>
          </ac:cxnSpMkLst>
        </pc:cxnChg>
        <pc:cxnChg chg="mod topLvl">
          <ac:chgData name="Bharakhda, Kamal" userId="3962c431-6b22-4f36-b50c-b4395b1176c5" providerId="ADAL" clId="{567B0B6F-1894-427D-9623-A7A246C662D4}" dt="2021-07-19T07:35:40.282" v="1083" actId="14100"/>
          <ac:cxnSpMkLst>
            <pc:docMk/>
            <pc:sldMk cId="1180331342" sldId="260"/>
            <ac:cxnSpMk id="26" creationId="{B84C7FDC-1E60-4EA1-BE08-E8339C9C413B}"/>
          </ac:cxnSpMkLst>
        </pc:cxnChg>
        <pc:cxnChg chg="mod topLvl">
          <ac:chgData name="Bharakhda, Kamal" userId="3962c431-6b22-4f36-b50c-b4395b1176c5" providerId="ADAL" clId="{567B0B6F-1894-427D-9623-A7A246C662D4}" dt="2021-07-19T07:19:02.666" v="1082" actId="164"/>
          <ac:cxnSpMkLst>
            <pc:docMk/>
            <pc:sldMk cId="1180331342" sldId="260"/>
            <ac:cxnSpMk id="27" creationId="{9D8150B2-2741-4A26-9D2D-F0DDDFE5A106}"/>
          </ac:cxnSpMkLst>
        </pc:cxnChg>
        <pc:cxnChg chg="mod topLvl">
          <ac:chgData name="Bharakhda, Kamal" userId="3962c431-6b22-4f36-b50c-b4395b1176c5" providerId="ADAL" clId="{567B0B6F-1894-427D-9623-A7A246C662D4}" dt="2021-07-19T07:35:50.760" v="1085" actId="14100"/>
          <ac:cxnSpMkLst>
            <pc:docMk/>
            <pc:sldMk cId="1180331342" sldId="260"/>
            <ac:cxnSpMk id="28" creationId="{7F87F1E5-23DB-441C-A03E-43460EFBE1CC}"/>
          </ac:cxnSpMkLst>
        </pc:cxnChg>
        <pc:cxnChg chg="mod topLvl">
          <ac:chgData name="Bharakhda, Kamal" userId="3962c431-6b22-4f36-b50c-b4395b1176c5" providerId="ADAL" clId="{567B0B6F-1894-427D-9623-A7A246C662D4}" dt="2021-07-19T07:19:02.666" v="1082" actId="164"/>
          <ac:cxnSpMkLst>
            <pc:docMk/>
            <pc:sldMk cId="1180331342" sldId="260"/>
            <ac:cxnSpMk id="34" creationId="{64075A80-A083-4DA2-B60A-FB29E2A6F03D}"/>
          </ac:cxnSpMkLst>
        </pc:cxnChg>
        <pc:cxnChg chg="mod">
          <ac:chgData name="Bharakhda, Kamal" userId="3962c431-6b22-4f36-b50c-b4395b1176c5" providerId="ADAL" clId="{567B0B6F-1894-427D-9623-A7A246C662D4}" dt="2021-07-19T07:10:27.337" v="774" actId="165"/>
          <ac:cxnSpMkLst>
            <pc:docMk/>
            <pc:sldMk cId="1180331342" sldId="260"/>
            <ac:cxnSpMk id="35" creationId="{BE90C84F-CAA9-4050-A19F-9647299035F8}"/>
          </ac:cxnSpMkLst>
        </pc:cxnChg>
        <pc:cxnChg chg="mod">
          <ac:chgData name="Bharakhda, Kamal" userId="3962c431-6b22-4f36-b50c-b4395b1176c5" providerId="ADAL" clId="{567B0B6F-1894-427D-9623-A7A246C662D4}" dt="2021-07-19T07:10:27.337" v="774" actId="165"/>
          <ac:cxnSpMkLst>
            <pc:docMk/>
            <pc:sldMk cId="1180331342" sldId="260"/>
            <ac:cxnSpMk id="37" creationId="{94576CC8-9D0F-4EC5-9C2E-D2B9538B3E2B}"/>
          </ac:cxnSpMkLst>
        </pc:cxnChg>
        <pc:cxnChg chg="add mod topLvl">
          <ac:chgData name="Bharakhda, Kamal" userId="3962c431-6b22-4f36-b50c-b4395b1176c5" providerId="ADAL" clId="{567B0B6F-1894-427D-9623-A7A246C662D4}" dt="2021-07-19T07:19:02.666" v="1082" actId="164"/>
          <ac:cxnSpMkLst>
            <pc:docMk/>
            <pc:sldMk cId="1180331342" sldId="260"/>
            <ac:cxnSpMk id="57" creationId="{B76AE7F0-DF2F-483D-8788-CC41AC155CB9}"/>
          </ac:cxnSpMkLst>
        </pc:cxnChg>
        <pc:cxnChg chg="add mod topLvl">
          <ac:chgData name="Bharakhda, Kamal" userId="3962c431-6b22-4f36-b50c-b4395b1176c5" providerId="ADAL" clId="{567B0B6F-1894-427D-9623-A7A246C662D4}" dt="2021-07-19T07:19:02.666" v="1082" actId="164"/>
          <ac:cxnSpMkLst>
            <pc:docMk/>
            <pc:sldMk cId="1180331342" sldId="260"/>
            <ac:cxnSpMk id="60" creationId="{655116DF-281F-4ADE-BB60-DF32A6A9ED8B}"/>
          </ac:cxnSpMkLst>
        </pc:cxnChg>
        <pc:cxnChg chg="add mod topLvl">
          <ac:chgData name="Bharakhda, Kamal" userId="3962c431-6b22-4f36-b50c-b4395b1176c5" providerId="ADAL" clId="{567B0B6F-1894-427D-9623-A7A246C662D4}" dt="2021-07-19T07:19:02.666" v="1082" actId="164"/>
          <ac:cxnSpMkLst>
            <pc:docMk/>
            <pc:sldMk cId="1180331342" sldId="260"/>
            <ac:cxnSpMk id="62" creationId="{4FDC7CBD-F189-40D8-9EF5-FFF0225752B0}"/>
          </ac:cxnSpMkLst>
        </pc:cxnChg>
        <pc:cxnChg chg="add mod topLvl">
          <ac:chgData name="Bharakhda, Kamal" userId="3962c431-6b22-4f36-b50c-b4395b1176c5" providerId="ADAL" clId="{567B0B6F-1894-427D-9623-A7A246C662D4}" dt="2021-07-19T07:19:02.666" v="1082" actId="164"/>
          <ac:cxnSpMkLst>
            <pc:docMk/>
            <pc:sldMk cId="1180331342" sldId="260"/>
            <ac:cxnSpMk id="65" creationId="{4BE18DC7-DB88-435D-816D-BC2446E14742}"/>
          </ac:cxnSpMkLst>
        </pc:cxnChg>
        <pc:cxnChg chg="add mod topLvl">
          <ac:chgData name="Bharakhda, Kamal" userId="3962c431-6b22-4f36-b50c-b4395b1176c5" providerId="ADAL" clId="{567B0B6F-1894-427D-9623-A7A246C662D4}" dt="2021-07-19T07:19:02.666" v="1082" actId="164"/>
          <ac:cxnSpMkLst>
            <pc:docMk/>
            <pc:sldMk cId="1180331342" sldId="260"/>
            <ac:cxnSpMk id="66" creationId="{FA225D2C-4A75-460A-B639-C0A007510EF1}"/>
          </ac:cxnSpMkLst>
        </pc:cxnChg>
        <pc:cxnChg chg="add mod topLvl">
          <ac:chgData name="Bharakhda, Kamal" userId="3962c431-6b22-4f36-b50c-b4395b1176c5" providerId="ADAL" clId="{567B0B6F-1894-427D-9623-A7A246C662D4}" dt="2021-07-19T07:19:02.666" v="1082" actId="164"/>
          <ac:cxnSpMkLst>
            <pc:docMk/>
            <pc:sldMk cId="1180331342" sldId="260"/>
            <ac:cxnSpMk id="67" creationId="{5175C8D9-B688-437E-A1BF-D7DE888A76FD}"/>
          </ac:cxnSpMkLst>
        </pc:cxnChg>
        <pc:cxnChg chg="add mod">
          <ac:chgData name="Bharakhda, Kamal" userId="3962c431-6b22-4f36-b50c-b4395b1176c5" providerId="ADAL" clId="{567B0B6F-1894-427D-9623-A7A246C662D4}" dt="2021-07-19T07:19:02.666" v="1082" actId="164"/>
          <ac:cxnSpMkLst>
            <pc:docMk/>
            <pc:sldMk cId="1180331342" sldId="260"/>
            <ac:cxnSpMk id="82" creationId="{03E14828-F20C-46A3-8F6E-81ACDF4EBCB9}"/>
          </ac:cxnSpMkLst>
        </pc:cxnChg>
        <pc:cxnChg chg="add mod">
          <ac:chgData name="Bharakhda, Kamal" userId="3962c431-6b22-4f36-b50c-b4395b1176c5" providerId="ADAL" clId="{567B0B6F-1894-427D-9623-A7A246C662D4}" dt="2021-07-19T07:36:05.420" v="1086" actId="14100"/>
          <ac:cxnSpMkLst>
            <pc:docMk/>
            <pc:sldMk cId="1180331342" sldId="260"/>
            <ac:cxnSpMk id="90" creationId="{238F348F-3DFC-4D38-9BE4-6569071545BE}"/>
          </ac:cxnSpMkLst>
        </pc:cxnChg>
        <pc:cxnChg chg="add mod">
          <ac:chgData name="Bharakhda, Kamal" userId="3962c431-6b22-4f36-b50c-b4395b1176c5" providerId="ADAL" clId="{567B0B6F-1894-427D-9623-A7A246C662D4}" dt="2021-07-19T07:19:02.666" v="1082" actId="164"/>
          <ac:cxnSpMkLst>
            <pc:docMk/>
            <pc:sldMk cId="1180331342" sldId="260"/>
            <ac:cxnSpMk id="95" creationId="{6EC3DFCF-B7C7-4CDA-B018-888A45B86388}"/>
          </ac:cxnSpMkLst>
        </pc:cxnChg>
      </pc:sldChg>
      <pc:sldChg chg="addSp delSp modSp new mod ord">
        <pc:chgData name="Bharakhda, Kamal" userId="3962c431-6b22-4f36-b50c-b4395b1176c5" providerId="ADAL" clId="{567B0B6F-1894-427D-9623-A7A246C662D4}" dt="2021-07-22T19:07:52.363" v="1385" actId="1076"/>
        <pc:sldMkLst>
          <pc:docMk/>
          <pc:sldMk cId="2062809946" sldId="261"/>
        </pc:sldMkLst>
        <pc:spChg chg="del">
          <ac:chgData name="Bharakhda, Kamal" userId="3962c431-6b22-4f36-b50c-b4395b1176c5" providerId="ADAL" clId="{567B0B6F-1894-427D-9623-A7A246C662D4}" dt="2021-07-22T18:17:19.088" v="1090" actId="478"/>
          <ac:spMkLst>
            <pc:docMk/>
            <pc:sldMk cId="2062809946" sldId="261"/>
            <ac:spMk id="2" creationId="{2C1AE21A-59EE-4A71-9295-60251C267CDB}"/>
          </ac:spMkLst>
        </pc:spChg>
        <pc:spChg chg="del">
          <ac:chgData name="Bharakhda, Kamal" userId="3962c431-6b22-4f36-b50c-b4395b1176c5" providerId="ADAL" clId="{567B0B6F-1894-427D-9623-A7A246C662D4}" dt="2021-07-22T18:17:19.088" v="1090" actId="478"/>
          <ac:spMkLst>
            <pc:docMk/>
            <pc:sldMk cId="2062809946" sldId="261"/>
            <ac:spMk id="3" creationId="{CD383D2A-B6C0-4CBA-AE53-68AB217C4318}"/>
          </ac:spMkLst>
        </pc:spChg>
        <pc:spChg chg="add mod">
          <ac:chgData name="Bharakhda, Kamal" userId="3962c431-6b22-4f36-b50c-b4395b1176c5" providerId="ADAL" clId="{567B0B6F-1894-427D-9623-A7A246C662D4}" dt="2021-07-22T18:49:45.760" v="1381" actId="164"/>
          <ac:spMkLst>
            <pc:docMk/>
            <pc:sldMk cId="2062809946" sldId="261"/>
            <ac:spMk id="4" creationId="{8809D4B0-28B8-4FDB-9546-1E73950B77F4}"/>
          </ac:spMkLst>
        </pc:spChg>
        <pc:spChg chg="add mod">
          <ac:chgData name="Bharakhda, Kamal" userId="3962c431-6b22-4f36-b50c-b4395b1176c5" providerId="ADAL" clId="{567B0B6F-1894-427D-9623-A7A246C662D4}" dt="2021-07-22T19:07:52.363" v="1385" actId="1076"/>
          <ac:spMkLst>
            <pc:docMk/>
            <pc:sldMk cId="2062809946" sldId="261"/>
            <ac:spMk id="5" creationId="{5A72686F-47FF-4100-A777-3AFA15309DD3}"/>
          </ac:spMkLst>
        </pc:spChg>
        <pc:spChg chg="add mod">
          <ac:chgData name="Bharakhda, Kamal" userId="3962c431-6b22-4f36-b50c-b4395b1176c5" providerId="ADAL" clId="{567B0B6F-1894-427D-9623-A7A246C662D4}" dt="2021-07-22T18:49:45.760" v="1381" actId="164"/>
          <ac:spMkLst>
            <pc:docMk/>
            <pc:sldMk cId="2062809946" sldId="261"/>
            <ac:spMk id="6" creationId="{8F762C53-7F2F-4471-8A92-2E76835681B2}"/>
          </ac:spMkLst>
        </pc:spChg>
        <pc:spChg chg="add mod">
          <ac:chgData name="Bharakhda, Kamal" userId="3962c431-6b22-4f36-b50c-b4395b1176c5" providerId="ADAL" clId="{567B0B6F-1894-427D-9623-A7A246C662D4}" dt="2021-07-22T18:49:45.760" v="1381" actId="164"/>
          <ac:spMkLst>
            <pc:docMk/>
            <pc:sldMk cId="2062809946" sldId="261"/>
            <ac:spMk id="7" creationId="{90897222-0E7D-4DB5-8C32-2846BA12E324}"/>
          </ac:spMkLst>
        </pc:spChg>
        <pc:spChg chg="add del mod">
          <ac:chgData name="Bharakhda, Kamal" userId="3962c431-6b22-4f36-b50c-b4395b1176c5" providerId="ADAL" clId="{567B0B6F-1894-427D-9623-A7A246C662D4}" dt="2021-07-22T18:19:21.397" v="1145" actId="478"/>
          <ac:spMkLst>
            <pc:docMk/>
            <pc:sldMk cId="2062809946" sldId="261"/>
            <ac:spMk id="8" creationId="{FEDA096A-406A-4019-91A1-143FF11C6D36}"/>
          </ac:spMkLst>
        </pc:spChg>
        <pc:spChg chg="add mod">
          <ac:chgData name="Bharakhda, Kamal" userId="3962c431-6b22-4f36-b50c-b4395b1176c5" providerId="ADAL" clId="{567B0B6F-1894-427D-9623-A7A246C662D4}" dt="2021-07-22T18:49:45.760" v="1381" actId="164"/>
          <ac:spMkLst>
            <pc:docMk/>
            <pc:sldMk cId="2062809946" sldId="261"/>
            <ac:spMk id="13" creationId="{C74A444D-ABFC-4C5E-9283-0E2940812A26}"/>
          </ac:spMkLst>
        </pc:spChg>
        <pc:spChg chg="add mod">
          <ac:chgData name="Bharakhda, Kamal" userId="3962c431-6b22-4f36-b50c-b4395b1176c5" providerId="ADAL" clId="{567B0B6F-1894-427D-9623-A7A246C662D4}" dt="2021-07-22T18:49:45.760" v="1381" actId="164"/>
          <ac:spMkLst>
            <pc:docMk/>
            <pc:sldMk cId="2062809946" sldId="261"/>
            <ac:spMk id="14" creationId="{B70DA7C1-BA18-4150-9F8B-431716B8389F}"/>
          </ac:spMkLst>
        </pc:spChg>
        <pc:spChg chg="add mod">
          <ac:chgData name="Bharakhda, Kamal" userId="3962c431-6b22-4f36-b50c-b4395b1176c5" providerId="ADAL" clId="{567B0B6F-1894-427D-9623-A7A246C662D4}" dt="2021-07-22T18:49:45.760" v="1381" actId="164"/>
          <ac:spMkLst>
            <pc:docMk/>
            <pc:sldMk cId="2062809946" sldId="261"/>
            <ac:spMk id="15" creationId="{0C69B757-7DDF-496E-ACC1-5D260DC25666}"/>
          </ac:spMkLst>
        </pc:spChg>
        <pc:spChg chg="add mod">
          <ac:chgData name="Bharakhda, Kamal" userId="3962c431-6b22-4f36-b50c-b4395b1176c5" providerId="ADAL" clId="{567B0B6F-1894-427D-9623-A7A246C662D4}" dt="2021-07-22T18:49:45.760" v="1381" actId="164"/>
          <ac:spMkLst>
            <pc:docMk/>
            <pc:sldMk cId="2062809946" sldId="261"/>
            <ac:spMk id="17" creationId="{23D9729C-0FF4-4A98-9C24-90E97E20B081}"/>
          </ac:spMkLst>
        </pc:spChg>
        <pc:spChg chg="add mod">
          <ac:chgData name="Bharakhda, Kamal" userId="3962c431-6b22-4f36-b50c-b4395b1176c5" providerId="ADAL" clId="{567B0B6F-1894-427D-9623-A7A246C662D4}" dt="2021-07-22T18:49:45.760" v="1381" actId="164"/>
          <ac:spMkLst>
            <pc:docMk/>
            <pc:sldMk cId="2062809946" sldId="261"/>
            <ac:spMk id="19" creationId="{01CC256D-EC9F-4D57-A75E-73F69DEAA08B}"/>
          </ac:spMkLst>
        </pc:spChg>
        <pc:spChg chg="add mod">
          <ac:chgData name="Bharakhda, Kamal" userId="3962c431-6b22-4f36-b50c-b4395b1176c5" providerId="ADAL" clId="{567B0B6F-1894-427D-9623-A7A246C662D4}" dt="2021-07-22T18:49:45.760" v="1381" actId="164"/>
          <ac:spMkLst>
            <pc:docMk/>
            <pc:sldMk cId="2062809946" sldId="261"/>
            <ac:spMk id="20" creationId="{828E19E7-E886-4B16-8194-72AC51F7629B}"/>
          </ac:spMkLst>
        </pc:spChg>
        <pc:spChg chg="add mod">
          <ac:chgData name="Bharakhda, Kamal" userId="3962c431-6b22-4f36-b50c-b4395b1176c5" providerId="ADAL" clId="{567B0B6F-1894-427D-9623-A7A246C662D4}" dt="2021-07-22T18:49:45.760" v="1381" actId="164"/>
          <ac:spMkLst>
            <pc:docMk/>
            <pc:sldMk cId="2062809946" sldId="261"/>
            <ac:spMk id="21" creationId="{54540F26-3B7F-4FD9-A405-267C92428A2E}"/>
          </ac:spMkLst>
        </pc:spChg>
        <pc:spChg chg="add mod">
          <ac:chgData name="Bharakhda, Kamal" userId="3962c431-6b22-4f36-b50c-b4395b1176c5" providerId="ADAL" clId="{567B0B6F-1894-427D-9623-A7A246C662D4}" dt="2021-07-22T18:49:45.760" v="1381" actId="164"/>
          <ac:spMkLst>
            <pc:docMk/>
            <pc:sldMk cId="2062809946" sldId="261"/>
            <ac:spMk id="22" creationId="{7AD687C0-0087-4964-9AA4-530133210C01}"/>
          </ac:spMkLst>
        </pc:spChg>
        <pc:spChg chg="add mod">
          <ac:chgData name="Bharakhda, Kamal" userId="3962c431-6b22-4f36-b50c-b4395b1176c5" providerId="ADAL" clId="{567B0B6F-1894-427D-9623-A7A246C662D4}" dt="2021-07-22T18:49:45.760" v="1381" actId="164"/>
          <ac:spMkLst>
            <pc:docMk/>
            <pc:sldMk cId="2062809946" sldId="261"/>
            <ac:spMk id="37" creationId="{464C0866-463D-47E1-BCA5-D731E2937CC0}"/>
          </ac:spMkLst>
        </pc:spChg>
        <pc:spChg chg="add mod">
          <ac:chgData name="Bharakhda, Kamal" userId="3962c431-6b22-4f36-b50c-b4395b1176c5" providerId="ADAL" clId="{567B0B6F-1894-427D-9623-A7A246C662D4}" dt="2021-07-22T18:49:45.760" v="1381" actId="164"/>
          <ac:spMkLst>
            <pc:docMk/>
            <pc:sldMk cId="2062809946" sldId="261"/>
            <ac:spMk id="38" creationId="{D4853F5D-A693-4CD7-8F05-A2E3F6F84188}"/>
          </ac:spMkLst>
        </pc:spChg>
        <pc:spChg chg="add mod">
          <ac:chgData name="Bharakhda, Kamal" userId="3962c431-6b22-4f36-b50c-b4395b1176c5" providerId="ADAL" clId="{567B0B6F-1894-427D-9623-A7A246C662D4}" dt="2021-07-22T18:49:45.760" v="1381" actId="164"/>
          <ac:spMkLst>
            <pc:docMk/>
            <pc:sldMk cId="2062809946" sldId="261"/>
            <ac:spMk id="39" creationId="{BD2D172F-A470-4D0F-80C8-24FCF520DF35}"/>
          </ac:spMkLst>
        </pc:spChg>
        <pc:spChg chg="add mod">
          <ac:chgData name="Bharakhda, Kamal" userId="3962c431-6b22-4f36-b50c-b4395b1176c5" providerId="ADAL" clId="{567B0B6F-1894-427D-9623-A7A246C662D4}" dt="2021-07-22T18:49:45.760" v="1381" actId="164"/>
          <ac:spMkLst>
            <pc:docMk/>
            <pc:sldMk cId="2062809946" sldId="261"/>
            <ac:spMk id="40" creationId="{B6FEB27A-D295-4E4A-8A1E-EC2D3F94DF79}"/>
          </ac:spMkLst>
        </pc:spChg>
        <pc:spChg chg="add mod">
          <ac:chgData name="Bharakhda, Kamal" userId="3962c431-6b22-4f36-b50c-b4395b1176c5" providerId="ADAL" clId="{567B0B6F-1894-427D-9623-A7A246C662D4}" dt="2021-07-22T18:49:45.760" v="1381" actId="164"/>
          <ac:spMkLst>
            <pc:docMk/>
            <pc:sldMk cId="2062809946" sldId="261"/>
            <ac:spMk id="43" creationId="{0FB29F6A-6352-48F8-9B1D-2D66092813E5}"/>
          </ac:spMkLst>
        </pc:spChg>
        <pc:spChg chg="add del mod">
          <ac:chgData name="Bharakhda, Kamal" userId="3962c431-6b22-4f36-b50c-b4395b1176c5" providerId="ADAL" clId="{567B0B6F-1894-427D-9623-A7A246C662D4}" dt="2021-07-22T18:46:06.797" v="1299" actId="478"/>
          <ac:spMkLst>
            <pc:docMk/>
            <pc:sldMk cId="2062809946" sldId="261"/>
            <ac:spMk id="47" creationId="{F6801A5E-AD84-49A2-970F-104C1E757B46}"/>
          </ac:spMkLst>
        </pc:spChg>
        <pc:spChg chg="add mod">
          <ac:chgData name="Bharakhda, Kamal" userId="3962c431-6b22-4f36-b50c-b4395b1176c5" providerId="ADAL" clId="{567B0B6F-1894-427D-9623-A7A246C662D4}" dt="2021-07-22T18:49:45.760" v="1381" actId="164"/>
          <ac:spMkLst>
            <pc:docMk/>
            <pc:sldMk cId="2062809946" sldId="261"/>
            <ac:spMk id="48" creationId="{6BA77911-3C24-474D-8F61-BBDF6E7D44F7}"/>
          </ac:spMkLst>
        </pc:spChg>
        <pc:spChg chg="add mod">
          <ac:chgData name="Bharakhda, Kamal" userId="3962c431-6b22-4f36-b50c-b4395b1176c5" providerId="ADAL" clId="{567B0B6F-1894-427D-9623-A7A246C662D4}" dt="2021-07-22T18:49:45.760" v="1381" actId="164"/>
          <ac:spMkLst>
            <pc:docMk/>
            <pc:sldMk cId="2062809946" sldId="261"/>
            <ac:spMk id="49" creationId="{91F4E08F-DD95-4AED-9FD0-AA8AA3692D37}"/>
          </ac:spMkLst>
        </pc:spChg>
        <pc:spChg chg="add mod">
          <ac:chgData name="Bharakhda, Kamal" userId="3962c431-6b22-4f36-b50c-b4395b1176c5" providerId="ADAL" clId="{567B0B6F-1894-427D-9623-A7A246C662D4}" dt="2021-07-22T18:49:45.760" v="1381" actId="164"/>
          <ac:spMkLst>
            <pc:docMk/>
            <pc:sldMk cId="2062809946" sldId="261"/>
            <ac:spMk id="50" creationId="{A8888707-711E-444F-962A-AE489C826A82}"/>
          </ac:spMkLst>
        </pc:spChg>
        <pc:spChg chg="add mod">
          <ac:chgData name="Bharakhda, Kamal" userId="3962c431-6b22-4f36-b50c-b4395b1176c5" providerId="ADAL" clId="{567B0B6F-1894-427D-9623-A7A246C662D4}" dt="2021-07-22T18:49:45.760" v="1381" actId="164"/>
          <ac:spMkLst>
            <pc:docMk/>
            <pc:sldMk cId="2062809946" sldId="261"/>
            <ac:spMk id="51" creationId="{BECCF66B-E94E-41BB-9F24-F9FAF71992DA}"/>
          </ac:spMkLst>
        </pc:spChg>
        <pc:spChg chg="add mod">
          <ac:chgData name="Bharakhda, Kamal" userId="3962c431-6b22-4f36-b50c-b4395b1176c5" providerId="ADAL" clId="{567B0B6F-1894-427D-9623-A7A246C662D4}" dt="2021-07-22T18:49:45.760" v="1381" actId="164"/>
          <ac:spMkLst>
            <pc:docMk/>
            <pc:sldMk cId="2062809946" sldId="261"/>
            <ac:spMk id="54" creationId="{75109D29-87BA-4C58-A673-CFBD2C06901D}"/>
          </ac:spMkLst>
        </pc:spChg>
        <pc:grpChg chg="add mod">
          <ac:chgData name="Bharakhda, Kamal" userId="3962c431-6b22-4f36-b50c-b4395b1176c5" providerId="ADAL" clId="{567B0B6F-1894-427D-9623-A7A246C662D4}" dt="2021-07-22T18:49:55.885" v="1383" actId="164"/>
          <ac:grpSpMkLst>
            <pc:docMk/>
            <pc:sldMk cId="2062809946" sldId="261"/>
            <ac:grpSpMk id="55" creationId="{2955FA30-15DA-414C-A4BD-9DC612CF9B74}"/>
          </ac:grpSpMkLst>
        </pc:grpChg>
        <pc:grpChg chg="add mod">
          <ac:chgData name="Bharakhda, Kamal" userId="3962c431-6b22-4f36-b50c-b4395b1176c5" providerId="ADAL" clId="{567B0B6F-1894-427D-9623-A7A246C662D4}" dt="2021-07-22T18:50:03.094" v="1384" actId="1076"/>
          <ac:grpSpMkLst>
            <pc:docMk/>
            <pc:sldMk cId="2062809946" sldId="261"/>
            <ac:grpSpMk id="56" creationId="{8CC7C332-3655-443F-BBD9-590A8DE291BB}"/>
          </ac:grpSpMkLst>
        </pc:grpChg>
        <pc:cxnChg chg="add mod">
          <ac:chgData name="Bharakhda, Kamal" userId="3962c431-6b22-4f36-b50c-b4395b1176c5" providerId="ADAL" clId="{567B0B6F-1894-427D-9623-A7A246C662D4}" dt="2021-07-22T18:49:45.760" v="1381" actId="164"/>
          <ac:cxnSpMkLst>
            <pc:docMk/>
            <pc:sldMk cId="2062809946" sldId="261"/>
            <ac:cxnSpMk id="10" creationId="{25ABE6BC-EE81-4949-9DF6-8D3F16D688F8}"/>
          </ac:cxnSpMkLst>
        </pc:cxnChg>
        <pc:cxnChg chg="add mod">
          <ac:chgData name="Bharakhda, Kamal" userId="3962c431-6b22-4f36-b50c-b4395b1176c5" providerId="ADAL" clId="{567B0B6F-1894-427D-9623-A7A246C662D4}" dt="2021-07-22T18:49:45.760" v="1381" actId="164"/>
          <ac:cxnSpMkLst>
            <pc:docMk/>
            <pc:sldMk cId="2062809946" sldId="261"/>
            <ac:cxnSpMk id="16" creationId="{AB5E1045-9498-4634-B0F9-58CB370FFB79}"/>
          </ac:cxnSpMkLst>
        </pc:cxnChg>
        <pc:cxnChg chg="add mod">
          <ac:chgData name="Bharakhda, Kamal" userId="3962c431-6b22-4f36-b50c-b4395b1176c5" providerId="ADAL" clId="{567B0B6F-1894-427D-9623-A7A246C662D4}" dt="2021-07-22T18:49:45.760" v="1381" actId="164"/>
          <ac:cxnSpMkLst>
            <pc:docMk/>
            <pc:sldMk cId="2062809946" sldId="261"/>
            <ac:cxnSpMk id="18" creationId="{5B55643F-D171-4DD1-A255-1115341FF901}"/>
          </ac:cxnSpMkLst>
        </pc:cxnChg>
        <pc:cxnChg chg="add mod">
          <ac:chgData name="Bharakhda, Kamal" userId="3962c431-6b22-4f36-b50c-b4395b1176c5" providerId="ADAL" clId="{567B0B6F-1894-427D-9623-A7A246C662D4}" dt="2021-07-22T18:49:45.760" v="1381" actId="164"/>
          <ac:cxnSpMkLst>
            <pc:docMk/>
            <pc:sldMk cId="2062809946" sldId="261"/>
            <ac:cxnSpMk id="23" creationId="{A6932EF8-8A66-472F-8AF9-41553837147C}"/>
          </ac:cxnSpMkLst>
        </pc:cxnChg>
        <pc:cxnChg chg="add mod">
          <ac:chgData name="Bharakhda, Kamal" userId="3962c431-6b22-4f36-b50c-b4395b1176c5" providerId="ADAL" clId="{567B0B6F-1894-427D-9623-A7A246C662D4}" dt="2021-07-22T18:49:45.760" v="1381" actId="164"/>
          <ac:cxnSpMkLst>
            <pc:docMk/>
            <pc:sldMk cId="2062809946" sldId="261"/>
            <ac:cxnSpMk id="26" creationId="{65709AEE-D47F-4E80-BAB0-856CF73DD7AE}"/>
          </ac:cxnSpMkLst>
        </pc:cxnChg>
        <pc:cxnChg chg="add mod">
          <ac:chgData name="Bharakhda, Kamal" userId="3962c431-6b22-4f36-b50c-b4395b1176c5" providerId="ADAL" clId="{567B0B6F-1894-427D-9623-A7A246C662D4}" dt="2021-07-22T18:49:45.760" v="1381" actId="164"/>
          <ac:cxnSpMkLst>
            <pc:docMk/>
            <pc:sldMk cId="2062809946" sldId="261"/>
            <ac:cxnSpMk id="34" creationId="{ABF4916F-D84F-4872-A15F-99DA332CF73E}"/>
          </ac:cxnSpMkLst>
        </pc:cxnChg>
        <pc:cxnChg chg="add mod">
          <ac:chgData name="Bharakhda, Kamal" userId="3962c431-6b22-4f36-b50c-b4395b1176c5" providerId="ADAL" clId="{567B0B6F-1894-427D-9623-A7A246C662D4}" dt="2021-07-22T18:49:45.760" v="1381" actId="164"/>
          <ac:cxnSpMkLst>
            <pc:docMk/>
            <pc:sldMk cId="2062809946" sldId="261"/>
            <ac:cxnSpMk id="35" creationId="{36241F99-5BC6-42C2-99DA-AD26ECA56FCB}"/>
          </ac:cxnSpMkLst>
        </pc:cxnChg>
        <pc:cxnChg chg="add mod">
          <ac:chgData name="Bharakhda, Kamal" userId="3962c431-6b22-4f36-b50c-b4395b1176c5" providerId="ADAL" clId="{567B0B6F-1894-427D-9623-A7A246C662D4}" dt="2021-07-22T18:49:45.760" v="1381" actId="164"/>
          <ac:cxnSpMkLst>
            <pc:docMk/>
            <pc:sldMk cId="2062809946" sldId="261"/>
            <ac:cxnSpMk id="36" creationId="{0E25DD72-7236-454E-A6CB-309D72684E10}"/>
          </ac:cxnSpMkLst>
        </pc:cxnChg>
        <pc:cxnChg chg="add mod">
          <ac:chgData name="Bharakhda, Kamal" userId="3962c431-6b22-4f36-b50c-b4395b1176c5" providerId="ADAL" clId="{567B0B6F-1894-427D-9623-A7A246C662D4}" dt="2021-07-22T18:49:45.760" v="1381" actId="164"/>
          <ac:cxnSpMkLst>
            <pc:docMk/>
            <pc:sldMk cId="2062809946" sldId="261"/>
            <ac:cxnSpMk id="41" creationId="{2CE0FB8F-19EE-4EDC-A10C-B11D4D76C618}"/>
          </ac:cxnSpMkLst>
        </pc:cxnChg>
        <pc:cxnChg chg="add mod">
          <ac:chgData name="Bharakhda, Kamal" userId="3962c431-6b22-4f36-b50c-b4395b1176c5" providerId="ADAL" clId="{567B0B6F-1894-427D-9623-A7A246C662D4}" dt="2021-07-22T18:49:45.760" v="1381" actId="164"/>
          <ac:cxnSpMkLst>
            <pc:docMk/>
            <pc:sldMk cId="2062809946" sldId="261"/>
            <ac:cxnSpMk id="42" creationId="{CA28D311-5E34-42A3-BD08-A88EE07A6662}"/>
          </ac:cxnSpMkLst>
        </pc:cxnChg>
        <pc:cxnChg chg="add mod">
          <ac:chgData name="Bharakhda, Kamal" userId="3962c431-6b22-4f36-b50c-b4395b1176c5" providerId="ADAL" clId="{567B0B6F-1894-427D-9623-A7A246C662D4}" dt="2021-07-22T18:49:45.760" v="1381" actId="164"/>
          <ac:cxnSpMkLst>
            <pc:docMk/>
            <pc:sldMk cId="2062809946" sldId="261"/>
            <ac:cxnSpMk id="44" creationId="{F60F5648-FEAD-48EC-ADED-236057DE4CBF}"/>
          </ac:cxnSpMkLst>
        </pc:cxnChg>
        <pc:cxnChg chg="add mod">
          <ac:chgData name="Bharakhda, Kamal" userId="3962c431-6b22-4f36-b50c-b4395b1176c5" providerId="ADAL" clId="{567B0B6F-1894-427D-9623-A7A246C662D4}" dt="2021-07-22T18:49:45.760" v="1381" actId="164"/>
          <ac:cxnSpMkLst>
            <pc:docMk/>
            <pc:sldMk cId="2062809946" sldId="261"/>
            <ac:cxnSpMk id="45" creationId="{22CCD016-FAD1-4280-AA8F-94A74DE6C8CA}"/>
          </ac:cxnSpMkLst>
        </pc:cxnChg>
        <pc:cxnChg chg="add mod">
          <ac:chgData name="Bharakhda, Kamal" userId="3962c431-6b22-4f36-b50c-b4395b1176c5" providerId="ADAL" clId="{567B0B6F-1894-427D-9623-A7A246C662D4}" dt="2021-07-22T18:49:45.760" v="1381" actId="164"/>
          <ac:cxnSpMkLst>
            <pc:docMk/>
            <pc:sldMk cId="2062809946" sldId="261"/>
            <ac:cxnSpMk id="46" creationId="{1189E8CB-77CA-4C3B-BD9E-DE49F0C53B72}"/>
          </ac:cxnSpMkLst>
        </pc:cxnChg>
        <pc:cxnChg chg="add mod">
          <ac:chgData name="Bharakhda, Kamal" userId="3962c431-6b22-4f36-b50c-b4395b1176c5" providerId="ADAL" clId="{567B0B6F-1894-427D-9623-A7A246C662D4}" dt="2021-07-22T18:49:45.760" v="1381" actId="164"/>
          <ac:cxnSpMkLst>
            <pc:docMk/>
            <pc:sldMk cId="2062809946" sldId="261"/>
            <ac:cxnSpMk id="52" creationId="{18DA4C3B-2E8D-4862-A879-90A2F1131F1A}"/>
          </ac:cxnSpMkLst>
        </pc:cxnChg>
        <pc:cxnChg chg="add mod">
          <ac:chgData name="Bharakhda, Kamal" userId="3962c431-6b22-4f36-b50c-b4395b1176c5" providerId="ADAL" clId="{567B0B6F-1894-427D-9623-A7A246C662D4}" dt="2021-07-22T18:49:45.760" v="1381" actId="164"/>
          <ac:cxnSpMkLst>
            <pc:docMk/>
            <pc:sldMk cId="2062809946" sldId="261"/>
            <ac:cxnSpMk id="53" creationId="{6EEED180-0667-4173-AFE2-2B562B7E75A9}"/>
          </ac:cxnSpMkLst>
        </pc:cxnChg>
      </pc:sldChg>
      <pc:sldChg chg="addSp delSp modSp new mod">
        <pc:chgData name="Bharakhda, Kamal" userId="3962c431-6b22-4f36-b50c-b4395b1176c5" providerId="ADAL" clId="{567B0B6F-1894-427D-9623-A7A246C662D4}" dt="2021-07-22T20:19:57.840" v="2097" actId="208"/>
        <pc:sldMkLst>
          <pc:docMk/>
          <pc:sldMk cId="1303700872" sldId="262"/>
        </pc:sldMkLst>
        <pc:spChg chg="del">
          <ac:chgData name="Bharakhda, Kamal" userId="3962c431-6b22-4f36-b50c-b4395b1176c5" providerId="ADAL" clId="{567B0B6F-1894-427D-9623-A7A246C662D4}" dt="2021-07-22T19:11:23.227" v="1387" actId="478"/>
          <ac:spMkLst>
            <pc:docMk/>
            <pc:sldMk cId="1303700872" sldId="262"/>
            <ac:spMk id="2" creationId="{0CEA6771-E72B-4B23-A391-ACC394CE030F}"/>
          </ac:spMkLst>
        </pc:spChg>
        <pc:spChg chg="del">
          <ac:chgData name="Bharakhda, Kamal" userId="3962c431-6b22-4f36-b50c-b4395b1176c5" providerId="ADAL" clId="{567B0B6F-1894-427D-9623-A7A246C662D4}" dt="2021-07-22T19:11:23.227" v="1387" actId="478"/>
          <ac:spMkLst>
            <pc:docMk/>
            <pc:sldMk cId="1303700872" sldId="262"/>
            <ac:spMk id="3" creationId="{B9E57D25-3057-4392-87E0-6CCFE5927230}"/>
          </ac:spMkLst>
        </pc:spChg>
        <pc:spChg chg="add mod">
          <ac:chgData name="Bharakhda, Kamal" userId="3962c431-6b22-4f36-b50c-b4395b1176c5" providerId="ADAL" clId="{567B0B6F-1894-427D-9623-A7A246C662D4}" dt="2021-07-22T19:58:30.648" v="2092" actId="164"/>
          <ac:spMkLst>
            <pc:docMk/>
            <pc:sldMk cId="1303700872" sldId="262"/>
            <ac:spMk id="4" creationId="{B10B4C8A-72B6-4A3A-9D58-A8281C32D6CA}"/>
          </ac:spMkLst>
        </pc:spChg>
        <pc:spChg chg="add mod">
          <ac:chgData name="Bharakhda, Kamal" userId="3962c431-6b22-4f36-b50c-b4395b1176c5" providerId="ADAL" clId="{567B0B6F-1894-427D-9623-A7A246C662D4}" dt="2021-07-22T19:58:30.648" v="2092" actId="164"/>
          <ac:spMkLst>
            <pc:docMk/>
            <pc:sldMk cId="1303700872" sldId="262"/>
            <ac:spMk id="5" creationId="{997B8E47-9154-4BD9-B237-D4DE283DD913}"/>
          </ac:spMkLst>
        </pc:spChg>
        <pc:spChg chg="add mod">
          <ac:chgData name="Bharakhda, Kamal" userId="3962c431-6b22-4f36-b50c-b4395b1176c5" providerId="ADAL" clId="{567B0B6F-1894-427D-9623-A7A246C662D4}" dt="2021-07-22T19:58:30.648" v="2092" actId="164"/>
          <ac:spMkLst>
            <pc:docMk/>
            <pc:sldMk cId="1303700872" sldId="262"/>
            <ac:spMk id="6" creationId="{2BF28036-B524-4A2B-A2AB-6D7E51FFD302}"/>
          </ac:spMkLst>
        </pc:spChg>
        <pc:spChg chg="add mod">
          <ac:chgData name="Bharakhda, Kamal" userId="3962c431-6b22-4f36-b50c-b4395b1176c5" providerId="ADAL" clId="{567B0B6F-1894-427D-9623-A7A246C662D4}" dt="2021-07-22T19:59:16.839" v="2094" actId="164"/>
          <ac:spMkLst>
            <pc:docMk/>
            <pc:sldMk cId="1303700872" sldId="262"/>
            <ac:spMk id="8" creationId="{DA32B3BB-35E9-4CEE-8681-27AA016DC218}"/>
          </ac:spMkLst>
        </pc:spChg>
        <pc:spChg chg="add del">
          <ac:chgData name="Bharakhda, Kamal" userId="3962c431-6b22-4f36-b50c-b4395b1176c5" providerId="ADAL" clId="{567B0B6F-1894-427D-9623-A7A246C662D4}" dt="2021-07-22T19:12:38.629" v="1466" actId="478"/>
          <ac:spMkLst>
            <pc:docMk/>
            <pc:sldMk cId="1303700872" sldId="262"/>
            <ac:spMk id="9" creationId="{B7485AAE-20B4-41D1-B899-AC0333F9DADE}"/>
          </ac:spMkLst>
        </pc:spChg>
        <pc:spChg chg="add mod">
          <ac:chgData name="Bharakhda, Kamal" userId="3962c431-6b22-4f36-b50c-b4395b1176c5" providerId="ADAL" clId="{567B0B6F-1894-427D-9623-A7A246C662D4}" dt="2021-07-22T19:59:16.839" v="2094" actId="164"/>
          <ac:spMkLst>
            <pc:docMk/>
            <pc:sldMk cId="1303700872" sldId="262"/>
            <ac:spMk id="10" creationId="{A56423A8-467D-470D-9A0C-A9FDE85FA66D}"/>
          </ac:spMkLst>
        </pc:spChg>
        <pc:spChg chg="add mod">
          <ac:chgData name="Bharakhda, Kamal" userId="3962c431-6b22-4f36-b50c-b4395b1176c5" providerId="ADAL" clId="{567B0B6F-1894-427D-9623-A7A246C662D4}" dt="2021-07-22T19:59:16.839" v="2094" actId="164"/>
          <ac:spMkLst>
            <pc:docMk/>
            <pc:sldMk cId="1303700872" sldId="262"/>
            <ac:spMk id="11" creationId="{0C353792-17D4-47CD-91A8-654FF13BF009}"/>
          </ac:spMkLst>
        </pc:spChg>
        <pc:spChg chg="add mod">
          <ac:chgData name="Bharakhda, Kamal" userId="3962c431-6b22-4f36-b50c-b4395b1176c5" providerId="ADAL" clId="{567B0B6F-1894-427D-9623-A7A246C662D4}" dt="2021-07-22T19:59:16.839" v="2094" actId="164"/>
          <ac:spMkLst>
            <pc:docMk/>
            <pc:sldMk cId="1303700872" sldId="262"/>
            <ac:spMk id="12" creationId="{ACAABE10-87AF-4F97-BB70-EBFC7569DAF2}"/>
          </ac:spMkLst>
        </pc:spChg>
        <pc:spChg chg="add mod">
          <ac:chgData name="Bharakhda, Kamal" userId="3962c431-6b22-4f36-b50c-b4395b1176c5" providerId="ADAL" clId="{567B0B6F-1894-427D-9623-A7A246C662D4}" dt="2021-07-22T19:59:16.839" v="2094" actId="164"/>
          <ac:spMkLst>
            <pc:docMk/>
            <pc:sldMk cId="1303700872" sldId="262"/>
            <ac:spMk id="13" creationId="{1D2E251F-C449-4CA8-8E39-00DBE429B2B6}"/>
          </ac:spMkLst>
        </pc:spChg>
        <pc:spChg chg="add mod">
          <ac:chgData name="Bharakhda, Kamal" userId="3962c431-6b22-4f36-b50c-b4395b1176c5" providerId="ADAL" clId="{567B0B6F-1894-427D-9623-A7A246C662D4}" dt="2021-07-22T19:59:16.839" v="2094" actId="164"/>
          <ac:spMkLst>
            <pc:docMk/>
            <pc:sldMk cId="1303700872" sldId="262"/>
            <ac:spMk id="14" creationId="{83338AF6-8428-49A2-ADDB-2B13BD628A73}"/>
          </ac:spMkLst>
        </pc:spChg>
        <pc:spChg chg="add mod">
          <ac:chgData name="Bharakhda, Kamal" userId="3962c431-6b22-4f36-b50c-b4395b1176c5" providerId="ADAL" clId="{567B0B6F-1894-427D-9623-A7A246C662D4}" dt="2021-07-22T19:59:16.839" v="2094" actId="164"/>
          <ac:spMkLst>
            <pc:docMk/>
            <pc:sldMk cId="1303700872" sldId="262"/>
            <ac:spMk id="15" creationId="{7E77D859-A4BA-436E-894D-1B8EB1788577}"/>
          </ac:spMkLst>
        </pc:spChg>
        <pc:spChg chg="add mod">
          <ac:chgData name="Bharakhda, Kamal" userId="3962c431-6b22-4f36-b50c-b4395b1176c5" providerId="ADAL" clId="{567B0B6F-1894-427D-9623-A7A246C662D4}" dt="2021-07-22T19:59:16.839" v="2094" actId="164"/>
          <ac:spMkLst>
            <pc:docMk/>
            <pc:sldMk cId="1303700872" sldId="262"/>
            <ac:spMk id="16" creationId="{10239A7B-2E8C-40BD-84AC-A851549F7D37}"/>
          </ac:spMkLst>
        </pc:spChg>
        <pc:spChg chg="add mod">
          <ac:chgData name="Bharakhda, Kamal" userId="3962c431-6b22-4f36-b50c-b4395b1176c5" providerId="ADAL" clId="{567B0B6F-1894-427D-9623-A7A246C662D4}" dt="2021-07-22T19:59:16.839" v="2094" actId="164"/>
          <ac:spMkLst>
            <pc:docMk/>
            <pc:sldMk cId="1303700872" sldId="262"/>
            <ac:spMk id="17" creationId="{DE45D797-7A9E-4073-9A47-5FDBB92579C8}"/>
          </ac:spMkLst>
        </pc:spChg>
        <pc:grpChg chg="add mod">
          <ac:chgData name="Bharakhda, Kamal" userId="3962c431-6b22-4f36-b50c-b4395b1176c5" providerId="ADAL" clId="{567B0B6F-1894-427D-9623-A7A246C662D4}" dt="2021-07-22T19:59:16.839" v="2094" actId="164"/>
          <ac:grpSpMkLst>
            <pc:docMk/>
            <pc:sldMk cId="1303700872" sldId="262"/>
            <ac:grpSpMk id="46" creationId="{2256018F-FADA-4434-94CA-E1C319749EAD}"/>
          </ac:grpSpMkLst>
        </pc:grpChg>
        <pc:grpChg chg="add mod">
          <ac:chgData name="Bharakhda, Kamal" userId="3962c431-6b22-4f36-b50c-b4395b1176c5" providerId="ADAL" clId="{567B0B6F-1894-427D-9623-A7A246C662D4}" dt="2021-07-22T19:59:16.839" v="2094" actId="164"/>
          <ac:grpSpMkLst>
            <pc:docMk/>
            <pc:sldMk cId="1303700872" sldId="262"/>
            <ac:grpSpMk id="47" creationId="{BD4E6C69-880B-4862-968A-B4A174706A63}"/>
          </ac:grpSpMkLst>
        </pc:grpChg>
        <pc:cxnChg chg="add mod">
          <ac:chgData name="Bharakhda, Kamal" userId="3962c431-6b22-4f36-b50c-b4395b1176c5" providerId="ADAL" clId="{567B0B6F-1894-427D-9623-A7A246C662D4}" dt="2021-07-22T19:58:30.648" v="2092" actId="164"/>
          <ac:cxnSpMkLst>
            <pc:docMk/>
            <pc:sldMk cId="1303700872" sldId="262"/>
            <ac:cxnSpMk id="7" creationId="{A493AD9B-CB92-4C1D-B1C1-14C34A2843F9}"/>
          </ac:cxnSpMkLst>
        </pc:cxnChg>
        <pc:cxnChg chg="add del mod">
          <ac:chgData name="Bharakhda, Kamal" userId="3962c431-6b22-4f36-b50c-b4395b1176c5" providerId="ADAL" clId="{567B0B6F-1894-427D-9623-A7A246C662D4}" dt="2021-07-22T19:55:07.719" v="2054" actId="478"/>
          <ac:cxnSpMkLst>
            <pc:docMk/>
            <pc:sldMk cId="1303700872" sldId="262"/>
            <ac:cxnSpMk id="19" creationId="{9745E203-F53A-4CB2-BDBC-9FB0F08DB130}"/>
          </ac:cxnSpMkLst>
        </pc:cxnChg>
        <pc:cxnChg chg="add mod">
          <ac:chgData name="Bharakhda, Kamal" userId="3962c431-6b22-4f36-b50c-b4395b1176c5" providerId="ADAL" clId="{567B0B6F-1894-427D-9623-A7A246C662D4}" dt="2021-07-22T19:59:16.839" v="2094" actId="164"/>
          <ac:cxnSpMkLst>
            <pc:docMk/>
            <pc:sldMk cId="1303700872" sldId="262"/>
            <ac:cxnSpMk id="21" creationId="{5FEC1FC9-69AE-42EB-9C37-7CCBA48AA5D2}"/>
          </ac:cxnSpMkLst>
        </pc:cxnChg>
        <pc:cxnChg chg="add mod">
          <ac:chgData name="Bharakhda, Kamal" userId="3962c431-6b22-4f36-b50c-b4395b1176c5" providerId="ADAL" clId="{567B0B6F-1894-427D-9623-A7A246C662D4}" dt="2021-07-22T19:59:16.839" v="2094" actId="164"/>
          <ac:cxnSpMkLst>
            <pc:docMk/>
            <pc:sldMk cId="1303700872" sldId="262"/>
            <ac:cxnSpMk id="24" creationId="{C2B83FA3-3834-408A-83FC-B8488DCC9105}"/>
          </ac:cxnSpMkLst>
        </pc:cxnChg>
        <pc:cxnChg chg="add mod">
          <ac:chgData name="Bharakhda, Kamal" userId="3962c431-6b22-4f36-b50c-b4395b1176c5" providerId="ADAL" clId="{567B0B6F-1894-427D-9623-A7A246C662D4}" dt="2021-07-22T19:59:16.839" v="2094" actId="164"/>
          <ac:cxnSpMkLst>
            <pc:docMk/>
            <pc:sldMk cId="1303700872" sldId="262"/>
            <ac:cxnSpMk id="27" creationId="{F61B6D3A-1727-457E-A3D0-5F10C398D60C}"/>
          </ac:cxnSpMkLst>
        </pc:cxnChg>
        <pc:cxnChg chg="add mod">
          <ac:chgData name="Bharakhda, Kamal" userId="3962c431-6b22-4f36-b50c-b4395b1176c5" providerId="ADAL" clId="{567B0B6F-1894-427D-9623-A7A246C662D4}" dt="2021-07-22T19:59:16.839" v="2094" actId="164"/>
          <ac:cxnSpMkLst>
            <pc:docMk/>
            <pc:sldMk cId="1303700872" sldId="262"/>
            <ac:cxnSpMk id="33" creationId="{B900C311-773C-420E-BC1E-A5A2CA41E5C5}"/>
          </ac:cxnSpMkLst>
        </pc:cxnChg>
        <pc:cxnChg chg="add mod">
          <ac:chgData name="Bharakhda, Kamal" userId="3962c431-6b22-4f36-b50c-b4395b1176c5" providerId="ADAL" clId="{567B0B6F-1894-427D-9623-A7A246C662D4}" dt="2021-07-22T19:59:16.839" v="2094" actId="164"/>
          <ac:cxnSpMkLst>
            <pc:docMk/>
            <pc:sldMk cId="1303700872" sldId="262"/>
            <ac:cxnSpMk id="36" creationId="{68C100C1-1E41-4913-AF1B-D4812AA19459}"/>
          </ac:cxnSpMkLst>
        </pc:cxnChg>
        <pc:cxnChg chg="add mod">
          <ac:chgData name="Bharakhda, Kamal" userId="3962c431-6b22-4f36-b50c-b4395b1176c5" providerId="ADAL" clId="{567B0B6F-1894-427D-9623-A7A246C662D4}" dt="2021-07-22T19:59:16.839" v="2094" actId="164"/>
          <ac:cxnSpMkLst>
            <pc:docMk/>
            <pc:sldMk cId="1303700872" sldId="262"/>
            <ac:cxnSpMk id="39" creationId="{E36A7AF7-C48D-476B-A36C-81F19864206F}"/>
          </ac:cxnSpMkLst>
        </pc:cxnChg>
        <pc:cxnChg chg="add mod">
          <ac:chgData name="Bharakhda, Kamal" userId="3962c431-6b22-4f36-b50c-b4395b1176c5" providerId="ADAL" clId="{567B0B6F-1894-427D-9623-A7A246C662D4}" dt="2021-07-22T19:59:16.839" v="2094" actId="164"/>
          <ac:cxnSpMkLst>
            <pc:docMk/>
            <pc:sldMk cId="1303700872" sldId="262"/>
            <ac:cxnSpMk id="42" creationId="{7A8D8C95-ABD4-41D8-86D2-4BFBF501B564}"/>
          </ac:cxnSpMkLst>
        </pc:cxnChg>
        <pc:cxnChg chg="add mod">
          <ac:chgData name="Bharakhda, Kamal" userId="3962c431-6b22-4f36-b50c-b4395b1176c5" providerId="ADAL" clId="{567B0B6F-1894-427D-9623-A7A246C662D4}" dt="2021-07-22T20:19:57.840" v="2097" actId="208"/>
          <ac:cxnSpMkLst>
            <pc:docMk/>
            <pc:sldMk cId="1303700872" sldId="262"/>
            <ac:cxnSpMk id="49" creationId="{4AAA4FA9-3CC4-42F2-9041-437231E1927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460BC-D00F-4BD1-B518-05C8EC9A9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D6334-F3CB-4F54-865C-86BA0762F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CEB0D-CC6E-47D2-9908-19555860E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FEDF8-D0BD-4D92-BA90-B56BC3AE631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96AF8-15A8-4F06-8C4D-78CB987E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0AF25-1E5F-483A-9D99-2436C825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1D1C-834C-4620-9752-E7498ADF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7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34709-9824-42C5-B21E-87ED1F713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DAA6E-D035-4BF6-995E-0C1E9A84C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5FDDC-481F-4518-B0C3-90E3218B4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FEDF8-D0BD-4D92-BA90-B56BC3AE631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1ABB3-A88E-4CFD-BEA7-E5076D0FD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CEBCD-4244-4E41-92CA-870CFB1C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1D1C-834C-4620-9752-E7498ADF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7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78B7CE-DE15-404E-9781-B59D337F9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E95A5-CD04-4597-8159-3662A7C7E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A57F1-9FAF-4049-A10F-F7158995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FEDF8-D0BD-4D92-BA90-B56BC3AE631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A5E6B-7108-47E3-B2E0-F90EEFAA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AC7B3-A0A9-4B54-B846-8B783A82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1D1C-834C-4620-9752-E7498ADF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0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2AE0-DE86-4AF2-82B0-CDCFDAF64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848E8-5B3C-4298-ADD1-D23C481D9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14E29-DF4C-4244-98A6-7C22C7723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FEDF8-D0BD-4D92-BA90-B56BC3AE631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BA5F3-EE41-4EAC-BA40-AE1D28D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EC4A8-E108-40B4-8965-FB1603DDE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1D1C-834C-4620-9752-E7498ADF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9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5DC4A-6A4E-4712-85DF-AFF1FBD3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73691-F9CE-4FF7-98AF-C141A77FF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FA562-93F2-4B57-9870-2D0E656B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FEDF8-D0BD-4D92-BA90-B56BC3AE631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019DA-A61B-4AE5-AA61-ED1843FD7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E7C93-1A12-417F-B62B-8367B5CBF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1D1C-834C-4620-9752-E7498ADF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04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A0AC-B469-4650-B281-245B3535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E260B-B5C7-4E0C-9A47-CB677BFE4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8703-024F-46F4-B5F8-DB0838804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CDA66-17CC-4156-BCFD-93DA2327F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FEDF8-D0BD-4D92-BA90-B56BC3AE631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73496-8716-46EA-AAD7-83F7D48C1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232BC-E448-41C0-9222-E45189B3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1D1C-834C-4620-9752-E7498ADF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26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9246-2877-4124-8665-BABAF6C98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7FF6E-9F59-4B27-AF63-61E9687D6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1DEEB-0FB8-4D56-9671-C62E28664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826B5B-81A8-40C5-9A2A-7F52DA196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2D70A8-DFE7-487A-A840-54D7CCAF2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71D88F-5A93-4E26-840D-BDECE8215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FEDF8-D0BD-4D92-BA90-B56BC3AE631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A8411F-0E95-4BF6-B5D0-AA586585C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96969-D5E2-415D-B0E8-DA6DBB7D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1D1C-834C-4620-9752-E7498ADF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30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1A845-2E1E-465C-B852-D01133EDB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D0BFEC-19E4-4D21-8110-FE562D44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FEDF8-D0BD-4D92-BA90-B56BC3AE631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883E8-9DDB-45E2-87B6-E38757502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3A7B9-F79D-4639-AEDE-5528CE771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1D1C-834C-4620-9752-E7498ADF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9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70A664-3498-4835-9357-A46546A0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FEDF8-D0BD-4D92-BA90-B56BC3AE631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485654-BDFF-40DD-A87A-1F45EF44A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755C8-A018-4B44-8639-D495ADAA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1D1C-834C-4620-9752-E7498ADF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6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E6DE-5F66-4AD1-91C2-1213B428E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09549-A8BB-43C2-AF80-9ADFBBB40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9E738-9B49-41FD-A110-675C207A6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82FBF-FF09-49BE-9BD8-FBEA3BCDE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FEDF8-D0BD-4D92-BA90-B56BC3AE631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94630-BE97-48AA-BDD8-E4BF51D57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C5BDF-C586-4632-BEBA-C3C57EA9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1D1C-834C-4620-9752-E7498ADF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3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446F-314A-4764-A2AF-95C3C2416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95F5C2-07C0-4972-81F7-CA430A72A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E497B-D286-40D2-9AEA-E9FB3511F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008C4-EA94-4972-BD16-3ADCF248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FEDF8-D0BD-4D92-BA90-B56BC3AE631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6D38-2574-433E-8FEE-F2A788C75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17714-530B-4A5F-922C-330EB9BB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1D1C-834C-4620-9752-E7498ADF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79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321282-2F2D-4EEA-AF5E-02CEDF13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1031A-CA10-43C3-95CC-9C708145D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D415D-9035-498D-A4F6-FEC14C91E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FEDF8-D0BD-4D92-BA90-B56BC3AE631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C46FE-3ECC-4239-839F-F355B8439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79A07-9F71-4610-9119-E7CA51B0D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1D1C-834C-4620-9752-E7498ADF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0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71051A3-1CA6-4F7B-AACC-5DBD05C4E88D}"/>
              </a:ext>
            </a:extLst>
          </p:cNvPr>
          <p:cNvGrpSpPr/>
          <p:nvPr/>
        </p:nvGrpSpPr>
        <p:grpSpPr>
          <a:xfrm>
            <a:off x="532435" y="381965"/>
            <a:ext cx="7257327" cy="6007260"/>
            <a:chOff x="532435" y="381965"/>
            <a:chExt cx="7257327" cy="60072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3F1509-9BFF-4209-ADEC-D37281DFE65E}"/>
                </a:ext>
              </a:extLst>
            </p:cNvPr>
            <p:cNvSpPr/>
            <p:nvPr/>
          </p:nvSpPr>
          <p:spPr>
            <a:xfrm>
              <a:off x="532435" y="381965"/>
              <a:ext cx="7257327" cy="6007260"/>
            </a:xfrm>
            <a:prstGeom prst="rect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02394A-A249-437B-8F37-E57E67871B16}"/>
                </a:ext>
              </a:extLst>
            </p:cNvPr>
            <p:cNvSpPr txBox="1"/>
            <p:nvPr/>
          </p:nvSpPr>
          <p:spPr>
            <a:xfrm>
              <a:off x="627321" y="468775"/>
              <a:ext cx="37107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Class Block in Memory: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62B5B15-B15F-4698-BA6A-3206B2F533C6}"/>
                </a:ext>
              </a:extLst>
            </p:cNvPr>
            <p:cNvSpPr/>
            <p:nvPr/>
          </p:nvSpPr>
          <p:spPr>
            <a:xfrm>
              <a:off x="3172673" y="1017250"/>
              <a:ext cx="1939816" cy="1508881"/>
            </a:xfrm>
            <a:prstGeom prst="ellipse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 = 200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9722B61-1FCD-4C10-9FB6-116BD61D16C4}"/>
                </a:ext>
              </a:extLst>
            </p:cNvPr>
            <p:cNvSpPr/>
            <p:nvPr/>
          </p:nvSpPr>
          <p:spPr>
            <a:xfrm>
              <a:off x="1205649" y="3141459"/>
              <a:ext cx="1967023" cy="2632433"/>
            </a:xfrm>
            <a:prstGeom prst="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 = 100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p1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AEBC59-A35E-4D03-BF34-0DD1A879E2C7}"/>
                </a:ext>
              </a:extLst>
            </p:cNvPr>
            <p:cNvSpPr/>
            <p:nvPr/>
          </p:nvSpPr>
          <p:spPr>
            <a:xfrm>
              <a:off x="5112488" y="3141460"/>
              <a:ext cx="1967023" cy="2632433"/>
            </a:xfrm>
            <a:prstGeom prst="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 = 100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p2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851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8CC7C332-3655-443F-BBD9-590A8DE291BB}"/>
              </a:ext>
            </a:extLst>
          </p:cNvPr>
          <p:cNvGrpSpPr/>
          <p:nvPr/>
        </p:nvGrpSpPr>
        <p:grpSpPr>
          <a:xfrm>
            <a:off x="559104" y="229393"/>
            <a:ext cx="11073792" cy="6018597"/>
            <a:chOff x="559103" y="-331951"/>
            <a:chExt cx="11073792" cy="60185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A72686F-47FF-4100-A777-3AFA15309DD3}"/>
                </a:ext>
              </a:extLst>
            </p:cNvPr>
            <p:cNvSpPr txBox="1"/>
            <p:nvPr/>
          </p:nvSpPr>
          <p:spPr>
            <a:xfrm>
              <a:off x="4998775" y="-331951"/>
              <a:ext cx="2194447" cy="4001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Type of Inheritance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955FA30-15DA-414C-A4BD-9DC612CF9B74}"/>
                </a:ext>
              </a:extLst>
            </p:cNvPr>
            <p:cNvGrpSpPr/>
            <p:nvPr/>
          </p:nvGrpSpPr>
          <p:grpSpPr>
            <a:xfrm>
              <a:off x="559103" y="550085"/>
              <a:ext cx="11073792" cy="5136561"/>
              <a:chOff x="574153" y="550085"/>
              <a:chExt cx="11073792" cy="513656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09D4B0-28B8-4FDB-9546-1E73950B77F4}"/>
                  </a:ext>
                </a:extLst>
              </p:cNvPr>
              <p:cNvSpPr txBox="1"/>
              <p:nvPr/>
            </p:nvSpPr>
            <p:spPr>
              <a:xfrm>
                <a:off x="574154" y="1754372"/>
                <a:ext cx="92044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CLASS 1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762C53-7F2F-4471-8A92-2E76835681B2}"/>
                  </a:ext>
                </a:extLst>
              </p:cNvPr>
              <p:cNvSpPr txBox="1"/>
              <p:nvPr/>
            </p:nvSpPr>
            <p:spPr>
              <a:xfrm>
                <a:off x="636672" y="917944"/>
                <a:ext cx="795411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Single 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897222-0E7D-4DB5-8C32-2846BA12E324}"/>
                  </a:ext>
                </a:extLst>
              </p:cNvPr>
              <p:cNvSpPr txBox="1"/>
              <p:nvPr/>
            </p:nvSpPr>
            <p:spPr>
              <a:xfrm>
                <a:off x="574153" y="2959395"/>
                <a:ext cx="92044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CLASS 2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5ABE6BC-EE81-4949-9DF6-8D3F16D688F8}"/>
                  </a:ext>
                </a:extLst>
              </p:cNvPr>
              <p:cNvCxnSpPr>
                <a:cxnSpLocks/>
                <a:stCxn id="4" idx="2"/>
                <a:endCxn id="7" idx="0"/>
              </p:cNvCxnSpPr>
              <p:nvPr/>
            </p:nvCxnSpPr>
            <p:spPr>
              <a:xfrm flipH="1">
                <a:off x="1034376" y="2123704"/>
                <a:ext cx="1" cy="835691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74A444D-ABFC-4C5E-9283-0E2940812A26}"/>
                  </a:ext>
                </a:extLst>
              </p:cNvPr>
              <p:cNvSpPr txBox="1"/>
              <p:nvPr/>
            </p:nvSpPr>
            <p:spPr>
              <a:xfrm>
                <a:off x="2374601" y="1754372"/>
                <a:ext cx="92044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CLASS 1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0DA7C1-BA18-4150-9F8B-431716B8389F}"/>
                  </a:ext>
                </a:extLst>
              </p:cNvPr>
              <p:cNvSpPr txBox="1"/>
              <p:nvPr/>
            </p:nvSpPr>
            <p:spPr>
              <a:xfrm>
                <a:off x="2181935" y="917944"/>
                <a:ext cx="1292149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Multi-Level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69B757-7DDF-496E-ACC1-5D260DC25666}"/>
                  </a:ext>
                </a:extLst>
              </p:cNvPr>
              <p:cNvSpPr txBox="1"/>
              <p:nvPr/>
            </p:nvSpPr>
            <p:spPr>
              <a:xfrm>
                <a:off x="2374600" y="2959395"/>
                <a:ext cx="92044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CLASS 2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B5E1045-9498-4634-B0F9-58CB370FFB79}"/>
                  </a:ext>
                </a:extLst>
              </p:cNvPr>
              <p:cNvCxnSpPr>
                <a:cxnSpLocks/>
                <a:stCxn id="13" idx="2"/>
                <a:endCxn id="15" idx="0"/>
              </p:cNvCxnSpPr>
              <p:nvPr/>
            </p:nvCxnSpPr>
            <p:spPr>
              <a:xfrm flipH="1">
                <a:off x="2834823" y="2123704"/>
                <a:ext cx="1" cy="835691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3D9729C-0FF4-4A98-9C24-90E97E20B081}"/>
                  </a:ext>
                </a:extLst>
              </p:cNvPr>
              <p:cNvSpPr txBox="1"/>
              <p:nvPr/>
            </p:nvSpPr>
            <p:spPr>
              <a:xfrm>
                <a:off x="2374600" y="4164418"/>
                <a:ext cx="92044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CLASS 3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B55643F-D171-4DD1-A255-1115341FF9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28010" y="3328727"/>
                <a:ext cx="1" cy="835691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1CC256D-EC9F-4D57-A75E-73F69DEAA08B}"/>
                  </a:ext>
                </a:extLst>
              </p:cNvPr>
              <p:cNvSpPr txBox="1"/>
              <p:nvPr/>
            </p:nvSpPr>
            <p:spPr>
              <a:xfrm>
                <a:off x="4484744" y="918680"/>
                <a:ext cx="1291893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Hierarchical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28E19E7-E886-4B16-8194-72AC51F7629B}"/>
                  </a:ext>
                </a:extLst>
              </p:cNvPr>
              <p:cNvSpPr txBox="1"/>
              <p:nvPr/>
            </p:nvSpPr>
            <p:spPr>
              <a:xfrm>
                <a:off x="4670466" y="1755108"/>
                <a:ext cx="92044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CLASS 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4540F26-3B7F-4FD9-A405-267C92428A2E}"/>
                  </a:ext>
                </a:extLst>
              </p:cNvPr>
              <p:cNvSpPr txBox="1"/>
              <p:nvPr/>
            </p:nvSpPr>
            <p:spPr>
              <a:xfrm>
                <a:off x="4082119" y="2960131"/>
                <a:ext cx="92044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CLASS 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AD687C0-0087-4964-9AA4-530133210C01}"/>
                  </a:ext>
                </a:extLst>
              </p:cNvPr>
              <p:cNvSpPr txBox="1"/>
              <p:nvPr/>
            </p:nvSpPr>
            <p:spPr>
              <a:xfrm>
                <a:off x="5235967" y="2960131"/>
                <a:ext cx="92044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CLASS 3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A6932EF8-8A66-472F-8AF9-4155383714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0577" y="2124440"/>
                <a:ext cx="9381" cy="835691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65709AEE-D47F-4E80-BAB0-856CF73DD7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5670" y="2124440"/>
                <a:ext cx="29924" cy="835691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ABF4916F-D84F-4872-A15F-99DA332CF73E}"/>
                  </a:ext>
                </a:extLst>
              </p:cNvPr>
              <p:cNvCxnSpPr/>
              <p:nvPr/>
            </p:nvCxnSpPr>
            <p:spPr>
              <a:xfrm>
                <a:off x="1871329" y="550085"/>
                <a:ext cx="0" cy="511706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6241F99-5BC6-42C2-99DA-AD26ECA56FCB}"/>
                  </a:ext>
                </a:extLst>
              </p:cNvPr>
              <p:cNvCxnSpPr/>
              <p:nvPr/>
            </p:nvCxnSpPr>
            <p:spPr>
              <a:xfrm>
                <a:off x="3778101" y="569578"/>
                <a:ext cx="0" cy="511706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0E25DD72-7236-454E-A6CB-309D72684E10}"/>
                  </a:ext>
                </a:extLst>
              </p:cNvPr>
              <p:cNvCxnSpPr/>
              <p:nvPr/>
            </p:nvCxnSpPr>
            <p:spPr>
              <a:xfrm>
                <a:off x="6471683" y="550085"/>
                <a:ext cx="0" cy="511706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64C0866-463D-47E1-BCA5-D731E2937CC0}"/>
                  </a:ext>
                </a:extLst>
              </p:cNvPr>
              <p:cNvSpPr txBox="1"/>
              <p:nvPr/>
            </p:nvSpPr>
            <p:spPr>
              <a:xfrm>
                <a:off x="7440716" y="917944"/>
                <a:ext cx="809837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Hybrid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4853F5D-A693-4CD7-8F05-A2E3F6F84188}"/>
                  </a:ext>
                </a:extLst>
              </p:cNvPr>
              <p:cNvSpPr txBox="1"/>
              <p:nvPr/>
            </p:nvSpPr>
            <p:spPr>
              <a:xfrm>
                <a:off x="7385410" y="1754372"/>
                <a:ext cx="92044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CLASS 1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D2D172F-A470-4D0F-80C8-24FCF520DF35}"/>
                  </a:ext>
                </a:extLst>
              </p:cNvPr>
              <p:cNvSpPr txBox="1"/>
              <p:nvPr/>
            </p:nvSpPr>
            <p:spPr>
              <a:xfrm>
                <a:off x="6797063" y="2959395"/>
                <a:ext cx="92044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CLASS 2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6FEB27A-D295-4E4A-8A1E-EC2D3F94DF79}"/>
                  </a:ext>
                </a:extLst>
              </p:cNvPr>
              <p:cNvSpPr txBox="1"/>
              <p:nvPr/>
            </p:nvSpPr>
            <p:spPr>
              <a:xfrm>
                <a:off x="7950911" y="2959395"/>
                <a:ext cx="92044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CLASS 3</a:t>
                </a: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2CE0FB8F-19EE-4EDC-A10C-B11D4D76C6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5521" y="2123704"/>
                <a:ext cx="9381" cy="835691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CA28D311-5E34-42A3-BD08-A88EE07A6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90614" y="2123704"/>
                <a:ext cx="29924" cy="835691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FB29F6A-6352-48F8-9B1D-2D66092813E5}"/>
                  </a:ext>
                </a:extLst>
              </p:cNvPr>
              <p:cNvSpPr txBox="1"/>
              <p:nvPr/>
            </p:nvSpPr>
            <p:spPr>
              <a:xfrm>
                <a:off x="7385410" y="4164418"/>
                <a:ext cx="92044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CLASS 4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F60F5648-FEAD-48EC-ADED-236057DE4C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0211" y="3328727"/>
                <a:ext cx="9381" cy="835691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22CCD016-FAD1-4280-AA8F-94A74DE6C8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95304" y="3328727"/>
                <a:ext cx="29924" cy="835691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189E8CB-77CA-4C3B-BD9E-DE49F0C53B72}"/>
                  </a:ext>
                </a:extLst>
              </p:cNvPr>
              <p:cNvCxnSpPr/>
              <p:nvPr/>
            </p:nvCxnSpPr>
            <p:spPr>
              <a:xfrm>
                <a:off x="9197163" y="550085"/>
                <a:ext cx="0" cy="511706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BA77911-3C24-474D-8F61-BBDF6E7D44F7}"/>
                  </a:ext>
                </a:extLst>
              </p:cNvPr>
              <p:cNvSpPr txBox="1"/>
              <p:nvPr/>
            </p:nvSpPr>
            <p:spPr>
              <a:xfrm>
                <a:off x="9925167" y="917944"/>
                <a:ext cx="1291893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Hierarchical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1F4E08F-DD95-4AED-9FD0-AA8AA3692D37}"/>
                  </a:ext>
                </a:extLst>
              </p:cNvPr>
              <p:cNvSpPr txBox="1"/>
              <p:nvPr/>
            </p:nvSpPr>
            <p:spPr>
              <a:xfrm>
                <a:off x="10110889" y="2959395"/>
                <a:ext cx="92044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CLASS 3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8888707-711E-444F-962A-AE489C826A82}"/>
                  </a:ext>
                </a:extLst>
              </p:cNvPr>
              <p:cNvSpPr txBox="1"/>
              <p:nvPr/>
            </p:nvSpPr>
            <p:spPr>
              <a:xfrm>
                <a:off x="9522541" y="1754372"/>
                <a:ext cx="92044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CLASS 1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ECCF66B-E94E-41BB-9F24-F9FAF71992DA}"/>
                  </a:ext>
                </a:extLst>
              </p:cNvPr>
              <p:cNvSpPr txBox="1"/>
              <p:nvPr/>
            </p:nvSpPr>
            <p:spPr>
              <a:xfrm>
                <a:off x="10676389" y="1754372"/>
                <a:ext cx="92044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CLASS 2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18DA4C3B-2E8D-4862-A879-90A2F1131F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05070" y="2123704"/>
                <a:ext cx="9381" cy="835691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6EEED180-0667-4173-AFE2-2B562B7E75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30163" y="2123704"/>
                <a:ext cx="29924" cy="835691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5109D29-87BA-4C58-A673-CFBD2C06901D}"/>
                  </a:ext>
                </a:extLst>
              </p:cNvPr>
              <p:cNvSpPr txBox="1"/>
              <p:nvPr/>
            </p:nvSpPr>
            <p:spPr>
              <a:xfrm>
                <a:off x="9494277" y="4025918"/>
                <a:ext cx="2153668" cy="64633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We often call this </a:t>
                </a:r>
              </a:p>
              <a:p>
                <a:pPr algn="ctr"/>
                <a:r>
                  <a:rPr lang="en-US" dirty="0"/>
                  <a:t>Type as Composition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280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BD4E6C69-880B-4862-968A-B4A174706A63}"/>
              </a:ext>
            </a:extLst>
          </p:cNvPr>
          <p:cNvGrpSpPr/>
          <p:nvPr/>
        </p:nvGrpSpPr>
        <p:grpSpPr>
          <a:xfrm>
            <a:off x="481797" y="516473"/>
            <a:ext cx="10690876" cy="5294600"/>
            <a:chOff x="481797" y="516473"/>
            <a:chExt cx="10690876" cy="529460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256018F-FADA-4434-94CA-E1C319749EAD}"/>
                </a:ext>
              </a:extLst>
            </p:cNvPr>
            <p:cNvGrpSpPr/>
            <p:nvPr/>
          </p:nvGrpSpPr>
          <p:grpSpPr>
            <a:xfrm>
              <a:off x="481797" y="2478675"/>
              <a:ext cx="920446" cy="2410783"/>
              <a:chOff x="559104" y="1479288"/>
              <a:chExt cx="920446" cy="2410783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0B4C8A-72B6-4A3A-9D58-A8281C32D6CA}"/>
                  </a:ext>
                </a:extLst>
              </p:cNvPr>
              <p:cNvSpPr txBox="1"/>
              <p:nvPr/>
            </p:nvSpPr>
            <p:spPr>
              <a:xfrm>
                <a:off x="559105" y="2315716"/>
                <a:ext cx="92044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CLASS 1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7B8E47-9154-4BD9-B237-D4DE283DD913}"/>
                  </a:ext>
                </a:extLst>
              </p:cNvPr>
              <p:cNvSpPr txBox="1"/>
              <p:nvPr/>
            </p:nvSpPr>
            <p:spPr>
              <a:xfrm>
                <a:off x="621623" y="1479288"/>
                <a:ext cx="795411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Single 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F28036-B524-4A2B-A2AB-6D7E51FFD302}"/>
                  </a:ext>
                </a:extLst>
              </p:cNvPr>
              <p:cNvSpPr txBox="1"/>
              <p:nvPr/>
            </p:nvSpPr>
            <p:spPr>
              <a:xfrm>
                <a:off x="559104" y="3520739"/>
                <a:ext cx="92044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CLASS 2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A493AD9B-CB92-4C1D-B1C1-14C34A2843F9}"/>
                  </a:ext>
                </a:extLst>
              </p:cNvPr>
              <p:cNvCxnSpPr>
                <a:cxnSpLocks/>
                <a:stCxn id="4" idx="2"/>
                <a:endCxn id="6" idx="0"/>
              </p:cNvCxnSpPr>
              <p:nvPr/>
            </p:nvCxnSpPr>
            <p:spPr>
              <a:xfrm flipH="1">
                <a:off x="1019327" y="2685048"/>
                <a:ext cx="1" cy="835691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32B3BB-35E9-4CEE-8681-27AA016DC218}"/>
                </a:ext>
              </a:extLst>
            </p:cNvPr>
            <p:cNvSpPr txBox="1"/>
            <p:nvPr/>
          </p:nvSpPr>
          <p:spPr>
            <a:xfrm>
              <a:off x="3856668" y="516473"/>
              <a:ext cx="4478663" cy="4001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Life Cycle of Single Inheritance Class Type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56423A8-467D-470D-9A0C-A9FDE85FA66D}"/>
                </a:ext>
              </a:extLst>
            </p:cNvPr>
            <p:cNvSpPr txBox="1"/>
            <p:nvPr/>
          </p:nvSpPr>
          <p:spPr>
            <a:xfrm>
              <a:off x="2607888" y="1848620"/>
              <a:ext cx="2397901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Call </a:t>
              </a:r>
            </a:p>
            <a:p>
              <a:pPr algn="ctr"/>
              <a:r>
                <a:rPr lang="en-US" dirty="0"/>
                <a:t>static void MAIN() </a:t>
              </a:r>
            </a:p>
            <a:p>
              <a:pPr algn="ctr"/>
              <a:r>
                <a:rPr lang="en-US" dirty="0"/>
                <a:t>from Class2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C353792-17D4-47CD-91A8-654FF13BF009}"/>
                </a:ext>
              </a:extLst>
            </p:cNvPr>
            <p:cNvSpPr txBox="1"/>
            <p:nvPr/>
          </p:nvSpPr>
          <p:spPr>
            <a:xfrm>
              <a:off x="5691330" y="1848620"/>
              <a:ext cx="2397901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Inside of Main Method</a:t>
              </a:r>
            </a:p>
            <a:p>
              <a:pPr algn="ctr"/>
              <a:r>
                <a:rPr lang="en-US" dirty="0"/>
                <a:t>Class2 c = New Class2</a:t>
              </a:r>
            </a:p>
            <a:p>
              <a:pPr algn="ctr"/>
              <a:r>
                <a:rPr lang="en-US" dirty="0"/>
                <a:t>From Class2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CAABE10-87AF-4F97-BB70-EBFC7569DAF2}"/>
                </a:ext>
              </a:extLst>
            </p:cNvPr>
            <p:cNvSpPr txBox="1"/>
            <p:nvPr/>
          </p:nvSpPr>
          <p:spPr>
            <a:xfrm>
              <a:off x="8774772" y="1848620"/>
              <a:ext cx="2397901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Jump to the Constructor of Class2</a:t>
              </a:r>
            </a:p>
            <a:p>
              <a:pPr algn="ctr"/>
              <a:r>
                <a:rPr lang="en-US" dirty="0"/>
                <a:t>From Class2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2E251F-C449-4CA8-8E39-00DBE429B2B6}"/>
                </a:ext>
              </a:extLst>
            </p:cNvPr>
            <p:cNvSpPr txBox="1"/>
            <p:nvPr/>
          </p:nvSpPr>
          <p:spPr>
            <a:xfrm>
              <a:off x="8774771" y="3368182"/>
              <a:ext cx="2397901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Before initialize Class2</a:t>
              </a:r>
            </a:p>
            <a:p>
              <a:pPr algn="ctr"/>
              <a:r>
                <a:rPr lang="en-US" dirty="0"/>
                <a:t>Jump to the Class1 Constructor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338AF6-8428-49A2-ADDB-2B13BD628A73}"/>
                </a:ext>
              </a:extLst>
            </p:cNvPr>
            <p:cNvSpPr txBox="1"/>
            <p:nvPr/>
          </p:nvSpPr>
          <p:spPr>
            <a:xfrm>
              <a:off x="5691329" y="3506681"/>
              <a:ext cx="239790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Execute Class1 Constructor method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77D859-A4BA-436E-894D-1B8EB1788577}"/>
                </a:ext>
              </a:extLst>
            </p:cNvPr>
            <p:cNvSpPr txBox="1"/>
            <p:nvPr/>
          </p:nvSpPr>
          <p:spPr>
            <a:xfrm>
              <a:off x="2607887" y="3508395"/>
              <a:ext cx="239790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Cursor jump back to the Class2 constructor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0239A7B-2E8C-40BD-84AC-A851549F7D37}"/>
                </a:ext>
              </a:extLst>
            </p:cNvPr>
            <p:cNvSpPr txBox="1"/>
            <p:nvPr/>
          </p:nvSpPr>
          <p:spPr>
            <a:xfrm>
              <a:off x="2607886" y="4889458"/>
              <a:ext cx="239790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Execute Class2 Constructor Method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45D797-7A9E-4073-9A47-5FDBB92579C8}"/>
                </a:ext>
              </a:extLst>
            </p:cNvPr>
            <p:cNvSpPr txBox="1"/>
            <p:nvPr/>
          </p:nvSpPr>
          <p:spPr>
            <a:xfrm>
              <a:off x="5691328" y="4610744"/>
              <a:ext cx="2397901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Object C will be initialized and next line in Main method will be executed. 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FEC1FC9-69AE-42EB-9C37-7CCBA48AA5D2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5005789" y="2310285"/>
              <a:ext cx="685541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2B83FA3-3834-408A-83FC-B8488DCC9105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>
              <a:off x="8089231" y="2310285"/>
              <a:ext cx="685541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61B6D3A-1727-457E-A3D0-5F10C398D60C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 flipH="1">
              <a:off x="9973722" y="2771950"/>
              <a:ext cx="1" cy="596232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900C311-773C-420E-BC1E-A5A2CA41E5C5}"/>
                </a:ext>
              </a:extLst>
            </p:cNvPr>
            <p:cNvCxnSpPr>
              <a:cxnSpLocks/>
              <a:stCxn id="13" idx="1"/>
              <a:endCxn id="14" idx="3"/>
            </p:cNvCxnSpPr>
            <p:nvPr/>
          </p:nvCxnSpPr>
          <p:spPr>
            <a:xfrm flipH="1">
              <a:off x="8089230" y="3829847"/>
              <a:ext cx="685541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8C100C1-1E41-4913-AF1B-D4812AA19459}"/>
                </a:ext>
              </a:extLst>
            </p:cNvPr>
            <p:cNvCxnSpPr>
              <a:cxnSpLocks/>
              <a:stCxn id="14" idx="1"/>
              <a:endCxn id="15" idx="3"/>
            </p:cNvCxnSpPr>
            <p:nvPr/>
          </p:nvCxnSpPr>
          <p:spPr>
            <a:xfrm flipH="1">
              <a:off x="5005788" y="3829847"/>
              <a:ext cx="685541" cy="1714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6A7AF7-C48D-476B-A36C-81F19864206F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 flipH="1">
              <a:off x="3806837" y="4154726"/>
              <a:ext cx="1" cy="734732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A8D8C95-ABD4-41D8-86D2-4BFBF501B564}"/>
                </a:ext>
              </a:extLst>
            </p:cNvPr>
            <p:cNvCxnSpPr>
              <a:cxnSpLocks/>
              <a:stCxn id="16" idx="3"/>
              <a:endCxn id="17" idx="1"/>
            </p:cNvCxnSpPr>
            <p:nvPr/>
          </p:nvCxnSpPr>
          <p:spPr>
            <a:xfrm flipV="1">
              <a:off x="5005787" y="5210909"/>
              <a:ext cx="685541" cy="1715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AAA4FA9-3CC4-42F2-9041-437231E1927C}"/>
              </a:ext>
            </a:extLst>
          </p:cNvPr>
          <p:cNvCxnSpPr/>
          <p:nvPr/>
        </p:nvCxnSpPr>
        <p:spPr>
          <a:xfrm>
            <a:off x="2020186" y="916583"/>
            <a:ext cx="0" cy="53672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70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461F722-67FE-4F23-A079-0E3733FEF4E8}"/>
              </a:ext>
            </a:extLst>
          </p:cNvPr>
          <p:cNvGrpSpPr/>
          <p:nvPr/>
        </p:nvGrpSpPr>
        <p:grpSpPr>
          <a:xfrm>
            <a:off x="108750" y="43978"/>
            <a:ext cx="11647072" cy="6359032"/>
            <a:chOff x="108750" y="43978"/>
            <a:chExt cx="11647072" cy="63590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AC44D6-4C6B-4731-9EAE-CFCF9207FA03}"/>
                </a:ext>
              </a:extLst>
            </p:cNvPr>
            <p:cNvSpPr txBox="1"/>
            <p:nvPr/>
          </p:nvSpPr>
          <p:spPr>
            <a:xfrm>
              <a:off x="127592" y="67339"/>
              <a:ext cx="126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BathRoom</a:t>
              </a:r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E06ABB2-38F0-40CB-B921-3C8A2CC64A85}"/>
                </a:ext>
              </a:extLst>
            </p:cNvPr>
            <p:cNvSpPr txBox="1"/>
            <p:nvPr/>
          </p:nvSpPr>
          <p:spPr>
            <a:xfrm>
              <a:off x="309789" y="1649151"/>
              <a:ext cx="18641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NormalBathRoom</a:t>
              </a: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5281EC6-6FDA-46F2-8FE1-360CD545C3D4}"/>
                </a:ext>
              </a:extLst>
            </p:cNvPr>
            <p:cNvSpPr txBox="1"/>
            <p:nvPr/>
          </p:nvSpPr>
          <p:spPr>
            <a:xfrm>
              <a:off x="7991766" y="61702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SINK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133096D-0352-40FB-813D-157424F3C08D}"/>
                </a:ext>
              </a:extLst>
            </p:cNvPr>
            <p:cNvSpPr/>
            <p:nvPr/>
          </p:nvSpPr>
          <p:spPr>
            <a:xfrm>
              <a:off x="127591" y="116958"/>
              <a:ext cx="5411972" cy="5178056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B43203F-33D1-487C-93D4-EFFF46C4DDDC}"/>
                </a:ext>
              </a:extLst>
            </p:cNvPr>
            <p:cNvSpPr txBox="1"/>
            <p:nvPr/>
          </p:nvSpPr>
          <p:spPr>
            <a:xfrm>
              <a:off x="8756107" y="1464485"/>
              <a:ext cx="5693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a:rPr>
                <a:t>TUB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5CE43FC-8E71-46F3-B760-381544D859E2}"/>
                </a:ext>
              </a:extLst>
            </p:cNvPr>
            <p:cNvSpPr txBox="1"/>
            <p:nvPr/>
          </p:nvSpPr>
          <p:spPr>
            <a:xfrm>
              <a:off x="1392705" y="3573276"/>
              <a:ext cx="192347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ModernBathRoom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25C5D6-452C-4CF6-8659-F4D4B5E6BD12}"/>
                </a:ext>
              </a:extLst>
            </p:cNvPr>
            <p:cNvSpPr txBox="1"/>
            <p:nvPr/>
          </p:nvSpPr>
          <p:spPr>
            <a:xfrm>
              <a:off x="4113523" y="1464485"/>
              <a:ext cx="5693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TUB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1F3C6C4-B2D4-4A42-8BB2-6EABBB971BC1}"/>
                </a:ext>
              </a:extLst>
            </p:cNvPr>
            <p:cNvSpPr/>
            <p:nvPr/>
          </p:nvSpPr>
          <p:spPr>
            <a:xfrm>
              <a:off x="7991766" y="43978"/>
              <a:ext cx="3089698" cy="2519916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064BC94-AF52-4144-B2EB-0498102E3947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>
              <a:off x="760149" y="436671"/>
              <a:ext cx="481723" cy="121248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FBE7CDF-2075-4111-A600-A2561B5C6B19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241872" y="2018483"/>
              <a:ext cx="831563" cy="155479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FD7B406-4E67-4379-9020-8971FE068E93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2571973" y="1833817"/>
              <a:ext cx="1826244" cy="1756697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33C6224-8660-48F6-828B-C8781880D29C}"/>
                </a:ext>
              </a:extLst>
            </p:cNvPr>
            <p:cNvCxnSpPr>
              <a:cxnSpLocks/>
              <a:stCxn id="7" idx="1"/>
              <a:endCxn id="10" idx="3"/>
            </p:cNvCxnSpPr>
            <p:nvPr/>
          </p:nvCxnSpPr>
          <p:spPr>
            <a:xfrm flipH="1">
              <a:off x="4682910" y="1649151"/>
              <a:ext cx="4073197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345E637-05D1-4EDD-9AA2-916D2FE1E85D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8300505" y="431034"/>
              <a:ext cx="740296" cy="1033451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EBBEF46-083E-4BE9-98DD-571BBD48BC59}"/>
                </a:ext>
              </a:extLst>
            </p:cNvPr>
            <p:cNvSpPr txBox="1"/>
            <p:nvPr/>
          </p:nvSpPr>
          <p:spPr>
            <a:xfrm>
              <a:off x="1991129" y="1056421"/>
              <a:ext cx="199285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Soap and Shampoo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24BB62D-A2B8-4D05-A7CA-BDA008103C6D}"/>
                </a:ext>
              </a:extLst>
            </p:cNvPr>
            <p:cNvCxnSpPr>
              <a:cxnSpLocks/>
              <a:stCxn id="4" idx="2"/>
              <a:endCxn id="32" idx="0"/>
            </p:cNvCxnSpPr>
            <p:nvPr/>
          </p:nvCxnSpPr>
          <p:spPr>
            <a:xfrm>
              <a:off x="760149" y="436671"/>
              <a:ext cx="2227407" cy="61975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398A922-59CD-4BA3-B3F4-37A3C271F830}"/>
                </a:ext>
              </a:extLst>
            </p:cNvPr>
            <p:cNvCxnSpPr>
              <a:cxnSpLocks/>
              <a:stCxn id="32" idx="2"/>
              <a:endCxn id="9" idx="0"/>
            </p:cNvCxnSpPr>
            <p:nvPr/>
          </p:nvCxnSpPr>
          <p:spPr>
            <a:xfrm flipH="1">
              <a:off x="2354443" y="1425753"/>
              <a:ext cx="633113" cy="214752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56DB381-32FE-412A-90FB-64B6855C6551}"/>
                </a:ext>
              </a:extLst>
            </p:cNvPr>
            <p:cNvCxnSpPr>
              <a:cxnSpLocks/>
              <a:stCxn id="9" idx="2"/>
              <a:endCxn id="44" idx="0"/>
            </p:cNvCxnSpPr>
            <p:nvPr/>
          </p:nvCxnSpPr>
          <p:spPr>
            <a:xfrm>
              <a:off x="2354443" y="3942608"/>
              <a:ext cx="516707" cy="17164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656C399-14F4-4F5A-A145-0F68D3D7B509}"/>
                </a:ext>
              </a:extLst>
            </p:cNvPr>
            <p:cNvSpPr txBox="1"/>
            <p:nvPr/>
          </p:nvSpPr>
          <p:spPr>
            <a:xfrm>
              <a:off x="2073435" y="5659063"/>
              <a:ext cx="1595429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Object: Class</a:t>
              </a:r>
            </a:p>
            <a:p>
              <a:r>
                <a:rPr lang="en-US" sz="1400" dirty="0"/>
                <a:t>Type: Composition</a:t>
              </a:r>
            </a:p>
            <a:p>
              <a:r>
                <a:rPr lang="en-US" sz="1400" dirty="0"/>
                <a:t>Nature: Derived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722A43A-AC40-434A-BE87-E1DDB9011923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 flipH="1">
              <a:off x="910296" y="2018483"/>
              <a:ext cx="135158" cy="364586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73E3730-6DBE-4D57-ABC8-402427229F79}"/>
                </a:ext>
              </a:extLst>
            </p:cNvPr>
            <p:cNvSpPr txBox="1"/>
            <p:nvPr/>
          </p:nvSpPr>
          <p:spPr>
            <a:xfrm>
              <a:off x="108750" y="5664346"/>
              <a:ext cx="1603092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Object: Class</a:t>
              </a:r>
            </a:p>
            <a:p>
              <a:r>
                <a:rPr lang="en-US" sz="1400" dirty="0"/>
                <a:t>Type: Derived</a:t>
              </a:r>
            </a:p>
            <a:p>
              <a:r>
                <a:rPr lang="en-US" sz="1400" dirty="0"/>
                <a:t>Nature: Child Class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EE767DBA-9CAA-4FF4-AA3F-BA89DFBBB05B}"/>
                </a:ext>
              </a:extLst>
            </p:cNvPr>
            <p:cNvCxnSpPr>
              <a:cxnSpLocks/>
              <a:stCxn id="7" idx="2"/>
              <a:endCxn id="57" idx="0"/>
            </p:cNvCxnSpPr>
            <p:nvPr/>
          </p:nvCxnSpPr>
          <p:spPr>
            <a:xfrm flipH="1">
              <a:off x="9025377" y="1833817"/>
              <a:ext cx="15424" cy="105117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0556DD1-CF47-4A14-A3BB-D1918EA2A598}"/>
                </a:ext>
              </a:extLst>
            </p:cNvPr>
            <p:cNvSpPr txBox="1"/>
            <p:nvPr/>
          </p:nvSpPr>
          <p:spPr>
            <a:xfrm>
              <a:off x="8227662" y="2884992"/>
              <a:ext cx="1595429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Object: Class</a:t>
              </a:r>
            </a:p>
            <a:p>
              <a:r>
                <a:rPr lang="en-US" sz="1400" dirty="0"/>
                <a:t>Type: Derived</a:t>
              </a:r>
            </a:p>
            <a:p>
              <a:r>
                <a:rPr lang="en-US" sz="1400" dirty="0"/>
                <a:t>Nature: Child Class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ECAD0A3-D3CA-49CE-83A2-49054BD4ED38}"/>
                </a:ext>
              </a:extLst>
            </p:cNvPr>
            <p:cNvCxnSpPr>
              <a:cxnSpLocks/>
              <a:endCxn id="63" idx="0"/>
            </p:cNvCxnSpPr>
            <p:nvPr/>
          </p:nvCxnSpPr>
          <p:spPr>
            <a:xfrm>
              <a:off x="3226107" y="1425753"/>
              <a:ext cx="1659778" cy="421794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13B607E-76CF-4653-AE5C-435BB5073266}"/>
                </a:ext>
              </a:extLst>
            </p:cNvPr>
            <p:cNvSpPr txBox="1"/>
            <p:nvPr/>
          </p:nvSpPr>
          <p:spPr>
            <a:xfrm>
              <a:off x="4030188" y="5643700"/>
              <a:ext cx="1711393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Object: Method</a:t>
              </a:r>
            </a:p>
            <a:p>
              <a:r>
                <a:rPr lang="en-US" sz="1400" dirty="0"/>
                <a:t>Type: Parametrized</a:t>
              </a:r>
            </a:p>
            <a:p>
              <a:r>
                <a:rPr lang="en-US" sz="1400" dirty="0"/>
                <a:t>Nature: Void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B8B9788-A4B4-4350-AA54-698FBC1416EF}"/>
                </a:ext>
              </a:extLst>
            </p:cNvPr>
            <p:cNvCxnSpPr>
              <a:cxnSpLocks/>
              <a:endCxn id="67" idx="0"/>
            </p:cNvCxnSpPr>
            <p:nvPr/>
          </p:nvCxnSpPr>
          <p:spPr>
            <a:xfrm>
              <a:off x="4539037" y="1833817"/>
              <a:ext cx="2361583" cy="380988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A7644A0-AE33-4C3B-ADF2-D40F7D18F69C}"/>
                </a:ext>
              </a:extLst>
            </p:cNvPr>
            <p:cNvSpPr txBox="1"/>
            <p:nvPr/>
          </p:nvSpPr>
          <p:spPr>
            <a:xfrm>
              <a:off x="6102905" y="5643700"/>
              <a:ext cx="1595429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Object: Class</a:t>
              </a:r>
            </a:p>
            <a:p>
              <a:r>
                <a:rPr lang="en-US" sz="1400" dirty="0"/>
                <a:t>Type: Derived</a:t>
              </a:r>
            </a:p>
            <a:p>
              <a:r>
                <a:rPr lang="en-US" sz="1400" dirty="0"/>
                <a:t>Nature: Non-Child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1F980D2-40D9-4147-A1C4-175B46EB64AA}"/>
                </a:ext>
              </a:extLst>
            </p:cNvPr>
            <p:cNvSpPr txBox="1"/>
            <p:nvPr/>
          </p:nvSpPr>
          <p:spPr>
            <a:xfrm>
              <a:off x="8045585" y="5651260"/>
              <a:ext cx="1711394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Object: Method</a:t>
              </a:r>
            </a:p>
            <a:p>
              <a:r>
                <a:rPr lang="en-US" sz="1400" dirty="0"/>
                <a:t>Type: Instantiation</a:t>
              </a:r>
            </a:p>
            <a:p>
              <a:r>
                <a:rPr lang="en-US" sz="1400" dirty="0"/>
                <a:t>Nature: Inheritance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6F57E8CF-1F38-49FB-A751-40B0F72E4EF1}"/>
                </a:ext>
              </a:extLst>
            </p:cNvPr>
            <p:cNvCxnSpPr>
              <a:cxnSpLocks/>
              <a:endCxn id="96" idx="0"/>
            </p:cNvCxnSpPr>
            <p:nvPr/>
          </p:nvCxnSpPr>
          <p:spPr>
            <a:xfrm>
              <a:off x="1643381" y="2809607"/>
              <a:ext cx="7257901" cy="284165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109D432-A018-4AB7-B87D-60C4EEF7F604}"/>
                </a:ext>
              </a:extLst>
            </p:cNvPr>
            <p:cNvSpPr txBox="1"/>
            <p:nvPr/>
          </p:nvSpPr>
          <p:spPr>
            <a:xfrm>
              <a:off x="10044428" y="5652607"/>
              <a:ext cx="1711394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Object: Method</a:t>
              </a:r>
            </a:p>
            <a:p>
              <a:r>
                <a:rPr lang="en-US" sz="1400" dirty="0"/>
                <a:t>Type: Instantiation</a:t>
              </a:r>
            </a:p>
            <a:p>
              <a:r>
                <a:rPr lang="en-US" sz="1400" dirty="0"/>
                <a:t>Nature: Constructor</a:t>
              </a: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4CD71C70-3A10-4369-B29B-B244CBCD30D5}"/>
                </a:ext>
              </a:extLst>
            </p:cNvPr>
            <p:cNvCxnSpPr>
              <a:cxnSpLocks/>
              <a:endCxn id="103" idx="0"/>
            </p:cNvCxnSpPr>
            <p:nvPr/>
          </p:nvCxnSpPr>
          <p:spPr>
            <a:xfrm>
              <a:off x="5187440" y="1671466"/>
              <a:ext cx="5712685" cy="398114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A2F976D-A40F-4FBF-895C-2E373DB932F3}"/>
                </a:ext>
              </a:extLst>
            </p:cNvPr>
            <p:cNvSpPr txBox="1"/>
            <p:nvPr/>
          </p:nvSpPr>
          <p:spPr>
            <a:xfrm>
              <a:off x="5977031" y="644646"/>
              <a:ext cx="1595429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Object: Class</a:t>
              </a:r>
            </a:p>
            <a:p>
              <a:r>
                <a:rPr lang="en-US" sz="1400" dirty="0"/>
                <a:t>Type: Base</a:t>
              </a:r>
            </a:p>
            <a:p>
              <a:r>
                <a:rPr lang="en-US" sz="1400" dirty="0"/>
                <a:t>Nature: Interface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BB6D0EA4-4478-44B4-BA3C-844A99CABBE5}"/>
                </a:ext>
              </a:extLst>
            </p:cNvPr>
            <p:cNvCxnSpPr>
              <a:cxnSpLocks/>
              <a:stCxn id="4" idx="3"/>
              <a:endCxn id="110" idx="1"/>
            </p:cNvCxnSpPr>
            <p:nvPr/>
          </p:nvCxnSpPr>
          <p:spPr>
            <a:xfrm>
              <a:off x="1392706" y="252005"/>
              <a:ext cx="4584325" cy="7619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DEFFDB2-4EAB-4547-953A-DD2212AFA85F}"/>
                </a:ext>
              </a:extLst>
            </p:cNvPr>
            <p:cNvCxnSpPr>
              <a:cxnSpLocks/>
              <a:stCxn id="6" idx="1"/>
              <a:endCxn id="110" idx="3"/>
            </p:cNvCxnSpPr>
            <p:nvPr/>
          </p:nvCxnSpPr>
          <p:spPr>
            <a:xfrm flipH="1">
              <a:off x="7572460" y="246368"/>
              <a:ext cx="419306" cy="76761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7591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2D60476C-D2D6-4B34-8E53-F6DC798F6B5E}"/>
              </a:ext>
            </a:extLst>
          </p:cNvPr>
          <p:cNvGrpSpPr/>
          <p:nvPr/>
        </p:nvGrpSpPr>
        <p:grpSpPr>
          <a:xfrm>
            <a:off x="471242" y="502814"/>
            <a:ext cx="11249515" cy="5852371"/>
            <a:chOff x="205562" y="595147"/>
            <a:chExt cx="11249515" cy="585237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1F486C-66B8-436C-A833-FB7A26348905}"/>
                </a:ext>
              </a:extLst>
            </p:cNvPr>
            <p:cNvSpPr txBox="1"/>
            <p:nvPr/>
          </p:nvSpPr>
          <p:spPr>
            <a:xfrm>
              <a:off x="2998381" y="733647"/>
              <a:ext cx="66717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Floor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E2C87F1-0942-4FE7-A2F4-FCABDB518795}"/>
                </a:ext>
              </a:extLst>
            </p:cNvPr>
            <p:cNvSpPr txBox="1"/>
            <p:nvPr/>
          </p:nvSpPr>
          <p:spPr>
            <a:xfrm>
              <a:off x="205563" y="595147"/>
              <a:ext cx="153614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Individual </a:t>
              </a:r>
            </a:p>
            <a:p>
              <a:pPr algn="ctr"/>
              <a:r>
                <a:rPr lang="en-US" dirty="0"/>
                <a:t>Objects: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F230A0-6638-4004-BE7B-79D7AF5C143F}"/>
                </a:ext>
              </a:extLst>
            </p:cNvPr>
            <p:cNvSpPr txBox="1"/>
            <p:nvPr/>
          </p:nvSpPr>
          <p:spPr>
            <a:xfrm>
              <a:off x="3959751" y="733647"/>
              <a:ext cx="95930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Curtains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05C7A86-91ED-4529-AA6F-52EF6FCCFA35}"/>
                </a:ext>
              </a:extLst>
            </p:cNvPr>
            <p:cNvSpPr txBox="1"/>
            <p:nvPr/>
          </p:nvSpPr>
          <p:spPr>
            <a:xfrm>
              <a:off x="5213253" y="733647"/>
              <a:ext cx="79329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Mirror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08E8F06-6CFB-48EC-B2FF-7CD622FA9EE2}"/>
                </a:ext>
              </a:extLst>
            </p:cNvPr>
            <p:cNvSpPr txBox="1"/>
            <p:nvPr/>
          </p:nvSpPr>
          <p:spPr>
            <a:xfrm>
              <a:off x="8253206" y="733647"/>
              <a:ext cx="6174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SINK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BC88DE-1B78-4190-A0B2-C8A47E97F01B}"/>
                </a:ext>
              </a:extLst>
            </p:cNvPr>
            <p:cNvSpPr txBox="1"/>
            <p:nvPr/>
          </p:nvSpPr>
          <p:spPr>
            <a:xfrm>
              <a:off x="6300747" y="733647"/>
              <a:ext cx="6953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PIPES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4BE75E-0690-4034-AC66-643B874DDDDB}"/>
                </a:ext>
              </a:extLst>
            </p:cNvPr>
            <p:cNvSpPr txBox="1"/>
            <p:nvPr/>
          </p:nvSpPr>
          <p:spPr>
            <a:xfrm>
              <a:off x="7284062" y="733647"/>
              <a:ext cx="6812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TANK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BC8869-E423-4A4A-9CC1-29311A314C5F}"/>
                </a:ext>
              </a:extLst>
            </p:cNvPr>
            <p:cNvSpPr txBox="1"/>
            <p:nvPr/>
          </p:nvSpPr>
          <p:spPr>
            <a:xfrm>
              <a:off x="205563" y="3429000"/>
              <a:ext cx="153464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Formation of Base Class: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26B9AFA-F0CB-4368-9D96-7A8E01FD509D}"/>
                </a:ext>
              </a:extLst>
            </p:cNvPr>
            <p:cNvCxnSpPr>
              <a:cxnSpLocks/>
              <a:stCxn id="19" idx="0"/>
              <a:endCxn id="8" idx="2"/>
            </p:cNvCxnSpPr>
            <p:nvPr/>
          </p:nvCxnSpPr>
          <p:spPr>
            <a:xfrm flipH="1" flipV="1">
              <a:off x="8561945" y="1102979"/>
              <a:ext cx="318645" cy="1112506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46CA986-8A17-4A45-880D-DA34DE9A439D}"/>
                </a:ext>
              </a:extLst>
            </p:cNvPr>
            <p:cNvSpPr txBox="1"/>
            <p:nvPr/>
          </p:nvSpPr>
          <p:spPr>
            <a:xfrm>
              <a:off x="8252052" y="2215485"/>
              <a:ext cx="125707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Wash Basin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E32A0A7-D545-4545-A526-348243D98BBA}"/>
                </a:ext>
              </a:extLst>
            </p:cNvPr>
            <p:cNvSpPr txBox="1"/>
            <p:nvPr/>
          </p:nvSpPr>
          <p:spPr>
            <a:xfrm>
              <a:off x="9817866" y="2215485"/>
              <a:ext cx="52623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Tub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35975FF-ADD7-45C7-93CE-92496C463B89}"/>
                </a:ext>
              </a:extLst>
            </p:cNvPr>
            <p:cNvCxnSpPr>
              <a:cxnSpLocks/>
              <a:stCxn id="20" idx="0"/>
              <a:endCxn id="8" idx="3"/>
            </p:cNvCxnSpPr>
            <p:nvPr/>
          </p:nvCxnSpPr>
          <p:spPr>
            <a:xfrm flipH="1" flipV="1">
              <a:off x="8870683" y="918313"/>
              <a:ext cx="1210300" cy="1297172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377BD330-B4F6-4FD1-BD9D-2FE25849E368}"/>
                </a:ext>
              </a:extLst>
            </p:cNvPr>
            <p:cNvSpPr/>
            <p:nvPr/>
          </p:nvSpPr>
          <p:spPr>
            <a:xfrm>
              <a:off x="2029639" y="781492"/>
              <a:ext cx="671200" cy="273639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FD84FD0-7867-4B23-A5CE-31C322841A52}"/>
                </a:ext>
              </a:extLst>
            </p:cNvPr>
            <p:cNvSpPr txBox="1"/>
            <p:nvPr/>
          </p:nvSpPr>
          <p:spPr>
            <a:xfrm>
              <a:off x="2997634" y="3567499"/>
              <a:ext cx="186116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Normal Bathroom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79CF831-3EC4-4BD4-B5FF-5CFDA86E95D6}"/>
                </a:ext>
              </a:extLst>
            </p:cNvPr>
            <p:cNvSpPr txBox="1"/>
            <p:nvPr/>
          </p:nvSpPr>
          <p:spPr>
            <a:xfrm>
              <a:off x="2997634" y="5939687"/>
              <a:ext cx="197435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Modern Bathroom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E209FC-363C-4473-80FF-0E6A15C89D6C}"/>
                </a:ext>
              </a:extLst>
            </p:cNvPr>
            <p:cNvSpPr txBox="1"/>
            <p:nvPr/>
          </p:nvSpPr>
          <p:spPr>
            <a:xfrm>
              <a:off x="205562" y="5801187"/>
              <a:ext cx="153817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Formation of Derived Class: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619A4F0-3A19-4D7E-9082-249E0B44BF46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3331214" y="1102979"/>
              <a:ext cx="752" cy="246452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6C1A674-E837-48F8-AC7A-255CE8648BEE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3549668" y="1102979"/>
              <a:ext cx="889734" cy="246452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9956848-575C-4112-BA43-5977F91B1E8B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3765302" y="1102979"/>
              <a:ext cx="1844598" cy="246452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4951DB2-4971-4F84-8FEA-37191338B134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4098887" y="1102979"/>
              <a:ext cx="2549552" cy="246452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FA787A3-7DF6-4D8B-AAB0-3136040A9FC2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4525968" y="1102979"/>
              <a:ext cx="3098700" cy="246452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FD8ABC8-7C0A-44E1-B5D4-6D85116F01E5}"/>
                </a:ext>
              </a:extLst>
            </p:cNvPr>
            <p:cNvCxnSpPr>
              <a:cxnSpLocks/>
              <a:stCxn id="19" idx="2"/>
              <a:endCxn id="42" idx="3"/>
            </p:cNvCxnSpPr>
            <p:nvPr/>
          </p:nvCxnSpPr>
          <p:spPr>
            <a:xfrm flipH="1">
              <a:off x="4858801" y="2584817"/>
              <a:ext cx="4021789" cy="116734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6667418-8AA8-4088-8210-7620EE1DAAC1}"/>
                </a:ext>
              </a:extLst>
            </p:cNvPr>
            <p:cNvCxnSpPr>
              <a:cxnSpLocks/>
              <a:stCxn id="43" idx="0"/>
              <a:endCxn id="42" idx="2"/>
            </p:cNvCxnSpPr>
            <p:nvPr/>
          </p:nvCxnSpPr>
          <p:spPr>
            <a:xfrm flipH="1" flipV="1">
              <a:off x="3928218" y="3936831"/>
              <a:ext cx="56594" cy="2002856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4D066288-FFC8-4C95-9DAE-9E9F7B4F8F8D}"/>
                </a:ext>
              </a:extLst>
            </p:cNvPr>
            <p:cNvCxnSpPr>
              <a:cxnSpLocks/>
              <a:stCxn id="20" idx="2"/>
              <a:endCxn id="43" idx="3"/>
            </p:cNvCxnSpPr>
            <p:nvPr/>
          </p:nvCxnSpPr>
          <p:spPr>
            <a:xfrm flipH="1">
              <a:off x="4971990" y="2584817"/>
              <a:ext cx="5108993" cy="353953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Arrow: Right 75">
              <a:extLst>
                <a:ext uri="{FF2B5EF4-FFF2-40B4-BE49-F238E27FC236}">
                  <a16:creationId xmlns:a16="http://schemas.microsoft.com/office/drawing/2014/main" id="{E6F87E53-683B-48BF-9CED-126E14AD0FA3}"/>
                </a:ext>
              </a:extLst>
            </p:cNvPr>
            <p:cNvSpPr/>
            <p:nvPr/>
          </p:nvSpPr>
          <p:spPr>
            <a:xfrm>
              <a:off x="2028422" y="3615345"/>
              <a:ext cx="671200" cy="273639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Arrow: Right 76">
              <a:extLst>
                <a:ext uri="{FF2B5EF4-FFF2-40B4-BE49-F238E27FC236}">
                  <a16:creationId xmlns:a16="http://schemas.microsoft.com/office/drawing/2014/main" id="{B88982BC-A59E-4D13-A5FB-B397B5345456}"/>
                </a:ext>
              </a:extLst>
            </p:cNvPr>
            <p:cNvSpPr/>
            <p:nvPr/>
          </p:nvSpPr>
          <p:spPr>
            <a:xfrm>
              <a:off x="2038215" y="5987532"/>
              <a:ext cx="671200" cy="273639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1D306611-F519-4EAB-91E2-B1CFEC3C1A4D}"/>
                </a:ext>
              </a:extLst>
            </p:cNvPr>
            <p:cNvGrpSpPr/>
            <p:nvPr/>
          </p:nvGrpSpPr>
          <p:grpSpPr>
            <a:xfrm>
              <a:off x="9821486" y="5419404"/>
              <a:ext cx="1633591" cy="403760"/>
              <a:chOff x="9821486" y="5419404"/>
              <a:chExt cx="1633591" cy="403760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14FB0551-F004-46BB-9556-F2089707A0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21486" y="5428931"/>
                <a:ext cx="0" cy="394233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68CE2D7-CAFE-4E0C-AE04-EBDE96E66212}"/>
                  </a:ext>
                </a:extLst>
              </p:cNvPr>
              <p:cNvSpPr txBox="1"/>
              <p:nvPr/>
            </p:nvSpPr>
            <p:spPr>
              <a:xfrm>
                <a:off x="10080983" y="5419404"/>
                <a:ext cx="137409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Composition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63E28E9-A021-48B1-BC82-1F239679E4BE}"/>
                </a:ext>
              </a:extLst>
            </p:cNvPr>
            <p:cNvGrpSpPr/>
            <p:nvPr/>
          </p:nvGrpSpPr>
          <p:grpSpPr>
            <a:xfrm>
              <a:off x="9817866" y="6032020"/>
              <a:ext cx="1517371" cy="369332"/>
              <a:chOff x="9817866" y="6188031"/>
              <a:chExt cx="1517371" cy="369332"/>
            </a:xfrm>
          </p:grpSpPr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581D9CF5-AB9C-43BA-A54C-8A05B6BCB0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17866" y="6196249"/>
                <a:ext cx="0" cy="361114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744F294-D6CA-4D2E-A9E0-1211EEC25AFA}"/>
                  </a:ext>
                </a:extLst>
              </p:cNvPr>
              <p:cNvSpPr txBox="1"/>
              <p:nvPr/>
            </p:nvSpPr>
            <p:spPr>
              <a:xfrm>
                <a:off x="10080983" y="6188031"/>
                <a:ext cx="125425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Inheritance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6401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5AA9BB34-8EE9-457E-A843-03D9C92AFDEC}"/>
              </a:ext>
            </a:extLst>
          </p:cNvPr>
          <p:cNvGrpSpPr/>
          <p:nvPr/>
        </p:nvGrpSpPr>
        <p:grpSpPr>
          <a:xfrm>
            <a:off x="471242" y="502814"/>
            <a:ext cx="11249515" cy="5852371"/>
            <a:chOff x="471242" y="502814"/>
            <a:chExt cx="11249515" cy="585237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88469CB-6F10-4EB5-9D22-E8727E285537}"/>
                </a:ext>
              </a:extLst>
            </p:cNvPr>
            <p:cNvSpPr txBox="1"/>
            <p:nvPr/>
          </p:nvSpPr>
          <p:spPr>
            <a:xfrm>
              <a:off x="3264061" y="641314"/>
              <a:ext cx="66717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Floor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2A1BBD-520F-4CD8-B830-525A18C2D2C5}"/>
                </a:ext>
              </a:extLst>
            </p:cNvPr>
            <p:cNvSpPr txBox="1"/>
            <p:nvPr/>
          </p:nvSpPr>
          <p:spPr>
            <a:xfrm>
              <a:off x="471243" y="502814"/>
              <a:ext cx="153614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Individual </a:t>
              </a:r>
            </a:p>
            <a:p>
              <a:pPr algn="ctr"/>
              <a:r>
                <a:rPr lang="en-US" dirty="0"/>
                <a:t>Objects: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9329FE-4D11-49C1-AD51-8A096D513543}"/>
                </a:ext>
              </a:extLst>
            </p:cNvPr>
            <p:cNvSpPr txBox="1"/>
            <p:nvPr/>
          </p:nvSpPr>
          <p:spPr>
            <a:xfrm>
              <a:off x="4225431" y="641314"/>
              <a:ext cx="95930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Curtains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6DEC378-9EBB-4E4F-A110-77FCF7D72BBE}"/>
                </a:ext>
              </a:extLst>
            </p:cNvPr>
            <p:cNvSpPr txBox="1"/>
            <p:nvPr/>
          </p:nvSpPr>
          <p:spPr>
            <a:xfrm>
              <a:off x="5478933" y="641314"/>
              <a:ext cx="79329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Mirror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8AB1F2E-E526-4314-821B-65B5EEB0949B}"/>
                </a:ext>
              </a:extLst>
            </p:cNvPr>
            <p:cNvSpPr txBox="1"/>
            <p:nvPr/>
          </p:nvSpPr>
          <p:spPr>
            <a:xfrm>
              <a:off x="8518886" y="641314"/>
              <a:ext cx="6174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SINK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27BDB5-D6B5-4764-91DD-173BFCF0B9C0}"/>
                </a:ext>
              </a:extLst>
            </p:cNvPr>
            <p:cNvSpPr txBox="1"/>
            <p:nvPr/>
          </p:nvSpPr>
          <p:spPr>
            <a:xfrm>
              <a:off x="6566427" y="641314"/>
              <a:ext cx="6953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PIPES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ABCEFF-5AB5-4B21-A0B3-12327FC169D4}"/>
                </a:ext>
              </a:extLst>
            </p:cNvPr>
            <p:cNvSpPr txBox="1"/>
            <p:nvPr/>
          </p:nvSpPr>
          <p:spPr>
            <a:xfrm>
              <a:off x="7549742" y="641314"/>
              <a:ext cx="6812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TANK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944C2E-7034-4BCF-A000-8D14FDCF8FCE}"/>
                </a:ext>
              </a:extLst>
            </p:cNvPr>
            <p:cNvSpPr txBox="1"/>
            <p:nvPr/>
          </p:nvSpPr>
          <p:spPr>
            <a:xfrm>
              <a:off x="471243" y="3336667"/>
              <a:ext cx="153464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Formation of Base Class: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5C050AC-E328-4FA5-B26A-58B09D2FEF96}"/>
                </a:ext>
              </a:extLst>
            </p:cNvPr>
            <p:cNvCxnSpPr>
              <a:cxnSpLocks/>
              <a:stCxn id="14" idx="0"/>
              <a:endCxn id="9" idx="2"/>
            </p:cNvCxnSpPr>
            <p:nvPr/>
          </p:nvCxnSpPr>
          <p:spPr>
            <a:xfrm flipH="1" flipV="1">
              <a:off x="8827625" y="1010646"/>
              <a:ext cx="318645" cy="1112506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9EDBA49-AAAA-4DC9-829A-C42299ED44A6}"/>
                </a:ext>
              </a:extLst>
            </p:cNvPr>
            <p:cNvSpPr txBox="1"/>
            <p:nvPr/>
          </p:nvSpPr>
          <p:spPr>
            <a:xfrm>
              <a:off x="8517732" y="2123152"/>
              <a:ext cx="125707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Wash Basin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B4A58BE-968E-48A0-8C0C-463F1C48E40C}"/>
                </a:ext>
              </a:extLst>
            </p:cNvPr>
            <p:cNvSpPr txBox="1"/>
            <p:nvPr/>
          </p:nvSpPr>
          <p:spPr>
            <a:xfrm>
              <a:off x="10083546" y="2123152"/>
              <a:ext cx="52623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Tub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E49129C-9BAB-4122-9AC9-5327DC3BC495}"/>
                </a:ext>
              </a:extLst>
            </p:cNvPr>
            <p:cNvCxnSpPr>
              <a:cxnSpLocks/>
              <a:stCxn id="15" idx="0"/>
              <a:endCxn id="9" idx="3"/>
            </p:cNvCxnSpPr>
            <p:nvPr/>
          </p:nvCxnSpPr>
          <p:spPr>
            <a:xfrm flipH="1" flipV="1">
              <a:off x="9136363" y="825980"/>
              <a:ext cx="1210300" cy="1297172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93A68B2D-4814-4628-9825-3D71CF3ED005}"/>
                </a:ext>
              </a:extLst>
            </p:cNvPr>
            <p:cNvSpPr/>
            <p:nvPr/>
          </p:nvSpPr>
          <p:spPr>
            <a:xfrm>
              <a:off x="2295319" y="689159"/>
              <a:ext cx="671200" cy="273639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1D06A9-B024-49D9-9755-5DD2B65F1480}"/>
                </a:ext>
              </a:extLst>
            </p:cNvPr>
            <p:cNvSpPr txBox="1"/>
            <p:nvPr/>
          </p:nvSpPr>
          <p:spPr>
            <a:xfrm>
              <a:off x="3263314" y="3475166"/>
              <a:ext cx="186116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Bathroom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EC61550-4B71-4708-BF89-4B2757C83DB2}"/>
                </a:ext>
              </a:extLst>
            </p:cNvPr>
            <p:cNvSpPr txBox="1"/>
            <p:nvPr/>
          </p:nvSpPr>
          <p:spPr>
            <a:xfrm>
              <a:off x="3263314" y="5847354"/>
              <a:ext cx="197435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Normal Bathroom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E695BF0-E41E-4498-881D-BBE5BF995982}"/>
                </a:ext>
              </a:extLst>
            </p:cNvPr>
            <p:cNvSpPr txBox="1"/>
            <p:nvPr/>
          </p:nvSpPr>
          <p:spPr>
            <a:xfrm>
              <a:off x="471242" y="5708854"/>
              <a:ext cx="153817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Formation of Derived Class: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A737487-D02D-4B86-9929-F47DB83D162E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3596894" y="1010646"/>
              <a:ext cx="752" cy="246452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78293EC-4483-431D-879B-7211086C2686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3815348" y="1010646"/>
              <a:ext cx="889734" cy="246452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293D5FB-3316-4489-A134-0634873964F6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4030982" y="1010646"/>
              <a:ext cx="1844598" cy="246452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D6BD197-16DA-48EB-9FF0-ADEA2D84FA96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4364567" y="1010646"/>
              <a:ext cx="2549552" cy="246452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8C18ECB-00A1-42B8-95CF-4A5B4B11AF82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4791648" y="1010646"/>
              <a:ext cx="3098700" cy="246452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03DF519-4670-474C-9AB1-6B2FD0329C19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5184733" y="2492484"/>
              <a:ext cx="3961537" cy="10305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D826ED3-7916-4D5F-A0C2-886558ED2072}"/>
                </a:ext>
              </a:extLst>
            </p:cNvPr>
            <p:cNvCxnSpPr>
              <a:cxnSpLocks/>
              <a:stCxn id="19" idx="0"/>
              <a:endCxn id="18" idx="2"/>
            </p:cNvCxnSpPr>
            <p:nvPr/>
          </p:nvCxnSpPr>
          <p:spPr>
            <a:xfrm flipH="1" flipV="1">
              <a:off x="4193898" y="3844498"/>
              <a:ext cx="56594" cy="2002856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C0A168F-C569-4126-859B-B7E570B1EA7B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flipH="1">
              <a:off x="5184733" y="2492484"/>
              <a:ext cx="5161930" cy="130416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F2FB09DA-E9AF-4032-8D62-63C55C4BA346}"/>
                </a:ext>
              </a:extLst>
            </p:cNvPr>
            <p:cNvSpPr/>
            <p:nvPr/>
          </p:nvSpPr>
          <p:spPr>
            <a:xfrm>
              <a:off x="2294102" y="3523012"/>
              <a:ext cx="671200" cy="273639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C7992DB5-74D4-4BA6-BE86-CCAABF91AB56}"/>
                </a:ext>
              </a:extLst>
            </p:cNvPr>
            <p:cNvSpPr/>
            <p:nvPr/>
          </p:nvSpPr>
          <p:spPr>
            <a:xfrm>
              <a:off x="2303895" y="5895199"/>
              <a:ext cx="671200" cy="273639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8D84B73-BC31-4366-A680-B499A23FD9A6}"/>
                </a:ext>
              </a:extLst>
            </p:cNvPr>
            <p:cNvGrpSpPr/>
            <p:nvPr/>
          </p:nvGrpSpPr>
          <p:grpSpPr>
            <a:xfrm>
              <a:off x="10087166" y="5327071"/>
              <a:ext cx="1633591" cy="403760"/>
              <a:chOff x="9821486" y="5419404"/>
              <a:chExt cx="1633591" cy="403760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EC2FBE1B-C423-4F51-8865-5B81AB22CB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21486" y="5428931"/>
                <a:ext cx="0" cy="394233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6B4FE10-82E2-4B6B-A768-0BFB928F27CA}"/>
                  </a:ext>
                </a:extLst>
              </p:cNvPr>
              <p:cNvSpPr txBox="1"/>
              <p:nvPr/>
            </p:nvSpPr>
            <p:spPr>
              <a:xfrm>
                <a:off x="10080983" y="5419404"/>
                <a:ext cx="137409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Composition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D08DBE2-5D25-4FFE-A1B4-53E5F5EAB24C}"/>
                </a:ext>
              </a:extLst>
            </p:cNvPr>
            <p:cNvGrpSpPr/>
            <p:nvPr/>
          </p:nvGrpSpPr>
          <p:grpSpPr>
            <a:xfrm>
              <a:off x="10083546" y="5939687"/>
              <a:ext cx="1517371" cy="369332"/>
              <a:chOff x="9817866" y="6188031"/>
              <a:chExt cx="1517371" cy="369332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1A202956-B09D-4CF8-9ECE-0100812CB0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17866" y="6196249"/>
                <a:ext cx="0" cy="361114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761604D-AAE9-44E0-B816-23B92F584D05}"/>
                  </a:ext>
                </a:extLst>
              </p:cNvPr>
              <p:cNvSpPr txBox="1"/>
              <p:nvPr/>
            </p:nvSpPr>
            <p:spPr>
              <a:xfrm>
                <a:off x="10080983" y="6188031"/>
                <a:ext cx="125425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Inheritance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AE1855-5457-4117-B647-D762D1532A47}"/>
                </a:ext>
              </a:extLst>
            </p:cNvPr>
            <p:cNvSpPr txBox="1"/>
            <p:nvPr/>
          </p:nvSpPr>
          <p:spPr>
            <a:xfrm>
              <a:off x="5525889" y="5847354"/>
              <a:ext cx="197435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Modern Bathroom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280518C-643B-4052-A03D-5CBCDA6C46A6}"/>
                </a:ext>
              </a:extLst>
            </p:cNvPr>
            <p:cNvCxnSpPr>
              <a:cxnSpLocks/>
              <a:stCxn id="39" idx="0"/>
            </p:cNvCxnSpPr>
            <p:nvPr/>
          </p:nvCxnSpPr>
          <p:spPr>
            <a:xfrm flipH="1" flipV="1">
              <a:off x="4509988" y="3844498"/>
              <a:ext cx="2003079" cy="2002856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61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6589E27-1C32-4C49-81E8-BC729D1323E4}"/>
              </a:ext>
            </a:extLst>
          </p:cNvPr>
          <p:cNvGrpSpPr/>
          <p:nvPr/>
        </p:nvGrpSpPr>
        <p:grpSpPr>
          <a:xfrm>
            <a:off x="140834" y="49476"/>
            <a:ext cx="12316950" cy="6759047"/>
            <a:chOff x="140834" y="49476"/>
            <a:chExt cx="12316950" cy="675904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4DF51E9-6740-413D-860D-C66959C53C55}"/>
                </a:ext>
              </a:extLst>
            </p:cNvPr>
            <p:cNvSpPr txBox="1"/>
            <p:nvPr/>
          </p:nvSpPr>
          <p:spPr>
            <a:xfrm>
              <a:off x="2945084" y="187976"/>
              <a:ext cx="66717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Floor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A04F46-0129-452D-8ED8-97E1DB366C54}"/>
                </a:ext>
              </a:extLst>
            </p:cNvPr>
            <p:cNvSpPr txBox="1"/>
            <p:nvPr/>
          </p:nvSpPr>
          <p:spPr>
            <a:xfrm>
              <a:off x="152266" y="49476"/>
              <a:ext cx="153614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Individual </a:t>
              </a:r>
            </a:p>
            <a:p>
              <a:pPr algn="ctr"/>
              <a:r>
                <a:rPr lang="en-US" dirty="0"/>
                <a:t>Objects: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1D511F-1C46-4D1F-B9E2-5F7A4F42D19A}"/>
                </a:ext>
              </a:extLst>
            </p:cNvPr>
            <p:cNvSpPr txBox="1"/>
            <p:nvPr/>
          </p:nvSpPr>
          <p:spPr>
            <a:xfrm>
              <a:off x="3906454" y="187976"/>
              <a:ext cx="95930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Curtains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7331D7-77F1-462E-85BA-C1D10CFF33E8}"/>
                </a:ext>
              </a:extLst>
            </p:cNvPr>
            <p:cNvSpPr txBox="1"/>
            <p:nvPr/>
          </p:nvSpPr>
          <p:spPr>
            <a:xfrm>
              <a:off x="5159956" y="187976"/>
              <a:ext cx="79329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Mirror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F0343DB-2BE6-48FA-BA61-818338238F05}"/>
                </a:ext>
              </a:extLst>
            </p:cNvPr>
            <p:cNvSpPr txBox="1"/>
            <p:nvPr/>
          </p:nvSpPr>
          <p:spPr>
            <a:xfrm>
              <a:off x="9968080" y="187976"/>
              <a:ext cx="6174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SINK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E170975-A52B-49E3-8206-973384D7CAFF}"/>
                </a:ext>
              </a:extLst>
            </p:cNvPr>
            <p:cNvSpPr txBox="1"/>
            <p:nvPr/>
          </p:nvSpPr>
          <p:spPr>
            <a:xfrm>
              <a:off x="6247450" y="187976"/>
              <a:ext cx="6953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PIPES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BD8925-C68D-4339-8E47-EE73F44E772E}"/>
                </a:ext>
              </a:extLst>
            </p:cNvPr>
            <p:cNvSpPr txBox="1"/>
            <p:nvPr/>
          </p:nvSpPr>
          <p:spPr>
            <a:xfrm>
              <a:off x="7230765" y="187976"/>
              <a:ext cx="6812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TANK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88D916A-ED76-4DFD-BDF2-5E6E8079BBAF}"/>
                </a:ext>
              </a:extLst>
            </p:cNvPr>
            <p:cNvSpPr txBox="1"/>
            <p:nvPr/>
          </p:nvSpPr>
          <p:spPr>
            <a:xfrm>
              <a:off x="152266" y="2883329"/>
              <a:ext cx="153464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Formation of Base Class: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00427D3-E335-45C7-BFE6-B79755AE43E3}"/>
                </a:ext>
              </a:extLst>
            </p:cNvPr>
            <p:cNvCxnSpPr>
              <a:cxnSpLocks/>
              <a:stCxn id="14" idx="0"/>
              <a:endCxn id="9" idx="2"/>
            </p:cNvCxnSpPr>
            <p:nvPr/>
          </p:nvCxnSpPr>
          <p:spPr>
            <a:xfrm flipH="1" flipV="1">
              <a:off x="10276819" y="557308"/>
              <a:ext cx="319799" cy="1050452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44E785-067D-42FE-8BF6-EDB259FDC908}"/>
                </a:ext>
              </a:extLst>
            </p:cNvPr>
            <p:cNvSpPr txBox="1"/>
            <p:nvPr/>
          </p:nvSpPr>
          <p:spPr>
            <a:xfrm>
              <a:off x="9968080" y="1607760"/>
              <a:ext cx="125707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Wash Basin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AB4699-1BCF-4650-84D1-4B2E55F122AF}"/>
                </a:ext>
              </a:extLst>
            </p:cNvPr>
            <p:cNvSpPr txBox="1"/>
            <p:nvPr/>
          </p:nvSpPr>
          <p:spPr>
            <a:xfrm>
              <a:off x="11499164" y="1607760"/>
              <a:ext cx="52623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Tub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7250393-D37F-4335-9412-49A7EC9ED8D2}"/>
                </a:ext>
              </a:extLst>
            </p:cNvPr>
            <p:cNvCxnSpPr>
              <a:cxnSpLocks/>
              <a:stCxn id="15" idx="0"/>
              <a:endCxn id="9" idx="3"/>
            </p:cNvCxnSpPr>
            <p:nvPr/>
          </p:nvCxnSpPr>
          <p:spPr>
            <a:xfrm flipH="1" flipV="1">
              <a:off x="10585557" y="372642"/>
              <a:ext cx="1176724" cy="12351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4C5F97E7-1216-4789-AD03-15B1CCFD9455}"/>
                </a:ext>
              </a:extLst>
            </p:cNvPr>
            <p:cNvSpPr/>
            <p:nvPr/>
          </p:nvSpPr>
          <p:spPr>
            <a:xfrm>
              <a:off x="1976342" y="235821"/>
              <a:ext cx="671200" cy="273639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B22BEB-9800-4AB0-B0B0-C783159C1AAF}"/>
                </a:ext>
              </a:extLst>
            </p:cNvPr>
            <p:cNvSpPr txBox="1"/>
            <p:nvPr/>
          </p:nvSpPr>
          <p:spPr>
            <a:xfrm>
              <a:off x="2944337" y="3021828"/>
              <a:ext cx="186116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Bathroom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C8C9FF-9748-4CDF-886D-5750A1C937D2}"/>
                </a:ext>
              </a:extLst>
            </p:cNvPr>
            <p:cNvSpPr txBox="1"/>
            <p:nvPr/>
          </p:nvSpPr>
          <p:spPr>
            <a:xfrm>
              <a:off x="2919276" y="4441826"/>
              <a:ext cx="216221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Normal Bathroom</a:t>
              </a:r>
            </a:p>
            <a:p>
              <a:pPr algn="ctr"/>
              <a:r>
                <a:rPr lang="en-US" dirty="0"/>
                <a:t>(INormalBathroom)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B1A41A4-6E9B-4713-93F7-773D10E66B53}"/>
                </a:ext>
              </a:extLst>
            </p:cNvPr>
            <p:cNvSpPr txBox="1"/>
            <p:nvPr/>
          </p:nvSpPr>
          <p:spPr>
            <a:xfrm>
              <a:off x="150762" y="4077164"/>
              <a:ext cx="1536144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Formation of Derived Intermediate Class: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E57921E-8C7F-48F1-B13D-006632BC706E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3277917" y="557308"/>
              <a:ext cx="752" cy="246452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97C6676-3DC1-459D-BEE9-9420F7A1E377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3496371" y="557308"/>
              <a:ext cx="889734" cy="246452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61DB50C-8AA9-401A-9AD9-3542C6253F6A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3712005" y="557308"/>
              <a:ext cx="1844598" cy="246452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046314B-29D8-4B5E-95B4-679B5759C032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4045590" y="557308"/>
              <a:ext cx="2549552" cy="246452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BEFFDFC-D918-4939-8879-E391A079E517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4472671" y="557308"/>
              <a:ext cx="3098700" cy="246452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84C7FDC-1E60-4EA1-BE08-E8339C9C413B}"/>
                </a:ext>
              </a:extLst>
            </p:cNvPr>
            <p:cNvCxnSpPr>
              <a:cxnSpLocks/>
              <a:stCxn id="14" idx="2"/>
              <a:endCxn id="18" idx="3"/>
            </p:cNvCxnSpPr>
            <p:nvPr/>
          </p:nvCxnSpPr>
          <p:spPr>
            <a:xfrm flipH="1">
              <a:off x="4805504" y="1977092"/>
              <a:ext cx="5791114" cy="122940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D8150B2-2741-4A26-9D2D-F0DDDFE5A106}"/>
                </a:ext>
              </a:extLst>
            </p:cNvPr>
            <p:cNvCxnSpPr>
              <a:cxnSpLocks/>
              <a:stCxn id="19" idx="0"/>
              <a:endCxn id="18" idx="2"/>
            </p:cNvCxnSpPr>
            <p:nvPr/>
          </p:nvCxnSpPr>
          <p:spPr>
            <a:xfrm flipH="1" flipV="1">
              <a:off x="3874921" y="3391160"/>
              <a:ext cx="125460" cy="1050666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F87F1E5-23DB-441C-A03E-43460EFBE1CC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flipH="1">
              <a:off x="4805504" y="1977092"/>
              <a:ext cx="6956777" cy="136622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9FD1CBDC-7E62-4891-B763-A69B537688A9}"/>
                </a:ext>
              </a:extLst>
            </p:cNvPr>
            <p:cNvSpPr/>
            <p:nvPr/>
          </p:nvSpPr>
          <p:spPr>
            <a:xfrm>
              <a:off x="1975125" y="3069674"/>
              <a:ext cx="671200" cy="273639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993421BA-CA49-4835-863E-59786A5D565B}"/>
                </a:ext>
              </a:extLst>
            </p:cNvPr>
            <p:cNvSpPr/>
            <p:nvPr/>
          </p:nvSpPr>
          <p:spPr>
            <a:xfrm>
              <a:off x="1997893" y="4506195"/>
              <a:ext cx="671200" cy="273639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BE38C23-FF2D-4AE9-850F-0F4682911697}"/>
                </a:ext>
              </a:extLst>
            </p:cNvPr>
            <p:cNvGrpSpPr/>
            <p:nvPr/>
          </p:nvGrpSpPr>
          <p:grpSpPr>
            <a:xfrm>
              <a:off x="10554789" y="5805486"/>
              <a:ext cx="1637211" cy="981948"/>
              <a:chOff x="9764569" y="4944299"/>
              <a:chExt cx="1637211" cy="981948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70B4BC63-1D44-4189-8923-437F271C39BC}"/>
                  </a:ext>
                </a:extLst>
              </p:cNvPr>
              <p:cNvGrpSpPr/>
              <p:nvPr/>
            </p:nvGrpSpPr>
            <p:grpSpPr>
              <a:xfrm>
                <a:off x="9768189" y="4944299"/>
                <a:ext cx="1633591" cy="403760"/>
                <a:chOff x="9821486" y="5419404"/>
                <a:chExt cx="1633591" cy="403760"/>
              </a:xfrm>
            </p:grpSpPr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94576CC8-9D0F-4EC5-9C2E-D2B9538B3E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21486" y="5428931"/>
                  <a:ext cx="0" cy="394233"/>
                </a:xfrm>
                <a:prstGeom prst="straightConnector1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C361D76-C57C-40FC-A85E-BD449DEF2CF3}"/>
                    </a:ext>
                  </a:extLst>
                </p:cNvPr>
                <p:cNvSpPr txBox="1"/>
                <p:nvPr/>
              </p:nvSpPr>
              <p:spPr>
                <a:xfrm>
                  <a:off x="10080983" y="5419404"/>
                  <a:ext cx="137409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Composition</a:t>
                  </a: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89431532-9822-4103-810C-31766FDAE128}"/>
                  </a:ext>
                </a:extLst>
              </p:cNvPr>
              <p:cNvGrpSpPr/>
              <p:nvPr/>
            </p:nvGrpSpPr>
            <p:grpSpPr>
              <a:xfrm>
                <a:off x="9764569" y="5556915"/>
                <a:ext cx="1517371" cy="369332"/>
                <a:chOff x="9817866" y="6188031"/>
                <a:chExt cx="1517371" cy="369332"/>
              </a:xfrm>
            </p:grpSpPr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BE90C84F-CAA9-4050-A19F-9647299035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817866" y="6196249"/>
                  <a:ext cx="0" cy="361114"/>
                </a:xfrm>
                <a:prstGeom prst="straightConnector1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2C26DA1E-AA2C-4997-8E6F-95B9FA9CBA16}"/>
                    </a:ext>
                  </a:extLst>
                </p:cNvPr>
                <p:cNvSpPr txBox="1"/>
                <p:nvPr/>
              </p:nvSpPr>
              <p:spPr>
                <a:xfrm>
                  <a:off x="10080983" y="6188031"/>
                  <a:ext cx="125425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Inheritance</a:t>
                  </a:r>
                </a:p>
              </p:txBody>
            </p:sp>
          </p:grp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08DDE47-36E9-4D0D-AF67-E2437871918F}"/>
                </a:ext>
              </a:extLst>
            </p:cNvPr>
            <p:cNvSpPr txBox="1"/>
            <p:nvPr/>
          </p:nvSpPr>
          <p:spPr>
            <a:xfrm>
              <a:off x="5419768" y="4440145"/>
              <a:ext cx="21371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Modern Bathroom</a:t>
              </a:r>
            </a:p>
            <a:p>
              <a:pPr algn="ctr"/>
              <a:r>
                <a:rPr lang="en-US" dirty="0"/>
                <a:t>(IModerBathroom)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4075A80-A083-4DA2-B60A-FB29E2A6F03D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4023906" y="3391160"/>
              <a:ext cx="2464437" cy="1048985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D501616-A95E-4C8F-834C-7537FF0F4C91}"/>
                </a:ext>
              </a:extLst>
            </p:cNvPr>
            <p:cNvSpPr txBox="1"/>
            <p:nvPr/>
          </p:nvSpPr>
          <p:spPr>
            <a:xfrm>
              <a:off x="140834" y="5886079"/>
              <a:ext cx="153614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Formation of Derived Class:</a:t>
              </a:r>
            </a:p>
          </p:txBody>
        </p: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C572BA6B-6A19-494B-A468-38DB1B289FA2}"/>
                </a:ext>
              </a:extLst>
            </p:cNvPr>
            <p:cNvSpPr/>
            <p:nvPr/>
          </p:nvSpPr>
          <p:spPr>
            <a:xfrm>
              <a:off x="2009683" y="6098003"/>
              <a:ext cx="671200" cy="273639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B331A92-3E50-4E3C-BEF9-43EA97AC915D}"/>
                </a:ext>
              </a:extLst>
            </p:cNvPr>
            <p:cNvGrpSpPr/>
            <p:nvPr/>
          </p:nvGrpSpPr>
          <p:grpSpPr>
            <a:xfrm>
              <a:off x="2919276" y="5635546"/>
              <a:ext cx="2137149" cy="1147399"/>
              <a:chOff x="2919276" y="5577802"/>
              <a:chExt cx="2137149" cy="1147399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AB21BED-2038-478F-B21B-FB5C2F81B579}"/>
                  </a:ext>
                </a:extLst>
              </p:cNvPr>
              <p:cNvSpPr txBox="1"/>
              <p:nvPr/>
            </p:nvSpPr>
            <p:spPr>
              <a:xfrm>
                <a:off x="2919276" y="5577802"/>
                <a:ext cx="154907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NormalBathroom1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575E2EF-33E1-4635-A3FA-58F6D4DF818F}"/>
                  </a:ext>
                </a:extLst>
              </p:cNvPr>
              <p:cNvSpPr txBox="1"/>
              <p:nvPr/>
            </p:nvSpPr>
            <p:spPr>
              <a:xfrm>
                <a:off x="2919276" y="5997613"/>
                <a:ext cx="187345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NormalBathroom2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98C0BCA-A847-409B-A73C-E09A8DD47AF1}"/>
                  </a:ext>
                </a:extLst>
              </p:cNvPr>
              <p:cNvSpPr txBox="1"/>
              <p:nvPr/>
            </p:nvSpPr>
            <p:spPr>
              <a:xfrm>
                <a:off x="2919276" y="6417424"/>
                <a:ext cx="2137149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NormalBathroom3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4D33C6F-74D3-42A3-BD90-51F4889F62AF}"/>
                </a:ext>
              </a:extLst>
            </p:cNvPr>
            <p:cNvGrpSpPr/>
            <p:nvPr/>
          </p:nvGrpSpPr>
          <p:grpSpPr>
            <a:xfrm>
              <a:off x="5419768" y="5661124"/>
              <a:ext cx="2139653" cy="1147399"/>
              <a:chOff x="5476654" y="5479906"/>
              <a:chExt cx="2139653" cy="1147399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5DA975F-AC2F-4A6C-8DDF-4DA5CEDE76B8}"/>
                  </a:ext>
                </a:extLst>
              </p:cNvPr>
              <p:cNvSpPr txBox="1"/>
              <p:nvPr/>
            </p:nvSpPr>
            <p:spPr>
              <a:xfrm>
                <a:off x="5479158" y="5479906"/>
                <a:ext cx="159556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ModernBathroom1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E76F6B8-C1E0-40F4-8776-1827630A6C16}"/>
                  </a:ext>
                </a:extLst>
              </p:cNvPr>
              <p:cNvSpPr txBox="1"/>
              <p:nvPr/>
            </p:nvSpPr>
            <p:spPr>
              <a:xfrm>
                <a:off x="5476654" y="5899717"/>
                <a:ext cx="187345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ModernBathroom2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C03A766-D2D7-48D7-9D64-53AF5AFD095E}"/>
                  </a:ext>
                </a:extLst>
              </p:cNvPr>
              <p:cNvSpPr txBox="1"/>
              <p:nvPr/>
            </p:nvSpPr>
            <p:spPr>
              <a:xfrm>
                <a:off x="5479158" y="6319528"/>
                <a:ext cx="2137149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ModernBathroom3</a:t>
                </a:r>
              </a:p>
            </p:txBody>
          </p:sp>
        </p:grp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76AE7F0-DF2F-483D-8788-CC41AC155CB9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V="1">
              <a:off x="4000381" y="5088157"/>
              <a:ext cx="0" cy="547389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55116DF-281F-4ADE-BB60-DF32A6A9ED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4304" y="5086477"/>
              <a:ext cx="0" cy="96888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FDC7CBD-F189-40D8-9EF5-FFF0225752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8680" y="5086477"/>
              <a:ext cx="17357" cy="1388691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BE18DC7-DB88-435D-816D-BC2446E147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8268" y="5112820"/>
              <a:ext cx="0" cy="547389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A225D2C-4A75-460A-B639-C0A007510E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2191" y="5111140"/>
              <a:ext cx="0" cy="96888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175C8D9-B688-437E-A1BF-D7DE888A76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66567" y="5111140"/>
              <a:ext cx="17357" cy="1388691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F0E0634-B195-4DAE-A583-9E7574081E3C}"/>
                </a:ext>
              </a:extLst>
            </p:cNvPr>
            <p:cNvSpPr txBox="1"/>
            <p:nvPr/>
          </p:nvSpPr>
          <p:spPr>
            <a:xfrm>
              <a:off x="8191586" y="190834"/>
              <a:ext cx="14968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SMART GLASS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03E14828-F20C-46A3-8F6E-81ACDF4EBCB9}"/>
                </a:ext>
              </a:extLst>
            </p:cNvPr>
            <p:cNvCxnSpPr>
              <a:cxnSpLocks/>
              <a:stCxn id="81" idx="2"/>
            </p:cNvCxnSpPr>
            <p:nvPr/>
          </p:nvCxnSpPr>
          <p:spPr>
            <a:xfrm flipH="1">
              <a:off x="4829029" y="560166"/>
              <a:ext cx="4111000" cy="243444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238F348F-3DFC-4D38-9BE4-6569071545BE}"/>
                </a:ext>
              </a:extLst>
            </p:cNvPr>
            <p:cNvCxnSpPr>
              <a:cxnSpLocks/>
              <a:stCxn id="93" idx="0"/>
            </p:cNvCxnSpPr>
            <p:nvPr/>
          </p:nvCxnSpPr>
          <p:spPr>
            <a:xfrm flipH="1" flipV="1">
              <a:off x="4580256" y="3407613"/>
              <a:ext cx="4543448" cy="1032532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BF2A56E-A76B-480E-A1B0-0F65FFE06AE2}"/>
                </a:ext>
              </a:extLst>
            </p:cNvPr>
            <p:cNvSpPr txBox="1"/>
            <p:nvPr/>
          </p:nvSpPr>
          <p:spPr>
            <a:xfrm>
              <a:off x="7880663" y="4440145"/>
              <a:ext cx="248608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Ultra Modern Bathroom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IUModernBathroom</a:t>
              </a:r>
              <a:r>
                <a:rPr lang="en-US" dirty="0"/>
                <a:t>)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EC3DFCF-B7C7-4CDA-B018-888A45B86388}"/>
                </a:ext>
              </a:extLst>
            </p:cNvPr>
            <p:cNvCxnSpPr>
              <a:cxnSpLocks/>
              <a:stCxn id="98" idx="0"/>
              <a:endCxn id="93" idx="2"/>
            </p:cNvCxnSpPr>
            <p:nvPr/>
          </p:nvCxnSpPr>
          <p:spPr>
            <a:xfrm flipV="1">
              <a:off x="8980552" y="5086476"/>
              <a:ext cx="143152" cy="57464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66374C7-74CF-4C7C-9EFA-5E7F0AD8960E}"/>
                </a:ext>
              </a:extLst>
            </p:cNvPr>
            <p:cNvSpPr txBox="1"/>
            <p:nvPr/>
          </p:nvSpPr>
          <p:spPr>
            <a:xfrm>
              <a:off x="7911977" y="5661124"/>
              <a:ext cx="21371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UltraModernBathroom1</a:t>
              </a:r>
            </a:p>
          </p:txBody>
        </p:sp>
        <p:sp>
          <p:nvSpPr>
            <p:cNvPr id="105" name="Speech Bubble: Oval 104">
              <a:extLst>
                <a:ext uri="{FF2B5EF4-FFF2-40B4-BE49-F238E27FC236}">
                  <a16:creationId xmlns:a16="http://schemas.microsoft.com/office/drawing/2014/main" id="{A2D5E524-E4BF-4103-B7DB-684C40FD2A62}"/>
                </a:ext>
              </a:extLst>
            </p:cNvPr>
            <p:cNvSpPr/>
            <p:nvPr/>
          </p:nvSpPr>
          <p:spPr>
            <a:xfrm>
              <a:off x="8779497" y="2403867"/>
              <a:ext cx="3678287" cy="1423056"/>
            </a:xfrm>
            <a:prstGeom prst="wedgeEllipseCallout">
              <a:avLst>
                <a:gd name="adj1" fmla="val -35252"/>
                <a:gd name="adj2" fmla="val 93742"/>
              </a:avLst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This feature added in later in version 2 of the application. See how it is easier to add delete features from the model without disturbing any other.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0331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362</Words>
  <Application>Microsoft Office PowerPoint</Application>
  <PresentationFormat>Widescreen</PresentationFormat>
  <Paragraphs>146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Bharakhda, Kamal</dc:creator>
  <cp:lastModifiedBy>Bharakhda, Kamal</cp:lastModifiedBy>
  <cp:revision>1</cp:revision>
  <dcterms:created xsi:type="dcterms:W3CDTF">2021-07-18T15:40:58Z</dcterms:created>
  <dcterms:modified xsi:type="dcterms:W3CDTF">2021-07-22T20:19:58Z</dcterms:modified>
</cp:coreProperties>
</file>