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9" r:id="rId4"/>
    <p:sldMasterId id="2147483721" r:id="rId5"/>
  </p:sldMasterIdLst>
  <p:notesMasterIdLst>
    <p:notesMasterId r:id="rId33"/>
  </p:notesMasterIdLst>
  <p:handoutMasterIdLst>
    <p:handoutMasterId r:id="rId34"/>
  </p:handoutMasterIdLst>
  <p:sldIdLst>
    <p:sldId id="265" r:id="rId6"/>
    <p:sldId id="386" r:id="rId7"/>
    <p:sldId id="387" r:id="rId8"/>
    <p:sldId id="397" r:id="rId9"/>
    <p:sldId id="371" r:id="rId10"/>
    <p:sldId id="398" r:id="rId11"/>
    <p:sldId id="382" r:id="rId12"/>
    <p:sldId id="396" r:id="rId13"/>
    <p:sldId id="399" r:id="rId14"/>
    <p:sldId id="388" r:id="rId15"/>
    <p:sldId id="400" r:id="rId16"/>
    <p:sldId id="402" r:id="rId17"/>
    <p:sldId id="389" r:id="rId18"/>
    <p:sldId id="390" r:id="rId19"/>
    <p:sldId id="403" r:id="rId20"/>
    <p:sldId id="404" r:id="rId21"/>
    <p:sldId id="405" r:id="rId22"/>
    <p:sldId id="391" r:id="rId23"/>
    <p:sldId id="392" r:id="rId24"/>
    <p:sldId id="393" r:id="rId25"/>
    <p:sldId id="401" r:id="rId26"/>
    <p:sldId id="394" r:id="rId27"/>
    <p:sldId id="395" r:id="rId28"/>
    <p:sldId id="367" r:id="rId29"/>
    <p:sldId id="380" r:id="rId30"/>
    <p:sldId id="381" r:id="rId31"/>
    <p:sldId id="308" r:id="rId3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CF3"/>
    <a:srgbClr val="91D4F7"/>
    <a:srgbClr val="0070C3"/>
    <a:srgbClr val="00C4FF"/>
    <a:srgbClr val="FFCC00"/>
    <a:srgbClr val="FAAA0A"/>
    <a:srgbClr val="FF5B5B"/>
    <a:srgbClr val="FF7979"/>
    <a:srgbClr val="FBBC37"/>
    <a:srgbClr val="F06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0" autoAdjust="0"/>
    <p:restoredTop sz="94590" autoAdjust="0"/>
  </p:normalViewPr>
  <p:slideViewPr>
    <p:cSldViewPr snapToGrid="0">
      <p:cViewPr varScale="1">
        <p:scale>
          <a:sx n="99" d="100"/>
          <a:sy n="99" d="100"/>
        </p:scale>
        <p:origin x="606" y="90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AF8DE-E19B-4DEB-9DA5-BD5DA0579C08}" type="doc">
      <dgm:prSet loTypeId="urn:microsoft.com/office/officeart/2011/layout/HexagonRadial#2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8CED6D-31D1-46F9-AC9E-645984FC2F00}">
      <dgm:prSet phldrT="[Text]" custT="1"/>
      <dgm:spPr>
        <a:solidFill>
          <a:schemeClr val="accent5">
            <a:lumMod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100" b="1" dirty="0" smtClean="0">
              <a:solidFill>
                <a:schemeClr val="bg1"/>
              </a:solidFill>
            </a:rPr>
            <a:t>CNN</a:t>
          </a:r>
          <a:endParaRPr lang="en-IN" sz="1100" b="1" dirty="0">
            <a:solidFill>
              <a:schemeClr val="bg1"/>
            </a:solidFill>
          </a:endParaRPr>
        </a:p>
      </dgm:t>
    </dgm:pt>
    <dgm:pt modelId="{5B75FF23-293D-4B58-80FD-D56842275627}" type="parTrans" cxnId="{A1758944-4B0C-4930-8E8C-59BD6019E00A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DAC997DB-7619-403E-83EC-372240DA32F3}" type="sibTrans" cxnId="{A1758944-4B0C-4930-8E8C-59BD6019E00A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DAA0B908-B34E-4837-A16A-83983E6C0F42}">
      <dgm:prSet phldrT="[Text]" custT="1"/>
      <dgm:spPr>
        <a:solidFill>
          <a:schemeClr val="accent1">
            <a:lumMod val="60000"/>
            <a:lumOff val="40000"/>
            <a:alpha val="60000"/>
          </a:schemeClr>
        </a:solidFill>
        <a:scene3d>
          <a:camera prst="orthographicFront"/>
          <a:lightRig rig="glow" dir="t"/>
        </a:scene3d>
        <a:sp3d prstMaterial="matte">
          <a:bevelT/>
        </a:sp3d>
      </dgm:spPr>
      <dgm:t>
        <a:bodyPr/>
        <a:lstStyle/>
        <a:p>
          <a:r>
            <a:rPr lang="en-US" sz="1100" b="1" dirty="0" err="1" smtClean="0">
              <a:solidFill>
                <a:schemeClr val="tx1"/>
              </a:solidFill>
            </a:rPr>
            <a:t>LeNet</a:t>
          </a:r>
          <a:endParaRPr lang="en-IN" sz="1100" b="1" dirty="0">
            <a:solidFill>
              <a:schemeClr val="tx1"/>
            </a:solidFill>
          </a:endParaRPr>
        </a:p>
      </dgm:t>
    </dgm:pt>
    <dgm:pt modelId="{2076067F-E40E-4557-8863-14E231DD728E}" type="parTrans" cxnId="{488CF959-50B8-45DA-8BDC-C5F830D9E20A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5E064BA3-D038-4663-9929-95F55F10A669}" type="sibTrans" cxnId="{488CF959-50B8-45DA-8BDC-C5F830D9E20A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C823BF85-1DCD-4370-A001-2BACB1B8EFBB}">
      <dgm:prSet phldrT="[Text]" custT="1"/>
      <dgm:spPr>
        <a:solidFill>
          <a:schemeClr val="accent1">
            <a:lumMod val="60000"/>
            <a:lumOff val="40000"/>
            <a:alpha val="60000"/>
          </a:schemeClr>
        </a:solidFill>
        <a:scene3d>
          <a:camera prst="orthographicFront"/>
          <a:lightRig rig="glow" dir="t"/>
        </a:scene3d>
        <a:sp3d prstMaterial="matte">
          <a:bevelT/>
        </a:sp3d>
      </dgm:spPr>
      <dgm:t>
        <a:bodyPr/>
        <a:lstStyle/>
        <a:p>
          <a:r>
            <a:rPr lang="en-US" sz="1100" b="1" dirty="0" err="1" smtClean="0">
              <a:solidFill>
                <a:schemeClr val="tx1"/>
              </a:solidFill>
            </a:rPr>
            <a:t>AlexNet</a:t>
          </a:r>
          <a:endParaRPr lang="en-IN" sz="1100" b="1" dirty="0">
            <a:solidFill>
              <a:schemeClr val="tx1"/>
            </a:solidFill>
          </a:endParaRPr>
        </a:p>
      </dgm:t>
    </dgm:pt>
    <dgm:pt modelId="{A59C9834-9E1F-4205-8C8D-7463C874B05B}" type="parTrans" cxnId="{159CAF72-8A9F-48D8-A5F1-9D609A2876D5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3651DB37-ECA1-41CB-8C70-A03AC8F0EB7E}" type="sibTrans" cxnId="{159CAF72-8A9F-48D8-A5F1-9D609A2876D5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C04B555D-01BE-4431-BCFB-2DE0BDD96AF2}">
      <dgm:prSet phldrT="[Text]" custT="1"/>
      <dgm:spPr>
        <a:solidFill>
          <a:schemeClr val="accent1">
            <a:lumMod val="60000"/>
            <a:lumOff val="40000"/>
            <a:alpha val="60000"/>
          </a:schemeClr>
        </a:solidFill>
        <a:scene3d>
          <a:camera prst="orthographicFront"/>
          <a:lightRig rig="glow" dir="t"/>
        </a:scene3d>
        <a:sp3d prstMaterial="matte">
          <a:bevelT/>
        </a:sp3d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VGG</a:t>
          </a:r>
          <a:endParaRPr lang="en-IN" sz="1100" b="1" dirty="0">
            <a:solidFill>
              <a:schemeClr val="tx1"/>
            </a:solidFill>
          </a:endParaRPr>
        </a:p>
      </dgm:t>
    </dgm:pt>
    <dgm:pt modelId="{DDF59DCF-D541-48C1-A72C-F21C5BAE66EE}" type="parTrans" cxnId="{BC669516-C66E-4333-B15A-E4599969D341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D24860E9-E705-42DC-85E0-57EFBC0A8857}" type="sibTrans" cxnId="{BC669516-C66E-4333-B15A-E4599969D341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862F85EA-0522-4DF9-A371-71208B62665C}">
      <dgm:prSet phldrT="[Text]" custT="1"/>
      <dgm:spPr>
        <a:solidFill>
          <a:schemeClr val="accent1">
            <a:lumMod val="60000"/>
            <a:lumOff val="40000"/>
            <a:alpha val="60000"/>
          </a:schemeClr>
        </a:solidFill>
        <a:scene3d>
          <a:camera prst="orthographicFront"/>
          <a:lightRig rig="glow" dir="t"/>
        </a:scene3d>
        <a:sp3d prstMaterial="matte">
          <a:bevelT/>
        </a:sp3d>
      </dgm:spPr>
      <dgm:t>
        <a:bodyPr/>
        <a:lstStyle/>
        <a:p>
          <a:r>
            <a:rPr lang="en-US" sz="1100" b="1" dirty="0" err="1" smtClean="0">
              <a:solidFill>
                <a:schemeClr val="tx1"/>
              </a:solidFill>
            </a:rPr>
            <a:t>GoogLeNet</a:t>
          </a:r>
          <a:endParaRPr lang="en-IN" sz="1100" b="1" dirty="0">
            <a:solidFill>
              <a:schemeClr val="tx1"/>
            </a:solidFill>
          </a:endParaRPr>
        </a:p>
      </dgm:t>
    </dgm:pt>
    <dgm:pt modelId="{6DECF588-C0B9-4870-B3AA-BDDC43DC890C}" type="parTrans" cxnId="{232058BA-C110-4D5E-9CCC-5E802759E067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1BC54C81-2029-4828-8A7B-F34A0BF7D251}" type="sibTrans" cxnId="{232058BA-C110-4D5E-9CCC-5E802759E067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EBB0A313-F1D9-4F46-9B3B-255716CA4108}">
      <dgm:prSet phldrT="[Text]" custT="1"/>
      <dgm:spPr>
        <a:solidFill>
          <a:schemeClr val="accent1">
            <a:lumMod val="60000"/>
            <a:lumOff val="40000"/>
            <a:alpha val="60000"/>
          </a:schemeClr>
        </a:solidFill>
        <a:scene3d>
          <a:camera prst="orthographicFront"/>
          <a:lightRig rig="glow" dir="t"/>
        </a:scene3d>
        <a:sp3d prstMaterial="matte">
          <a:bevelT/>
        </a:sp3d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Inception V3</a:t>
          </a:r>
          <a:endParaRPr lang="en-IN" sz="1100" b="1" dirty="0">
            <a:solidFill>
              <a:schemeClr val="tx1"/>
            </a:solidFill>
          </a:endParaRPr>
        </a:p>
      </dgm:t>
    </dgm:pt>
    <dgm:pt modelId="{9969E4B8-08F1-42B9-8F93-FA80EBF2B870}" type="parTrans" cxnId="{C9742F7D-FDB8-4D43-B9B5-13A6C94D5F53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DE99AC66-35FC-446C-AAF9-A39A955F0068}" type="sibTrans" cxnId="{C9742F7D-FDB8-4D43-B9B5-13A6C94D5F53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CF8E9C23-81FB-455B-94C7-9289F1D78FFC}">
      <dgm:prSet phldrT="[Text]" custT="1"/>
      <dgm:spPr>
        <a:solidFill>
          <a:schemeClr val="accent1">
            <a:lumMod val="60000"/>
            <a:lumOff val="40000"/>
            <a:alpha val="60000"/>
          </a:schemeClr>
        </a:solidFill>
        <a:scene3d>
          <a:camera prst="orthographicFront"/>
          <a:lightRig rig="glow" dir="t"/>
        </a:scene3d>
        <a:sp3d prstMaterial="matte">
          <a:bevelT/>
        </a:sp3d>
      </dgm:spPr>
      <dgm:t>
        <a:bodyPr/>
        <a:lstStyle/>
        <a:p>
          <a:r>
            <a:rPr lang="en-US" sz="1100" b="1" dirty="0" err="1" smtClean="0">
              <a:solidFill>
                <a:schemeClr val="tx1"/>
              </a:solidFill>
            </a:rPr>
            <a:t>ResNet</a:t>
          </a:r>
          <a:endParaRPr lang="en-IN" sz="1100" b="1" dirty="0">
            <a:solidFill>
              <a:schemeClr val="tx1"/>
            </a:solidFill>
          </a:endParaRPr>
        </a:p>
      </dgm:t>
    </dgm:pt>
    <dgm:pt modelId="{B57C6376-62E9-40A1-A672-22A61C6EEADA}" type="parTrans" cxnId="{4D722F2E-706B-44CC-B112-ED3CC041B382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11FF43BF-D62E-4351-863B-E84EA5D9055F}" type="sibTrans" cxnId="{4D722F2E-706B-44CC-B112-ED3CC041B382}">
      <dgm:prSet/>
      <dgm:spPr/>
      <dgm:t>
        <a:bodyPr/>
        <a:lstStyle/>
        <a:p>
          <a:endParaRPr lang="en-IN" sz="4000">
            <a:solidFill>
              <a:schemeClr val="tx1"/>
            </a:solidFill>
          </a:endParaRPr>
        </a:p>
      </dgm:t>
    </dgm:pt>
    <dgm:pt modelId="{66F8EEB5-EC93-49E8-BAB5-B3BA90B799C7}" type="pres">
      <dgm:prSet presAssocID="{EC8AF8DE-E19B-4DEB-9DA5-BD5DA0579C0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BB5D0FAD-CA9D-44C5-A1AE-1D8F43909A18}" type="pres">
      <dgm:prSet presAssocID="{548CED6D-31D1-46F9-AC9E-645984FC2F00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IN"/>
        </a:p>
      </dgm:t>
    </dgm:pt>
    <dgm:pt modelId="{74D9705A-69B3-401D-AFC1-774B7C63C338}" type="pres">
      <dgm:prSet presAssocID="{DAA0B908-B34E-4837-A16A-83983E6C0F42}" presName="Accent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CD52D8F-A98D-421D-B96B-8520309894DD}" type="pres">
      <dgm:prSet presAssocID="{DAA0B908-B34E-4837-A16A-83983E6C0F42}" presName="Accent" presStyleLbl="bgShp" presStyleIdx="0" presStyleCnt="6"/>
      <dgm:spPr>
        <a:scene3d>
          <a:camera prst="orthographicFront"/>
          <a:lightRig rig="threePt" dir="t"/>
        </a:scene3d>
        <a:sp3d>
          <a:bevelT/>
        </a:sp3d>
      </dgm:spPr>
    </dgm:pt>
    <dgm:pt modelId="{AA9CBB97-1C48-47BC-82CE-C42D8AB6B180}" type="pres">
      <dgm:prSet presAssocID="{DAA0B908-B34E-4837-A16A-83983E6C0F4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164032-8F49-4139-BB47-B2ABF944BA6C}" type="pres">
      <dgm:prSet presAssocID="{C823BF85-1DCD-4370-A001-2BACB1B8EFBB}" presName="Accen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254AC4AF-C2A0-4ED2-B9E7-107CA5E7FB10}" type="pres">
      <dgm:prSet presAssocID="{C823BF85-1DCD-4370-A001-2BACB1B8EFBB}" presName="Accent" presStyleLbl="bgShp" presStyleIdx="1" presStyleCnt="6"/>
      <dgm:spPr>
        <a:noFill/>
        <a:scene3d>
          <a:camera prst="orthographicFront"/>
          <a:lightRig rig="threePt" dir="t"/>
        </a:scene3d>
        <a:sp3d>
          <a:bevelT/>
        </a:sp3d>
      </dgm:spPr>
    </dgm:pt>
    <dgm:pt modelId="{AECE75C0-B564-464C-A39E-3D26914373D4}" type="pres">
      <dgm:prSet presAssocID="{C823BF85-1DCD-4370-A001-2BACB1B8EFB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4FB62B-F914-4F7A-92B7-BFF107BF36BD}" type="pres">
      <dgm:prSet presAssocID="{C04B555D-01BE-4431-BCFB-2DE0BDD96AF2}" presName="Accent3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FCFC8EC-3345-4839-B8D2-F7F2307DB280}" type="pres">
      <dgm:prSet presAssocID="{C04B555D-01BE-4431-BCFB-2DE0BDD96AF2}" presName="Accent" presStyleLbl="bgShp" presStyleIdx="2" presStyleCnt="6"/>
      <dgm:spPr>
        <a:noFill/>
        <a:scene3d>
          <a:camera prst="orthographicFront"/>
          <a:lightRig rig="threePt" dir="t"/>
        </a:scene3d>
        <a:sp3d>
          <a:bevelT/>
        </a:sp3d>
      </dgm:spPr>
    </dgm:pt>
    <dgm:pt modelId="{CF6D3F39-F900-427A-B144-55C4E5B64929}" type="pres">
      <dgm:prSet presAssocID="{C04B555D-01BE-4431-BCFB-2DE0BDD96AF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1B6BD4-DEA9-4439-BC33-3C0E4EB59002}" type="pres">
      <dgm:prSet presAssocID="{862F85EA-0522-4DF9-A371-71208B62665C}" presName="Accent4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F786F7B-43C8-49CF-9011-A3CE4ECA868F}" type="pres">
      <dgm:prSet presAssocID="{862F85EA-0522-4DF9-A371-71208B62665C}" presName="Accent" presStyleLbl="bgShp" presStyleIdx="3" presStyleCnt="6"/>
      <dgm:spPr>
        <a:noFill/>
        <a:scene3d>
          <a:camera prst="orthographicFront"/>
          <a:lightRig rig="threePt" dir="t"/>
        </a:scene3d>
        <a:sp3d>
          <a:bevelT/>
        </a:sp3d>
      </dgm:spPr>
    </dgm:pt>
    <dgm:pt modelId="{A9890C66-8FE9-409F-8E17-901C93107A80}" type="pres">
      <dgm:prSet presAssocID="{862F85EA-0522-4DF9-A371-71208B62665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9C4F4E-FAA1-4042-BC47-F271E91C72B0}" type="pres">
      <dgm:prSet presAssocID="{EBB0A313-F1D9-4F46-9B3B-255716CA4108}" presName="Accent5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F969E6D-C863-435F-ABFC-5630E5D81F6E}" type="pres">
      <dgm:prSet presAssocID="{EBB0A313-F1D9-4F46-9B3B-255716CA4108}" presName="Accent" presStyleLbl="bgShp" presStyleIdx="4" presStyleCnt="6"/>
      <dgm:spPr>
        <a:noFill/>
        <a:scene3d>
          <a:camera prst="orthographicFront"/>
          <a:lightRig rig="threePt" dir="t"/>
        </a:scene3d>
        <a:sp3d>
          <a:bevelT/>
        </a:sp3d>
      </dgm:spPr>
    </dgm:pt>
    <dgm:pt modelId="{E5FA1B2C-5D8B-4AE6-BA99-5A80B7E647AD}" type="pres">
      <dgm:prSet presAssocID="{EBB0A313-F1D9-4F46-9B3B-255716CA410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C0A940-54EE-4701-8916-0BEFFB36E17B}" type="pres">
      <dgm:prSet presAssocID="{CF8E9C23-81FB-455B-94C7-9289F1D78FFC}" presName="Accent6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03A92F0-37AA-4B28-B540-7FB507C7EDB8}" type="pres">
      <dgm:prSet presAssocID="{CF8E9C23-81FB-455B-94C7-9289F1D78FFC}" presName="Accent" presStyleLbl="bgShp" presStyleIdx="5" presStyleCnt="6"/>
      <dgm:spPr>
        <a:noFill/>
        <a:scene3d>
          <a:camera prst="orthographicFront"/>
          <a:lightRig rig="threePt" dir="t"/>
        </a:scene3d>
        <a:sp3d>
          <a:bevelT/>
        </a:sp3d>
      </dgm:spPr>
    </dgm:pt>
    <dgm:pt modelId="{0165BB3A-4E77-4926-931A-03EE32F7ECFD}" type="pres">
      <dgm:prSet presAssocID="{CF8E9C23-81FB-455B-94C7-9289F1D78FF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C669516-C66E-4333-B15A-E4599969D341}" srcId="{548CED6D-31D1-46F9-AC9E-645984FC2F00}" destId="{C04B555D-01BE-4431-BCFB-2DE0BDD96AF2}" srcOrd="2" destOrd="0" parTransId="{DDF59DCF-D541-48C1-A72C-F21C5BAE66EE}" sibTransId="{D24860E9-E705-42DC-85E0-57EFBC0A8857}"/>
    <dgm:cxn modelId="{488CF959-50B8-45DA-8BDC-C5F830D9E20A}" srcId="{548CED6D-31D1-46F9-AC9E-645984FC2F00}" destId="{DAA0B908-B34E-4837-A16A-83983E6C0F42}" srcOrd="0" destOrd="0" parTransId="{2076067F-E40E-4557-8863-14E231DD728E}" sibTransId="{5E064BA3-D038-4663-9929-95F55F10A669}"/>
    <dgm:cxn modelId="{C9742F7D-FDB8-4D43-B9B5-13A6C94D5F53}" srcId="{548CED6D-31D1-46F9-AC9E-645984FC2F00}" destId="{EBB0A313-F1D9-4F46-9B3B-255716CA4108}" srcOrd="4" destOrd="0" parTransId="{9969E4B8-08F1-42B9-8F93-FA80EBF2B870}" sibTransId="{DE99AC66-35FC-446C-AAF9-A39A955F0068}"/>
    <dgm:cxn modelId="{159CAF72-8A9F-48D8-A5F1-9D609A2876D5}" srcId="{548CED6D-31D1-46F9-AC9E-645984FC2F00}" destId="{C823BF85-1DCD-4370-A001-2BACB1B8EFBB}" srcOrd="1" destOrd="0" parTransId="{A59C9834-9E1F-4205-8C8D-7463C874B05B}" sibTransId="{3651DB37-ECA1-41CB-8C70-A03AC8F0EB7E}"/>
    <dgm:cxn modelId="{A1758944-4B0C-4930-8E8C-59BD6019E00A}" srcId="{EC8AF8DE-E19B-4DEB-9DA5-BD5DA0579C08}" destId="{548CED6D-31D1-46F9-AC9E-645984FC2F00}" srcOrd="0" destOrd="0" parTransId="{5B75FF23-293D-4B58-80FD-D56842275627}" sibTransId="{DAC997DB-7619-403E-83EC-372240DA32F3}"/>
    <dgm:cxn modelId="{4D722F2E-706B-44CC-B112-ED3CC041B382}" srcId="{548CED6D-31D1-46F9-AC9E-645984FC2F00}" destId="{CF8E9C23-81FB-455B-94C7-9289F1D78FFC}" srcOrd="5" destOrd="0" parTransId="{B57C6376-62E9-40A1-A672-22A61C6EEADA}" sibTransId="{11FF43BF-D62E-4351-863B-E84EA5D9055F}"/>
    <dgm:cxn modelId="{C9070101-ECA4-4F50-82E1-195F1547E4F9}" type="presOf" srcId="{C823BF85-1DCD-4370-A001-2BACB1B8EFBB}" destId="{AECE75C0-B564-464C-A39E-3D26914373D4}" srcOrd="0" destOrd="0" presId="urn:microsoft.com/office/officeart/2011/layout/HexagonRadial#2"/>
    <dgm:cxn modelId="{88ABDA22-1DC7-4271-9658-67F4D643C441}" type="presOf" srcId="{EBB0A313-F1D9-4F46-9B3B-255716CA4108}" destId="{E5FA1B2C-5D8B-4AE6-BA99-5A80B7E647AD}" srcOrd="0" destOrd="0" presId="urn:microsoft.com/office/officeart/2011/layout/HexagonRadial#2"/>
    <dgm:cxn modelId="{A8531018-32D7-44A8-9FFB-DE8F679A7D94}" type="presOf" srcId="{862F85EA-0522-4DF9-A371-71208B62665C}" destId="{A9890C66-8FE9-409F-8E17-901C93107A80}" srcOrd="0" destOrd="0" presId="urn:microsoft.com/office/officeart/2011/layout/HexagonRadial#2"/>
    <dgm:cxn modelId="{1221CD92-4EB1-4096-AF81-4AA3EF4FAEE8}" type="presOf" srcId="{C04B555D-01BE-4431-BCFB-2DE0BDD96AF2}" destId="{CF6D3F39-F900-427A-B144-55C4E5B64929}" srcOrd="0" destOrd="0" presId="urn:microsoft.com/office/officeart/2011/layout/HexagonRadial#2"/>
    <dgm:cxn modelId="{D2959AAB-0C7F-4BCA-821D-E00F5A6252D9}" type="presOf" srcId="{548CED6D-31D1-46F9-AC9E-645984FC2F00}" destId="{BB5D0FAD-CA9D-44C5-A1AE-1D8F43909A18}" srcOrd="0" destOrd="0" presId="urn:microsoft.com/office/officeart/2011/layout/HexagonRadial#2"/>
    <dgm:cxn modelId="{BF9FC772-9E57-4DBB-888A-1F3995068E33}" type="presOf" srcId="{DAA0B908-B34E-4837-A16A-83983E6C0F42}" destId="{AA9CBB97-1C48-47BC-82CE-C42D8AB6B180}" srcOrd="0" destOrd="0" presId="urn:microsoft.com/office/officeart/2011/layout/HexagonRadial#2"/>
    <dgm:cxn modelId="{12125FA2-00F8-4379-AB16-CA03D9CA1D5D}" type="presOf" srcId="{EC8AF8DE-E19B-4DEB-9DA5-BD5DA0579C08}" destId="{66F8EEB5-EC93-49E8-BAB5-B3BA90B799C7}" srcOrd="0" destOrd="0" presId="urn:microsoft.com/office/officeart/2011/layout/HexagonRadial#2"/>
    <dgm:cxn modelId="{232058BA-C110-4D5E-9CCC-5E802759E067}" srcId="{548CED6D-31D1-46F9-AC9E-645984FC2F00}" destId="{862F85EA-0522-4DF9-A371-71208B62665C}" srcOrd="3" destOrd="0" parTransId="{6DECF588-C0B9-4870-B3AA-BDDC43DC890C}" sibTransId="{1BC54C81-2029-4828-8A7B-F34A0BF7D251}"/>
    <dgm:cxn modelId="{2CC88FE0-34F3-4E15-ABBE-D00680E1CB0E}" type="presOf" srcId="{CF8E9C23-81FB-455B-94C7-9289F1D78FFC}" destId="{0165BB3A-4E77-4926-931A-03EE32F7ECFD}" srcOrd="0" destOrd="0" presId="urn:microsoft.com/office/officeart/2011/layout/HexagonRadial#2"/>
    <dgm:cxn modelId="{292C0CD3-E933-4353-8D71-7E4AF68AAE3C}" type="presParOf" srcId="{66F8EEB5-EC93-49E8-BAB5-B3BA90B799C7}" destId="{BB5D0FAD-CA9D-44C5-A1AE-1D8F43909A18}" srcOrd="0" destOrd="0" presId="urn:microsoft.com/office/officeart/2011/layout/HexagonRadial#2"/>
    <dgm:cxn modelId="{EAEF8C2B-87C3-4442-BA52-F31B03A11E3A}" type="presParOf" srcId="{66F8EEB5-EC93-49E8-BAB5-B3BA90B799C7}" destId="{74D9705A-69B3-401D-AFC1-774B7C63C338}" srcOrd="1" destOrd="0" presId="urn:microsoft.com/office/officeart/2011/layout/HexagonRadial#2"/>
    <dgm:cxn modelId="{8360B13C-3CD0-448A-B2A4-242E154EC679}" type="presParOf" srcId="{74D9705A-69B3-401D-AFC1-774B7C63C338}" destId="{9CD52D8F-A98D-421D-B96B-8520309894DD}" srcOrd="0" destOrd="0" presId="urn:microsoft.com/office/officeart/2011/layout/HexagonRadial#2"/>
    <dgm:cxn modelId="{E5BD1070-F147-40DB-AB8A-C5ABF0D893DB}" type="presParOf" srcId="{66F8EEB5-EC93-49E8-BAB5-B3BA90B799C7}" destId="{AA9CBB97-1C48-47BC-82CE-C42D8AB6B180}" srcOrd="2" destOrd="0" presId="urn:microsoft.com/office/officeart/2011/layout/HexagonRadial#2"/>
    <dgm:cxn modelId="{D1FEBFC0-894D-49FE-8448-B7DE057D3941}" type="presParOf" srcId="{66F8EEB5-EC93-49E8-BAB5-B3BA90B799C7}" destId="{D7164032-8F49-4139-BB47-B2ABF944BA6C}" srcOrd="3" destOrd="0" presId="urn:microsoft.com/office/officeart/2011/layout/HexagonRadial#2"/>
    <dgm:cxn modelId="{C407EC39-9234-46BC-8429-43B575C7AD23}" type="presParOf" srcId="{D7164032-8F49-4139-BB47-B2ABF944BA6C}" destId="{254AC4AF-C2A0-4ED2-B9E7-107CA5E7FB10}" srcOrd="0" destOrd="0" presId="urn:microsoft.com/office/officeart/2011/layout/HexagonRadial#2"/>
    <dgm:cxn modelId="{AE275A61-3080-468C-96ED-6E1F0DBAE880}" type="presParOf" srcId="{66F8EEB5-EC93-49E8-BAB5-B3BA90B799C7}" destId="{AECE75C0-B564-464C-A39E-3D26914373D4}" srcOrd="4" destOrd="0" presId="urn:microsoft.com/office/officeart/2011/layout/HexagonRadial#2"/>
    <dgm:cxn modelId="{DA3E8D2B-7122-49B0-89B3-E4A40D5E6671}" type="presParOf" srcId="{66F8EEB5-EC93-49E8-BAB5-B3BA90B799C7}" destId="{E74FB62B-F914-4F7A-92B7-BFF107BF36BD}" srcOrd="5" destOrd="0" presId="urn:microsoft.com/office/officeart/2011/layout/HexagonRadial#2"/>
    <dgm:cxn modelId="{7C5D2FED-E51C-445A-9E0D-86484082DD22}" type="presParOf" srcId="{E74FB62B-F914-4F7A-92B7-BFF107BF36BD}" destId="{4FCFC8EC-3345-4839-B8D2-F7F2307DB280}" srcOrd="0" destOrd="0" presId="urn:microsoft.com/office/officeart/2011/layout/HexagonRadial#2"/>
    <dgm:cxn modelId="{8726988C-3E0E-410C-9C64-CC0B35CE5525}" type="presParOf" srcId="{66F8EEB5-EC93-49E8-BAB5-B3BA90B799C7}" destId="{CF6D3F39-F900-427A-B144-55C4E5B64929}" srcOrd="6" destOrd="0" presId="urn:microsoft.com/office/officeart/2011/layout/HexagonRadial#2"/>
    <dgm:cxn modelId="{D21E44BA-33E3-4095-926B-2A128D039694}" type="presParOf" srcId="{66F8EEB5-EC93-49E8-BAB5-B3BA90B799C7}" destId="{E41B6BD4-DEA9-4439-BC33-3C0E4EB59002}" srcOrd="7" destOrd="0" presId="urn:microsoft.com/office/officeart/2011/layout/HexagonRadial#2"/>
    <dgm:cxn modelId="{B731505E-5364-4845-B618-44DC15A21F81}" type="presParOf" srcId="{E41B6BD4-DEA9-4439-BC33-3C0E4EB59002}" destId="{4F786F7B-43C8-49CF-9011-A3CE4ECA868F}" srcOrd="0" destOrd="0" presId="urn:microsoft.com/office/officeart/2011/layout/HexagonRadial#2"/>
    <dgm:cxn modelId="{3C67CF00-0BE4-45C1-8B75-B70BE49DBC75}" type="presParOf" srcId="{66F8EEB5-EC93-49E8-BAB5-B3BA90B799C7}" destId="{A9890C66-8FE9-409F-8E17-901C93107A80}" srcOrd="8" destOrd="0" presId="urn:microsoft.com/office/officeart/2011/layout/HexagonRadial#2"/>
    <dgm:cxn modelId="{DE974031-DF27-47B3-AE9F-8CF440136053}" type="presParOf" srcId="{66F8EEB5-EC93-49E8-BAB5-B3BA90B799C7}" destId="{909C4F4E-FAA1-4042-BC47-F271E91C72B0}" srcOrd="9" destOrd="0" presId="urn:microsoft.com/office/officeart/2011/layout/HexagonRadial#2"/>
    <dgm:cxn modelId="{4499A752-2A39-4125-BB14-36607BC2B0FB}" type="presParOf" srcId="{909C4F4E-FAA1-4042-BC47-F271E91C72B0}" destId="{5F969E6D-C863-435F-ABFC-5630E5D81F6E}" srcOrd="0" destOrd="0" presId="urn:microsoft.com/office/officeart/2011/layout/HexagonRadial#2"/>
    <dgm:cxn modelId="{EA72E665-9AE1-4E16-AA56-9B954E0CC3A1}" type="presParOf" srcId="{66F8EEB5-EC93-49E8-BAB5-B3BA90B799C7}" destId="{E5FA1B2C-5D8B-4AE6-BA99-5A80B7E647AD}" srcOrd="10" destOrd="0" presId="urn:microsoft.com/office/officeart/2011/layout/HexagonRadial#2"/>
    <dgm:cxn modelId="{196EDF43-0EFE-440B-8C4B-8E81E6AE79EB}" type="presParOf" srcId="{66F8EEB5-EC93-49E8-BAB5-B3BA90B799C7}" destId="{5FC0A940-54EE-4701-8916-0BEFFB36E17B}" srcOrd="11" destOrd="0" presId="urn:microsoft.com/office/officeart/2011/layout/HexagonRadial#2"/>
    <dgm:cxn modelId="{2EC50C3E-FAD2-41F0-B9B9-86E2ACD8660C}" type="presParOf" srcId="{5FC0A940-54EE-4701-8916-0BEFFB36E17B}" destId="{803A92F0-37AA-4B28-B540-7FB507C7EDB8}" srcOrd="0" destOrd="0" presId="urn:microsoft.com/office/officeart/2011/layout/HexagonRadial#2"/>
    <dgm:cxn modelId="{96ED3FA4-0F42-46E0-B9B1-563F47F10503}" type="presParOf" srcId="{66F8EEB5-EC93-49E8-BAB5-B3BA90B799C7}" destId="{0165BB3A-4E77-4926-931A-03EE32F7ECFD}" srcOrd="12" destOrd="0" presId="urn:microsoft.com/office/officeart/2011/layout/HexagonRadial#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D0FAD-CA9D-44C5-A1AE-1D8F43909A18}">
      <dsp:nvSpPr>
        <dsp:cNvPr id="0" name=""/>
        <dsp:cNvSpPr/>
      </dsp:nvSpPr>
      <dsp:spPr>
        <a:xfrm>
          <a:off x="2122361" y="1179572"/>
          <a:ext cx="1499287" cy="129694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CNN</a:t>
          </a:r>
          <a:endParaRPr lang="en-IN" sz="1100" b="1" kern="1200" dirty="0">
            <a:solidFill>
              <a:schemeClr val="bg1"/>
            </a:solidFill>
          </a:endParaRPr>
        </a:p>
      </dsp:txBody>
      <dsp:txXfrm>
        <a:off x="2370814" y="1394494"/>
        <a:ext cx="1002381" cy="867100"/>
      </dsp:txXfrm>
    </dsp:sp>
    <dsp:sp modelId="{254AC4AF-C2A0-4ED2-B9E7-107CA5E7FB10}">
      <dsp:nvSpPr>
        <dsp:cNvPr id="0" name=""/>
        <dsp:cNvSpPr/>
      </dsp:nvSpPr>
      <dsp:spPr>
        <a:xfrm>
          <a:off x="3061203" y="559071"/>
          <a:ext cx="565676" cy="487405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CBB97-1C48-47BC-82CE-C42D8AB6B180}">
      <dsp:nvSpPr>
        <dsp:cNvPr id="0" name=""/>
        <dsp:cNvSpPr/>
      </dsp:nvSpPr>
      <dsp:spPr>
        <a:xfrm>
          <a:off x="2260467" y="0"/>
          <a:ext cx="1228655" cy="106293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lumMod val="60000"/>
            <a:lumOff val="4000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glow" dir="t"/>
        </a:scene3d>
        <a:sp3d prstMaterial="matte"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>
              <a:solidFill>
                <a:schemeClr val="tx1"/>
              </a:solidFill>
            </a:rPr>
            <a:t>LeNet</a:t>
          </a:r>
          <a:endParaRPr lang="en-IN" sz="1100" b="1" kern="1200" dirty="0">
            <a:solidFill>
              <a:schemeClr val="tx1"/>
            </a:solidFill>
          </a:endParaRPr>
        </a:p>
      </dsp:txBody>
      <dsp:txXfrm>
        <a:off x="2464081" y="176150"/>
        <a:ext cx="821427" cy="710631"/>
      </dsp:txXfrm>
    </dsp:sp>
    <dsp:sp modelId="{4FCFC8EC-3345-4839-B8D2-F7F2307DB280}">
      <dsp:nvSpPr>
        <dsp:cNvPr id="0" name=""/>
        <dsp:cNvSpPr/>
      </dsp:nvSpPr>
      <dsp:spPr>
        <a:xfrm>
          <a:off x="3721392" y="1470260"/>
          <a:ext cx="565676" cy="487405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E75C0-B564-464C-A39E-3D26914373D4}">
      <dsp:nvSpPr>
        <dsp:cNvPr id="0" name=""/>
        <dsp:cNvSpPr/>
      </dsp:nvSpPr>
      <dsp:spPr>
        <a:xfrm>
          <a:off x="3387287" y="653774"/>
          <a:ext cx="1228655" cy="106293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lumMod val="60000"/>
            <a:lumOff val="4000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glow" dir="t"/>
        </a:scene3d>
        <a:sp3d prstMaterial="matte"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>
              <a:solidFill>
                <a:schemeClr val="tx1"/>
              </a:solidFill>
            </a:rPr>
            <a:t>AlexNet</a:t>
          </a:r>
          <a:endParaRPr lang="en-IN" sz="1100" b="1" kern="1200" dirty="0">
            <a:solidFill>
              <a:schemeClr val="tx1"/>
            </a:solidFill>
          </a:endParaRPr>
        </a:p>
      </dsp:txBody>
      <dsp:txXfrm>
        <a:off x="3590901" y="829924"/>
        <a:ext cx="821427" cy="710631"/>
      </dsp:txXfrm>
    </dsp:sp>
    <dsp:sp modelId="{4F786F7B-43C8-49CF-9011-A3CE4ECA868F}">
      <dsp:nvSpPr>
        <dsp:cNvPr id="0" name=""/>
        <dsp:cNvSpPr/>
      </dsp:nvSpPr>
      <dsp:spPr>
        <a:xfrm>
          <a:off x="3262782" y="2498821"/>
          <a:ext cx="565676" cy="487405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D3F39-F900-427A-B144-55C4E5B64929}">
      <dsp:nvSpPr>
        <dsp:cNvPr id="0" name=""/>
        <dsp:cNvSpPr/>
      </dsp:nvSpPr>
      <dsp:spPr>
        <a:xfrm>
          <a:off x="3387287" y="1939018"/>
          <a:ext cx="1228655" cy="106293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lumMod val="60000"/>
            <a:lumOff val="4000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glow" dir="t"/>
        </a:scene3d>
        <a:sp3d prstMaterial="matte"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VGG</a:t>
          </a:r>
          <a:endParaRPr lang="en-IN" sz="1100" b="1" kern="1200" dirty="0">
            <a:solidFill>
              <a:schemeClr val="tx1"/>
            </a:solidFill>
          </a:endParaRPr>
        </a:p>
      </dsp:txBody>
      <dsp:txXfrm>
        <a:off x="3590901" y="2115168"/>
        <a:ext cx="821427" cy="710631"/>
      </dsp:txXfrm>
    </dsp:sp>
    <dsp:sp modelId="{5F969E6D-C863-435F-ABFC-5630E5D81F6E}">
      <dsp:nvSpPr>
        <dsp:cNvPr id="0" name=""/>
        <dsp:cNvSpPr/>
      </dsp:nvSpPr>
      <dsp:spPr>
        <a:xfrm>
          <a:off x="2125151" y="2605589"/>
          <a:ext cx="565676" cy="487405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90C66-8FE9-409F-8E17-901C93107A80}">
      <dsp:nvSpPr>
        <dsp:cNvPr id="0" name=""/>
        <dsp:cNvSpPr/>
      </dsp:nvSpPr>
      <dsp:spPr>
        <a:xfrm>
          <a:off x="2260467" y="2593523"/>
          <a:ext cx="1228655" cy="106293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lumMod val="60000"/>
            <a:lumOff val="4000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glow" dir="t"/>
        </a:scene3d>
        <a:sp3d prstMaterial="matte"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>
              <a:solidFill>
                <a:schemeClr val="tx1"/>
              </a:solidFill>
            </a:rPr>
            <a:t>GoogLeNet</a:t>
          </a:r>
          <a:endParaRPr lang="en-IN" sz="1100" b="1" kern="1200" dirty="0">
            <a:solidFill>
              <a:schemeClr val="tx1"/>
            </a:solidFill>
          </a:endParaRPr>
        </a:p>
      </dsp:txBody>
      <dsp:txXfrm>
        <a:off x="2464081" y="2769673"/>
        <a:ext cx="821427" cy="710631"/>
      </dsp:txXfrm>
    </dsp:sp>
    <dsp:sp modelId="{803A92F0-37AA-4B28-B540-7FB507C7EDB8}">
      <dsp:nvSpPr>
        <dsp:cNvPr id="0" name=""/>
        <dsp:cNvSpPr/>
      </dsp:nvSpPr>
      <dsp:spPr>
        <a:xfrm>
          <a:off x="1454151" y="1694766"/>
          <a:ext cx="565676" cy="487405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A1B2C-5D8B-4AE6-BA99-5A80B7E647AD}">
      <dsp:nvSpPr>
        <dsp:cNvPr id="0" name=""/>
        <dsp:cNvSpPr/>
      </dsp:nvSpPr>
      <dsp:spPr>
        <a:xfrm>
          <a:off x="1128416" y="1939749"/>
          <a:ext cx="1228655" cy="106293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lumMod val="60000"/>
            <a:lumOff val="4000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glow" dir="t"/>
        </a:scene3d>
        <a:sp3d prstMaterial="matte"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Inception V3</a:t>
          </a:r>
          <a:endParaRPr lang="en-IN" sz="1100" b="1" kern="1200" dirty="0">
            <a:solidFill>
              <a:schemeClr val="tx1"/>
            </a:solidFill>
          </a:endParaRPr>
        </a:p>
      </dsp:txBody>
      <dsp:txXfrm>
        <a:off x="1332030" y="2115899"/>
        <a:ext cx="821427" cy="710631"/>
      </dsp:txXfrm>
    </dsp:sp>
    <dsp:sp modelId="{0165BB3A-4E77-4926-931A-03EE32F7ECFD}">
      <dsp:nvSpPr>
        <dsp:cNvPr id="0" name=""/>
        <dsp:cNvSpPr/>
      </dsp:nvSpPr>
      <dsp:spPr>
        <a:xfrm>
          <a:off x="1128416" y="652311"/>
          <a:ext cx="1228655" cy="106293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lumMod val="60000"/>
            <a:lumOff val="4000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glow" dir="t"/>
        </a:scene3d>
        <a:sp3d prstMaterial="matte"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>
              <a:solidFill>
                <a:schemeClr val="tx1"/>
              </a:solidFill>
            </a:rPr>
            <a:t>ResNet</a:t>
          </a:r>
          <a:endParaRPr lang="en-IN" sz="1100" b="1" kern="1200" dirty="0">
            <a:solidFill>
              <a:schemeClr val="tx1"/>
            </a:solidFill>
          </a:endParaRPr>
        </a:p>
      </dsp:txBody>
      <dsp:txXfrm>
        <a:off x="1332030" y="828461"/>
        <a:ext cx="821427" cy="710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#2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9ADAF4-BF10-43FC-A7D1-42DC8823F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926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02A56F-6B85-452C-84DA-8D9FAD7A726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45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2A56F-6B85-452C-84DA-8D9FAD7A726C}" type="slidenum">
              <a:rPr lang="en-AU" smtClean="0"/>
              <a:pPr>
                <a:defRPr/>
              </a:pPr>
              <a:t>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440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2A56F-6B85-452C-84DA-8D9FAD7A726C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92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2A56F-6B85-452C-84DA-8D9FAD7A726C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84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2A56F-6B85-452C-84DA-8D9FAD7A726C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44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CP coverslide templa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0" y="0"/>
            <a:ext cx="9144000" cy="6867144"/>
            <a:chOff x="0" y="0"/>
            <a:chExt cx="9144000" cy="6867144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0" y="0"/>
              <a:ext cx="9144000" cy="686714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 bwMode="auto">
            <a:xfrm>
              <a:off x="0" y="1975104"/>
              <a:ext cx="9144000" cy="850392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0">
                  <a:srgbClr val="0067AC"/>
                </a:gs>
              </a:gsLst>
              <a:lin ang="54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8436" name="Group 4"/>
            <p:cNvGrpSpPr>
              <a:grpSpLocks noChangeAspect="1"/>
            </p:cNvGrpSpPr>
            <p:nvPr userDrawn="1"/>
          </p:nvGrpSpPr>
          <p:grpSpPr bwMode="auto">
            <a:xfrm>
              <a:off x="8183563" y="430213"/>
              <a:ext cx="485775" cy="423862"/>
              <a:chOff x="5155" y="271"/>
              <a:chExt cx="306" cy="267"/>
            </a:xfrm>
          </p:grpSpPr>
          <p:sp>
            <p:nvSpPr>
              <p:cNvPr id="18435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5155" y="271"/>
                <a:ext cx="306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37" name="Freeform 5"/>
              <p:cNvSpPr>
                <a:spLocks noEditPoints="1"/>
              </p:cNvSpPr>
              <p:nvPr userDrawn="1"/>
            </p:nvSpPr>
            <p:spPr bwMode="auto">
              <a:xfrm>
                <a:off x="5155" y="271"/>
                <a:ext cx="306" cy="267"/>
              </a:xfrm>
              <a:custGeom>
                <a:avLst/>
                <a:gdLst/>
                <a:ahLst/>
                <a:cxnLst>
                  <a:cxn ang="0">
                    <a:pos x="9535" y="97"/>
                  </a:cxn>
                  <a:cxn ang="0">
                    <a:pos x="11283" y="585"/>
                  </a:cxn>
                  <a:cxn ang="0">
                    <a:pos x="12683" y="1381"/>
                  </a:cxn>
                  <a:cxn ang="0">
                    <a:pos x="13693" y="2414"/>
                  </a:cxn>
                  <a:cxn ang="0">
                    <a:pos x="11694" y="2279"/>
                  </a:cxn>
                  <a:cxn ang="0">
                    <a:pos x="9285" y="2025"/>
                  </a:cxn>
                  <a:cxn ang="0">
                    <a:pos x="8623" y="2063"/>
                  </a:cxn>
                  <a:cxn ang="0">
                    <a:pos x="8389" y="2317"/>
                  </a:cxn>
                  <a:cxn ang="0">
                    <a:pos x="7829" y="8077"/>
                  </a:cxn>
                  <a:cxn ang="0">
                    <a:pos x="7808" y="2236"/>
                  </a:cxn>
                  <a:cxn ang="0">
                    <a:pos x="7536" y="2042"/>
                  </a:cxn>
                  <a:cxn ang="0">
                    <a:pos x="6428" y="2063"/>
                  </a:cxn>
                  <a:cxn ang="0">
                    <a:pos x="3785" y="2414"/>
                  </a:cxn>
                  <a:cxn ang="0">
                    <a:pos x="2720" y="2139"/>
                  </a:cxn>
                  <a:cxn ang="0">
                    <a:pos x="3823" y="1147"/>
                  </a:cxn>
                  <a:cxn ang="0">
                    <a:pos x="5322" y="428"/>
                  </a:cxn>
                  <a:cxn ang="0">
                    <a:pos x="7129" y="38"/>
                  </a:cxn>
                  <a:cxn ang="0">
                    <a:pos x="3903" y="10102"/>
                  </a:cxn>
                  <a:cxn ang="0">
                    <a:pos x="1939" y="10102"/>
                  </a:cxn>
                  <a:cxn ang="0">
                    <a:pos x="0" y="10102"/>
                  </a:cxn>
                  <a:cxn ang="0">
                    <a:pos x="2737" y="14151"/>
                  </a:cxn>
                  <a:cxn ang="0">
                    <a:pos x="5066" y="14151"/>
                  </a:cxn>
                  <a:cxn ang="0">
                    <a:pos x="5885" y="10102"/>
                  </a:cxn>
                  <a:cxn ang="0">
                    <a:pos x="6721" y="14151"/>
                  </a:cxn>
                  <a:cxn ang="0">
                    <a:pos x="11325" y="10102"/>
                  </a:cxn>
                  <a:cxn ang="0">
                    <a:pos x="9382" y="10102"/>
                  </a:cxn>
                  <a:cxn ang="0">
                    <a:pos x="7905" y="11270"/>
                  </a:cxn>
                  <a:cxn ang="0">
                    <a:pos x="10642" y="11270"/>
                  </a:cxn>
                  <a:cxn ang="0">
                    <a:pos x="11402" y="14151"/>
                  </a:cxn>
                  <a:cxn ang="0">
                    <a:pos x="14236" y="10102"/>
                  </a:cxn>
                  <a:cxn ang="0">
                    <a:pos x="13829" y="11720"/>
                  </a:cxn>
                  <a:cxn ang="0">
                    <a:pos x="14198" y="3854"/>
                  </a:cxn>
                  <a:cxn ang="0">
                    <a:pos x="14025" y="5002"/>
                  </a:cxn>
                  <a:cxn ang="0">
                    <a:pos x="13303" y="6150"/>
                  </a:cxn>
                  <a:cxn ang="0">
                    <a:pos x="12080" y="7103"/>
                  </a:cxn>
                  <a:cxn ang="0">
                    <a:pos x="10506" y="7747"/>
                  </a:cxn>
                  <a:cxn ang="0">
                    <a:pos x="9208" y="3563"/>
                  </a:cxn>
                  <a:cxn ang="0">
                    <a:pos x="9264" y="3075"/>
                  </a:cxn>
                  <a:cxn ang="0">
                    <a:pos x="9497" y="2842"/>
                  </a:cxn>
                  <a:cxn ang="0">
                    <a:pos x="10799" y="2881"/>
                  </a:cxn>
                  <a:cxn ang="0">
                    <a:pos x="12993" y="3172"/>
                  </a:cxn>
                  <a:cxn ang="0">
                    <a:pos x="5728" y="7769"/>
                  </a:cxn>
                  <a:cxn ang="0">
                    <a:pos x="4138" y="7103"/>
                  </a:cxn>
                  <a:cxn ang="0">
                    <a:pos x="2911" y="6150"/>
                  </a:cxn>
                  <a:cxn ang="0">
                    <a:pos x="2172" y="5002"/>
                  </a:cxn>
                  <a:cxn ang="0">
                    <a:pos x="1999" y="3854"/>
                  </a:cxn>
                  <a:cxn ang="0">
                    <a:pos x="2639" y="3270"/>
                  </a:cxn>
                  <a:cxn ang="0">
                    <a:pos x="4854" y="2939"/>
                  </a:cxn>
                  <a:cxn ang="0">
                    <a:pos x="6641" y="2804"/>
                  </a:cxn>
                  <a:cxn ang="0">
                    <a:pos x="6933" y="2978"/>
                  </a:cxn>
                  <a:cxn ang="0">
                    <a:pos x="7032" y="3406"/>
                  </a:cxn>
                  <a:cxn ang="0">
                    <a:pos x="6157" y="7882"/>
                  </a:cxn>
                </a:cxnLst>
                <a:rect l="0" t="0" r="r" b="b"/>
                <a:pathLst>
                  <a:path w="16218" h="14151">
                    <a:moveTo>
                      <a:pt x="8101" y="0"/>
                    </a:moveTo>
                    <a:lnTo>
                      <a:pt x="8606" y="0"/>
                    </a:lnTo>
                    <a:lnTo>
                      <a:pt x="9072" y="38"/>
                    </a:lnTo>
                    <a:lnTo>
                      <a:pt x="9535" y="97"/>
                    </a:lnTo>
                    <a:lnTo>
                      <a:pt x="10001" y="174"/>
                    </a:lnTo>
                    <a:lnTo>
                      <a:pt x="10451" y="310"/>
                    </a:lnTo>
                    <a:lnTo>
                      <a:pt x="10859" y="428"/>
                    </a:lnTo>
                    <a:lnTo>
                      <a:pt x="11283" y="585"/>
                    </a:lnTo>
                    <a:lnTo>
                      <a:pt x="11653" y="742"/>
                    </a:lnTo>
                    <a:lnTo>
                      <a:pt x="12043" y="932"/>
                    </a:lnTo>
                    <a:lnTo>
                      <a:pt x="12373" y="1147"/>
                    </a:lnTo>
                    <a:lnTo>
                      <a:pt x="12683" y="1381"/>
                    </a:lnTo>
                    <a:lnTo>
                      <a:pt x="12976" y="1614"/>
                    </a:lnTo>
                    <a:lnTo>
                      <a:pt x="13248" y="1868"/>
                    </a:lnTo>
                    <a:lnTo>
                      <a:pt x="13481" y="2139"/>
                    </a:lnTo>
                    <a:lnTo>
                      <a:pt x="13693" y="2414"/>
                    </a:lnTo>
                    <a:lnTo>
                      <a:pt x="13867" y="2707"/>
                    </a:lnTo>
                    <a:lnTo>
                      <a:pt x="13128" y="2550"/>
                    </a:lnTo>
                    <a:lnTo>
                      <a:pt x="12412" y="2414"/>
                    </a:lnTo>
                    <a:lnTo>
                      <a:pt x="11694" y="2279"/>
                    </a:lnTo>
                    <a:lnTo>
                      <a:pt x="11011" y="2199"/>
                    </a:lnTo>
                    <a:lnTo>
                      <a:pt x="10370" y="2122"/>
                    </a:lnTo>
                    <a:lnTo>
                      <a:pt x="9790" y="2063"/>
                    </a:lnTo>
                    <a:lnTo>
                      <a:pt x="9285" y="2025"/>
                    </a:lnTo>
                    <a:lnTo>
                      <a:pt x="8895" y="2025"/>
                    </a:lnTo>
                    <a:lnTo>
                      <a:pt x="8796" y="2025"/>
                    </a:lnTo>
                    <a:lnTo>
                      <a:pt x="8703" y="2042"/>
                    </a:lnTo>
                    <a:lnTo>
                      <a:pt x="8623" y="2063"/>
                    </a:lnTo>
                    <a:lnTo>
                      <a:pt x="8546" y="2122"/>
                    </a:lnTo>
                    <a:lnTo>
                      <a:pt x="8470" y="2181"/>
                    </a:lnTo>
                    <a:lnTo>
                      <a:pt x="8427" y="2236"/>
                    </a:lnTo>
                    <a:lnTo>
                      <a:pt x="8389" y="2317"/>
                    </a:lnTo>
                    <a:lnTo>
                      <a:pt x="8389" y="2414"/>
                    </a:lnTo>
                    <a:lnTo>
                      <a:pt x="8389" y="2588"/>
                    </a:lnTo>
                    <a:lnTo>
                      <a:pt x="8389" y="8077"/>
                    </a:lnTo>
                    <a:lnTo>
                      <a:pt x="7829" y="8077"/>
                    </a:lnTo>
                    <a:lnTo>
                      <a:pt x="7845" y="2588"/>
                    </a:lnTo>
                    <a:lnTo>
                      <a:pt x="7845" y="2414"/>
                    </a:lnTo>
                    <a:lnTo>
                      <a:pt x="7829" y="2317"/>
                    </a:lnTo>
                    <a:lnTo>
                      <a:pt x="7808" y="2236"/>
                    </a:lnTo>
                    <a:lnTo>
                      <a:pt x="7732" y="2181"/>
                    </a:lnTo>
                    <a:lnTo>
                      <a:pt x="7672" y="2122"/>
                    </a:lnTo>
                    <a:lnTo>
                      <a:pt x="7612" y="2063"/>
                    </a:lnTo>
                    <a:lnTo>
                      <a:pt x="7536" y="2042"/>
                    </a:lnTo>
                    <a:lnTo>
                      <a:pt x="7418" y="2025"/>
                    </a:lnTo>
                    <a:lnTo>
                      <a:pt x="7341" y="2025"/>
                    </a:lnTo>
                    <a:lnTo>
                      <a:pt x="6913" y="2025"/>
                    </a:lnTo>
                    <a:lnTo>
                      <a:pt x="6428" y="2063"/>
                    </a:lnTo>
                    <a:lnTo>
                      <a:pt x="5848" y="2122"/>
                    </a:lnTo>
                    <a:lnTo>
                      <a:pt x="5207" y="2199"/>
                    </a:lnTo>
                    <a:lnTo>
                      <a:pt x="4507" y="2296"/>
                    </a:lnTo>
                    <a:lnTo>
                      <a:pt x="3785" y="2414"/>
                    </a:lnTo>
                    <a:lnTo>
                      <a:pt x="3047" y="2550"/>
                    </a:lnTo>
                    <a:lnTo>
                      <a:pt x="2351" y="2707"/>
                    </a:lnTo>
                    <a:lnTo>
                      <a:pt x="2504" y="2431"/>
                    </a:lnTo>
                    <a:lnTo>
                      <a:pt x="2720" y="2139"/>
                    </a:lnTo>
                    <a:lnTo>
                      <a:pt x="2949" y="1868"/>
                    </a:lnTo>
                    <a:lnTo>
                      <a:pt x="3225" y="1614"/>
                    </a:lnTo>
                    <a:lnTo>
                      <a:pt x="3497" y="1381"/>
                    </a:lnTo>
                    <a:lnTo>
                      <a:pt x="3823" y="1147"/>
                    </a:lnTo>
                    <a:lnTo>
                      <a:pt x="4175" y="932"/>
                    </a:lnTo>
                    <a:lnTo>
                      <a:pt x="4524" y="742"/>
                    </a:lnTo>
                    <a:lnTo>
                      <a:pt x="4930" y="585"/>
                    </a:lnTo>
                    <a:lnTo>
                      <a:pt x="5322" y="428"/>
                    </a:lnTo>
                    <a:lnTo>
                      <a:pt x="5749" y="310"/>
                    </a:lnTo>
                    <a:lnTo>
                      <a:pt x="6195" y="174"/>
                    </a:lnTo>
                    <a:lnTo>
                      <a:pt x="6641" y="97"/>
                    </a:lnTo>
                    <a:lnTo>
                      <a:pt x="7129" y="38"/>
                    </a:lnTo>
                    <a:lnTo>
                      <a:pt x="7612" y="0"/>
                    </a:lnTo>
                    <a:lnTo>
                      <a:pt x="8101" y="0"/>
                    </a:lnTo>
                    <a:close/>
                    <a:moveTo>
                      <a:pt x="3903" y="11270"/>
                    </a:moveTo>
                    <a:lnTo>
                      <a:pt x="3903" y="10102"/>
                    </a:lnTo>
                    <a:lnTo>
                      <a:pt x="3399" y="10102"/>
                    </a:lnTo>
                    <a:lnTo>
                      <a:pt x="2911" y="10102"/>
                    </a:lnTo>
                    <a:lnTo>
                      <a:pt x="2428" y="10102"/>
                    </a:lnTo>
                    <a:lnTo>
                      <a:pt x="1939" y="10102"/>
                    </a:lnTo>
                    <a:lnTo>
                      <a:pt x="1456" y="10102"/>
                    </a:lnTo>
                    <a:lnTo>
                      <a:pt x="951" y="10102"/>
                    </a:lnTo>
                    <a:lnTo>
                      <a:pt x="483" y="10102"/>
                    </a:lnTo>
                    <a:lnTo>
                      <a:pt x="0" y="10102"/>
                    </a:lnTo>
                    <a:lnTo>
                      <a:pt x="0" y="11270"/>
                    </a:lnTo>
                    <a:lnTo>
                      <a:pt x="1124" y="11270"/>
                    </a:lnTo>
                    <a:lnTo>
                      <a:pt x="1124" y="14151"/>
                    </a:lnTo>
                    <a:lnTo>
                      <a:pt x="2737" y="14151"/>
                    </a:lnTo>
                    <a:lnTo>
                      <a:pt x="2737" y="11270"/>
                    </a:lnTo>
                    <a:lnTo>
                      <a:pt x="3903" y="11270"/>
                    </a:lnTo>
                    <a:close/>
                    <a:moveTo>
                      <a:pt x="5885" y="11720"/>
                    </a:moveTo>
                    <a:lnTo>
                      <a:pt x="5066" y="14151"/>
                    </a:lnTo>
                    <a:lnTo>
                      <a:pt x="3497" y="14151"/>
                    </a:lnTo>
                    <a:lnTo>
                      <a:pt x="5050" y="10102"/>
                    </a:lnTo>
                    <a:lnTo>
                      <a:pt x="5479" y="10102"/>
                    </a:lnTo>
                    <a:lnTo>
                      <a:pt x="5885" y="10102"/>
                    </a:lnTo>
                    <a:lnTo>
                      <a:pt x="6331" y="10102"/>
                    </a:lnTo>
                    <a:lnTo>
                      <a:pt x="6760" y="10102"/>
                    </a:lnTo>
                    <a:lnTo>
                      <a:pt x="8291" y="14151"/>
                    </a:lnTo>
                    <a:lnTo>
                      <a:pt x="6721" y="14151"/>
                    </a:lnTo>
                    <a:lnTo>
                      <a:pt x="5885" y="11720"/>
                    </a:lnTo>
                    <a:close/>
                    <a:moveTo>
                      <a:pt x="11809" y="11270"/>
                    </a:moveTo>
                    <a:lnTo>
                      <a:pt x="11809" y="10102"/>
                    </a:lnTo>
                    <a:lnTo>
                      <a:pt x="11325" y="10102"/>
                    </a:lnTo>
                    <a:lnTo>
                      <a:pt x="10820" y="10102"/>
                    </a:lnTo>
                    <a:lnTo>
                      <a:pt x="10333" y="10102"/>
                    </a:lnTo>
                    <a:lnTo>
                      <a:pt x="9848" y="10102"/>
                    </a:lnTo>
                    <a:lnTo>
                      <a:pt x="9382" y="10102"/>
                    </a:lnTo>
                    <a:lnTo>
                      <a:pt x="8895" y="10102"/>
                    </a:lnTo>
                    <a:lnTo>
                      <a:pt x="8389" y="10102"/>
                    </a:lnTo>
                    <a:lnTo>
                      <a:pt x="7905" y="10102"/>
                    </a:lnTo>
                    <a:lnTo>
                      <a:pt x="7905" y="11270"/>
                    </a:lnTo>
                    <a:lnTo>
                      <a:pt x="9051" y="11270"/>
                    </a:lnTo>
                    <a:lnTo>
                      <a:pt x="9051" y="14151"/>
                    </a:lnTo>
                    <a:lnTo>
                      <a:pt x="10642" y="14151"/>
                    </a:lnTo>
                    <a:lnTo>
                      <a:pt x="10642" y="11270"/>
                    </a:lnTo>
                    <a:lnTo>
                      <a:pt x="11809" y="11270"/>
                    </a:lnTo>
                    <a:close/>
                    <a:moveTo>
                      <a:pt x="13829" y="11720"/>
                    </a:moveTo>
                    <a:lnTo>
                      <a:pt x="12993" y="14151"/>
                    </a:lnTo>
                    <a:lnTo>
                      <a:pt x="11402" y="14151"/>
                    </a:lnTo>
                    <a:lnTo>
                      <a:pt x="12955" y="10102"/>
                    </a:lnTo>
                    <a:lnTo>
                      <a:pt x="13384" y="10102"/>
                    </a:lnTo>
                    <a:lnTo>
                      <a:pt x="13829" y="10102"/>
                    </a:lnTo>
                    <a:lnTo>
                      <a:pt x="14236" y="10102"/>
                    </a:lnTo>
                    <a:lnTo>
                      <a:pt x="14665" y="10102"/>
                    </a:lnTo>
                    <a:lnTo>
                      <a:pt x="16218" y="14151"/>
                    </a:lnTo>
                    <a:lnTo>
                      <a:pt x="14644" y="14151"/>
                    </a:lnTo>
                    <a:lnTo>
                      <a:pt x="13829" y="11720"/>
                    </a:lnTo>
                    <a:close/>
                    <a:moveTo>
                      <a:pt x="14122" y="3346"/>
                    </a:moveTo>
                    <a:lnTo>
                      <a:pt x="14160" y="3524"/>
                    </a:lnTo>
                    <a:lnTo>
                      <a:pt x="14177" y="3698"/>
                    </a:lnTo>
                    <a:lnTo>
                      <a:pt x="14198" y="3854"/>
                    </a:lnTo>
                    <a:lnTo>
                      <a:pt x="14198" y="4028"/>
                    </a:lnTo>
                    <a:lnTo>
                      <a:pt x="14177" y="4359"/>
                    </a:lnTo>
                    <a:lnTo>
                      <a:pt x="14122" y="4671"/>
                    </a:lnTo>
                    <a:lnTo>
                      <a:pt x="14025" y="5002"/>
                    </a:lnTo>
                    <a:lnTo>
                      <a:pt x="13889" y="5316"/>
                    </a:lnTo>
                    <a:lnTo>
                      <a:pt x="13714" y="5603"/>
                    </a:lnTo>
                    <a:lnTo>
                      <a:pt x="13519" y="5879"/>
                    </a:lnTo>
                    <a:lnTo>
                      <a:pt x="13303" y="6150"/>
                    </a:lnTo>
                    <a:lnTo>
                      <a:pt x="13014" y="6404"/>
                    </a:lnTo>
                    <a:lnTo>
                      <a:pt x="12742" y="6659"/>
                    </a:lnTo>
                    <a:lnTo>
                      <a:pt x="12429" y="6891"/>
                    </a:lnTo>
                    <a:lnTo>
                      <a:pt x="12080" y="7103"/>
                    </a:lnTo>
                    <a:lnTo>
                      <a:pt x="11733" y="7281"/>
                    </a:lnTo>
                    <a:lnTo>
                      <a:pt x="11342" y="7455"/>
                    </a:lnTo>
                    <a:lnTo>
                      <a:pt x="10914" y="7628"/>
                    </a:lnTo>
                    <a:lnTo>
                      <a:pt x="10506" y="7747"/>
                    </a:lnTo>
                    <a:lnTo>
                      <a:pt x="10061" y="7882"/>
                    </a:lnTo>
                    <a:lnTo>
                      <a:pt x="9246" y="3931"/>
                    </a:lnTo>
                    <a:lnTo>
                      <a:pt x="9225" y="3757"/>
                    </a:lnTo>
                    <a:lnTo>
                      <a:pt x="9208" y="3563"/>
                    </a:lnTo>
                    <a:lnTo>
                      <a:pt x="9208" y="3406"/>
                    </a:lnTo>
                    <a:lnTo>
                      <a:pt x="9208" y="3232"/>
                    </a:lnTo>
                    <a:lnTo>
                      <a:pt x="9225" y="3152"/>
                    </a:lnTo>
                    <a:lnTo>
                      <a:pt x="9264" y="3075"/>
                    </a:lnTo>
                    <a:lnTo>
                      <a:pt x="9301" y="3016"/>
                    </a:lnTo>
                    <a:lnTo>
                      <a:pt x="9344" y="2956"/>
                    </a:lnTo>
                    <a:lnTo>
                      <a:pt x="9421" y="2901"/>
                    </a:lnTo>
                    <a:lnTo>
                      <a:pt x="9497" y="2842"/>
                    </a:lnTo>
                    <a:lnTo>
                      <a:pt x="9577" y="2821"/>
                    </a:lnTo>
                    <a:lnTo>
                      <a:pt x="9692" y="2804"/>
                    </a:lnTo>
                    <a:lnTo>
                      <a:pt x="10256" y="2821"/>
                    </a:lnTo>
                    <a:lnTo>
                      <a:pt x="10799" y="2881"/>
                    </a:lnTo>
                    <a:lnTo>
                      <a:pt x="11342" y="2939"/>
                    </a:lnTo>
                    <a:lnTo>
                      <a:pt x="11907" y="2999"/>
                    </a:lnTo>
                    <a:lnTo>
                      <a:pt x="12450" y="3075"/>
                    </a:lnTo>
                    <a:lnTo>
                      <a:pt x="12993" y="3172"/>
                    </a:lnTo>
                    <a:lnTo>
                      <a:pt x="13579" y="3249"/>
                    </a:lnTo>
                    <a:lnTo>
                      <a:pt x="14122" y="3346"/>
                    </a:lnTo>
                    <a:close/>
                    <a:moveTo>
                      <a:pt x="6157" y="7882"/>
                    </a:moveTo>
                    <a:lnTo>
                      <a:pt x="5728" y="7769"/>
                    </a:lnTo>
                    <a:lnTo>
                      <a:pt x="5283" y="7628"/>
                    </a:lnTo>
                    <a:lnTo>
                      <a:pt x="4876" y="7476"/>
                    </a:lnTo>
                    <a:lnTo>
                      <a:pt x="4485" y="7281"/>
                    </a:lnTo>
                    <a:lnTo>
                      <a:pt x="4138" y="7103"/>
                    </a:lnTo>
                    <a:lnTo>
                      <a:pt x="3785" y="6891"/>
                    </a:lnTo>
                    <a:lnTo>
                      <a:pt x="3476" y="6659"/>
                    </a:lnTo>
                    <a:lnTo>
                      <a:pt x="3183" y="6425"/>
                    </a:lnTo>
                    <a:lnTo>
                      <a:pt x="2911" y="6150"/>
                    </a:lnTo>
                    <a:lnTo>
                      <a:pt x="2678" y="5896"/>
                    </a:lnTo>
                    <a:lnTo>
                      <a:pt x="2486" y="5603"/>
                    </a:lnTo>
                    <a:lnTo>
                      <a:pt x="2329" y="5316"/>
                    </a:lnTo>
                    <a:lnTo>
                      <a:pt x="2172" y="5002"/>
                    </a:lnTo>
                    <a:lnTo>
                      <a:pt x="2096" y="4671"/>
                    </a:lnTo>
                    <a:lnTo>
                      <a:pt x="2036" y="4359"/>
                    </a:lnTo>
                    <a:lnTo>
                      <a:pt x="1999" y="4028"/>
                    </a:lnTo>
                    <a:lnTo>
                      <a:pt x="1999" y="3854"/>
                    </a:lnTo>
                    <a:lnTo>
                      <a:pt x="2036" y="3698"/>
                    </a:lnTo>
                    <a:lnTo>
                      <a:pt x="2058" y="3524"/>
                    </a:lnTo>
                    <a:lnTo>
                      <a:pt x="2096" y="3346"/>
                    </a:lnTo>
                    <a:lnTo>
                      <a:pt x="2639" y="3270"/>
                    </a:lnTo>
                    <a:lnTo>
                      <a:pt x="3204" y="3172"/>
                    </a:lnTo>
                    <a:lnTo>
                      <a:pt x="3747" y="3075"/>
                    </a:lnTo>
                    <a:lnTo>
                      <a:pt x="4311" y="2999"/>
                    </a:lnTo>
                    <a:lnTo>
                      <a:pt x="4854" y="2939"/>
                    </a:lnTo>
                    <a:lnTo>
                      <a:pt x="5436" y="2881"/>
                    </a:lnTo>
                    <a:lnTo>
                      <a:pt x="5983" y="2821"/>
                    </a:lnTo>
                    <a:lnTo>
                      <a:pt x="6543" y="2804"/>
                    </a:lnTo>
                    <a:lnTo>
                      <a:pt x="6641" y="2804"/>
                    </a:lnTo>
                    <a:lnTo>
                      <a:pt x="6760" y="2821"/>
                    </a:lnTo>
                    <a:lnTo>
                      <a:pt x="6815" y="2842"/>
                    </a:lnTo>
                    <a:lnTo>
                      <a:pt x="6874" y="2918"/>
                    </a:lnTo>
                    <a:lnTo>
                      <a:pt x="6933" y="2978"/>
                    </a:lnTo>
                    <a:lnTo>
                      <a:pt x="6954" y="3036"/>
                    </a:lnTo>
                    <a:lnTo>
                      <a:pt x="7010" y="3135"/>
                    </a:lnTo>
                    <a:lnTo>
                      <a:pt x="7032" y="3210"/>
                    </a:lnTo>
                    <a:lnTo>
                      <a:pt x="7032" y="3406"/>
                    </a:lnTo>
                    <a:lnTo>
                      <a:pt x="7032" y="3584"/>
                    </a:lnTo>
                    <a:lnTo>
                      <a:pt x="7010" y="3774"/>
                    </a:lnTo>
                    <a:lnTo>
                      <a:pt x="6972" y="3931"/>
                    </a:lnTo>
                    <a:lnTo>
                      <a:pt x="6157" y="7882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8440" name="Group 8"/>
            <p:cNvGrpSpPr>
              <a:grpSpLocks noChangeAspect="1"/>
            </p:cNvGrpSpPr>
            <p:nvPr userDrawn="1"/>
          </p:nvGrpSpPr>
          <p:grpSpPr bwMode="auto">
            <a:xfrm>
              <a:off x="420688" y="430213"/>
              <a:ext cx="3262312" cy="376237"/>
              <a:chOff x="265" y="271"/>
              <a:chExt cx="2055" cy="237"/>
            </a:xfrm>
          </p:grpSpPr>
          <p:sp>
            <p:nvSpPr>
              <p:cNvPr id="18439" name="AutoShape 7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65" y="271"/>
                <a:ext cx="2055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41" name="Freeform 9"/>
              <p:cNvSpPr>
                <a:spLocks noEditPoints="1"/>
              </p:cNvSpPr>
              <p:nvPr userDrawn="1"/>
            </p:nvSpPr>
            <p:spPr bwMode="auto">
              <a:xfrm>
                <a:off x="1380" y="271"/>
                <a:ext cx="462" cy="80"/>
              </a:xfrm>
              <a:custGeom>
                <a:avLst/>
                <a:gdLst/>
                <a:ahLst/>
                <a:cxnLst>
                  <a:cxn ang="0">
                    <a:pos x="3516" y="636"/>
                  </a:cxn>
                  <a:cxn ang="0">
                    <a:pos x="3630" y="590"/>
                  </a:cxn>
                  <a:cxn ang="0">
                    <a:pos x="3696" y="453"/>
                  </a:cxn>
                  <a:cxn ang="0">
                    <a:pos x="3621" y="312"/>
                  </a:cxn>
                  <a:cxn ang="0">
                    <a:pos x="3446" y="223"/>
                  </a:cxn>
                  <a:cxn ang="0">
                    <a:pos x="3419" y="147"/>
                  </a:cxn>
                  <a:cxn ang="0">
                    <a:pos x="3494" y="94"/>
                  </a:cxn>
                  <a:cxn ang="0">
                    <a:pos x="3671" y="31"/>
                  </a:cxn>
                  <a:cxn ang="0">
                    <a:pos x="3451" y="7"/>
                  </a:cxn>
                  <a:cxn ang="0">
                    <a:pos x="3305" y="142"/>
                  </a:cxn>
                  <a:cxn ang="0">
                    <a:pos x="3360" y="298"/>
                  </a:cxn>
                  <a:cxn ang="0">
                    <a:pos x="3538" y="391"/>
                  </a:cxn>
                  <a:cxn ang="0">
                    <a:pos x="3581" y="470"/>
                  </a:cxn>
                  <a:cxn ang="0">
                    <a:pos x="3516" y="539"/>
                  </a:cxn>
                  <a:cxn ang="0">
                    <a:pos x="3331" y="514"/>
                  </a:cxn>
                  <a:cxn ang="0">
                    <a:pos x="3221" y="536"/>
                  </a:cxn>
                  <a:cxn ang="0">
                    <a:pos x="2640" y="543"/>
                  </a:cxn>
                  <a:cxn ang="0">
                    <a:pos x="2506" y="526"/>
                  </a:cxn>
                  <a:cxn ang="0">
                    <a:pos x="2423" y="452"/>
                  </a:cxn>
                  <a:cxn ang="0">
                    <a:pos x="2393" y="281"/>
                  </a:cxn>
                  <a:cxn ang="0">
                    <a:pos x="2438" y="167"/>
                  </a:cxn>
                  <a:cxn ang="0">
                    <a:pos x="2542" y="102"/>
                  </a:cxn>
                  <a:cxn ang="0">
                    <a:pos x="2730" y="118"/>
                  </a:cxn>
                  <a:cxn ang="0">
                    <a:pos x="2570" y="2"/>
                  </a:cxn>
                  <a:cxn ang="0">
                    <a:pos x="2403" y="59"/>
                  </a:cxn>
                  <a:cxn ang="0">
                    <a:pos x="2296" y="189"/>
                  </a:cxn>
                  <a:cxn ang="0">
                    <a:pos x="2276" y="379"/>
                  </a:cxn>
                  <a:cxn ang="0">
                    <a:pos x="2336" y="533"/>
                  </a:cxn>
                  <a:cxn ang="0">
                    <a:pos x="2471" y="622"/>
                  </a:cxn>
                  <a:cxn ang="0">
                    <a:pos x="2688" y="631"/>
                  </a:cxn>
                  <a:cxn ang="0">
                    <a:pos x="1778" y="630"/>
                  </a:cxn>
                  <a:cxn ang="0">
                    <a:pos x="1719" y="517"/>
                  </a:cxn>
                  <a:cxn ang="0">
                    <a:pos x="1449" y="10"/>
                  </a:cxn>
                  <a:cxn ang="0">
                    <a:pos x="1211" y="97"/>
                  </a:cxn>
                  <a:cxn ang="0">
                    <a:pos x="1282" y="178"/>
                  </a:cxn>
                  <a:cxn ang="0">
                    <a:pos x="1233" y="276"/>
                  </a:cxn>
                  <a:cxn ang="0">
                    <a:pos x="1091" y="374"/>
                  </a:cxn>
                  <a:cxn ang="0">
                    <a:pos x="1235" y="414"/>
                  </a:cxn>
                  <a:cxn ang="0">
                    <a:pos x="1298" y="620"/>
                  </a:cxn>
                  <a:cxn ang="0">
                    <a:pos x="1364" y="435"/>
                  </a:cxn>
                  <a:cxn ang="0">
                    <a:pos x="1284" y="337"/>
                  </a:cxn>
                  <a:cxn ang="0">
                    <a:pos x="1376" y="257"/>
                  </a:cxn>
                  <a:cxn ang="0">
                    <a:pos x="1375" y="94"/>
                  </a:cxn>
                  <a:cxn ang="0">
                    <a:pos x="1265" y="17"/>
                  </a:cxn>
                  <a:cxn ang="0">
                    <a:pos x="996" y="14"/>
                  </a:cxn>
                  <a:cxn ang="0">
                    <a:pos x="880" y="536"/>
                  </a:cxn>
                  <a:cxn ang="0">
                    <a:pos x="118" y="636"/>
                  </a:cxn>
                  <a:cxn ang="0">
                    <a:pos x="303" y="612"/>
                  </a:cxn>
                  <a:cxn ang="0">
                    <a:pos x="388" y="526"/>
                  </a:cxn>
                  <a:cxn ang="0">
                    <a:pos x="374" y="354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5" y="1"/>
                  </a:cxn>
                  <a:cxn ang="0">
                    <a:pos x="44" y="77"/>
                  </a:cxn>
                  <a:cxn ang="0">
                    <a:pos x="28" y="253"/>
                  </a:cxn>
                  <a:cxn ang="0">
                    <a:pos x="179" y="358"/>
                  </a:cxn>
                  <a:cxn ang="0">
                    <a:pos x="284" y="437"/>
                  </a:cxn>
                  <a:cxn ang="0">
                    <a:pos x="260" y="523"/>
                  </a:cxn>
                  <a:cxn ang="0">
                    <a:pos x="112" y="539"/>
                  </a:cxn>
                </a:cxnLst>
                <a:rect l="0" t="0" r="r" b="b"/>
                <a:pathLst>
                  <a:path w="3696" h="640">
                    <a:moveTo>
                      <a:pt x="3292" y="600"/>
                    </a:moveTo>
                    <a:lnTo>
                      <a:pt x="3306" y="608"/>
                    </a:lnTo>
                    <a:lnTo>
                      <a:pt x="3324" y="615"/>
                    </a:lnTo>
                    <a:lnTo>
                      <a:pt x="3343" y="620"/>
                    </a:lnTo>
                    <a:lnTo>
                      <a:pt x="3365" y="628"/>
                    </a:lnTo>
                    <a:lnTo>
                      <a:pt x="3386" y="633"/>
                    </a:lnTo>
                    <a:lnTo>
                      <a:pt x="3411" y="636"/>
                    </a:lnTo>
                    <a:lnTo>
                      <a:pt x="3436" y="639"/>
                    </a:lnTo>
                    <a:lnTo>
                      <a:pt x="3459" y="640"/>
                    </a:lnTo>
                    <a:lnTo>
                      <a:pt x="3489" y="639"/>
                    </a:lnTo>
                    <a:lnTo>
                      <a:pt x="3516" y="636"/>
                    </a:lnTo>
                    <a:lnTo>
                      <a:pt x="3529" y="634"/>
                    </a:lnTo>
                    <a:lnTo>
                      <a:pt x="3540" y="631"/>
                    </a:lnTo>
                    <a:lnTo>
                      <a:pt x="3553" y="628"/>
                    </a:lnTo>
                    <a:lnTo>
                      <a:pt x="3563" y="623"/>
                    </a:lnTo>
                    <a:lnTo>
                      <a:pt x="3575" y="620"/>
                    </a:lnTo>
                    <a:lnTo>
                      <a:pt x="3586" y="616"/>
                    </a:lnTo>
                    <a:lnTo>
                      <a:pt x="3595" y="612"/>
                    </a:lnTo>
                    <a:lnTo>
                      <a:pt x="3605" y="607"/>
                    </a:lnTo>
                    <a:lnTo>
                      <a:pt x="3612" y="602"/>
                    </a:lnTo>
                    <a:lnTo>
                      <a:pt x="3623" y="596"/>
                    </a:lnTo>
                    <a:lnTo>
                      <a:pt x="3630" y="590"/>
                    </a:lnTo>
                    <a:lnTo>
                      <a:pt x="3638" y="583"/>
                    </a:lnTo>
                    <a:lnTo>
                      <a:pt x="3644" y="577"/>
                    </a:lnTo>
                    <a:lnTo>
                      <a:pt x="3651" y="570"/>
                    </a:lnTo>
                    <a:lnTo>
                      <a:pt x="3659" y="563"/>
                    </a:lnTo>
                    <a:lnTo>
                      <a:pt x="3663" y="556"/>
                    </a:lnTo>
                    <a:lnTo>
                      <a:pt x="3673" y="540"/>
                    </a:lnTo>
                    <a:lnTo>
                      <a:pt x="3681" y="526"/>
                    </a:lnTo>
                    <a:lnTo>
                      <a:pt x="3687" y="507"/>
                    </a:lnTo>
                    <a:lnTo>
                      <a:pt x="3693" y="490"/>
                    </a:lnTo>
                    <a:lnTo>
                      <a:pt x="3695" y="471"/>
                    </a:lnTo>
                    <a:lnTo>
                      <a:pt x="3696" y="453"/>
                    </a:lnTo>
                    <a:lnTo>
                      <a:pt x="3695" y="437"/>
                    </a:lnTo>
                    <a:lnTo>
                      <a:pt x="3693" y="421"/>
                    </a:lnTo>
                    <a:lnTo>
                      <a:pt x="3688" y="407"/>
                    </a:lnTo>
                    <a:lnTo>
                      <a:pt x="3685" y="392"/>
                    </a:lnTo>
                    <a:lnTo>
                      <a:pt x="3680" y="379"/>
                    </a:lnTo>
                    <a:lnTo>
                      <a:pt x="3673" y="367"/>
                    </a:lnTo>
                    <a:lnTo>
                      <a:pt x="3665" y="354"/>
                    </a:lnTo>
                    <a:lnTo>
                      <a:pt x="3656" y="344"/>
                    </a:lnTo>
                    <a:lnTo>
                      <a:pt x="3645" y="332"/>
                    </a:lnTo>
                    <a:lnTo>
                      <a:pt x="3634" y="321"/>
                    </a:lnTo>
                    <a:lnTo>
                      <a:pt x="3621" y="312"/>
                    </a:lnTo>
                    <a:lnTo>
                      <a:pt x="3606" y="303"/>
                    </a:lnTo>
                    <a:lnTo>
                      <a:pt x="3591" y="294"/>
                    </a:lnTo>
                    <a:lnTo>
                      <a:pt x="3573" y="286"/>
                    </a:lnTo>
                    <a:lnTo>
                      <a:pt x="3555" y="277"/>
                    </a:lnTo>
                    <a:lnTo>
                      <a:pt x="3534" y="269"/>
                    </a:lnTo>
                    <a:lnTo>
                      <a:pt x="3507" y="257"/>
                    </a:lnTo>
                    <a:lnTo>
                      <a:pt x="3482" y="247"/>
                    </a:lnTo>
                    <a:lnTo>
                      <a:pt x="3472" y="241"/>
                    </a:lnTo>
                    <a:lnTo>
                      <a:pt x="3461" y="235"/>
                    </a:lnTo>
                    <a:lnTo>
                      <a:pt x="3453" y="230"/>
                    </a:lnTo>
                    <a:lnTo>
                      <a:pt x="3446" y="223"/>
                    </a:lnTo>
                    <a:lnTo>
                      <a:pt x="3439" y="219"/>
                    </a:lnTo>
                    <a:lnTo>
                      <a:pt x="3433" y="213"/>
                    </a:lnTo>
                    <a:lnTo>
                      <a:pt x="3427" y="205"/>
                    </a:lnTo>
                    <a:lnTo>
                      <a:pt x="3423" y="199"/>
                    </a:lnTo>
                    <a:lnTo>
                      <a:pt x="3420" y="192"/>
                    </a:lnTo>
                    <a:lnTo>
                      <a:pt x="3419" y="184"/>
                    </a:lnTo>
                    <a:lnTo>
                      <a:pt x="3416" y="177"/>
                    </a:lnTo>
                    <a:lnTo>
                      <a:pt x="3416" y="167"/>
                    </a:lnTo>
                    <a:lnTo>
                      <a:pt x="3416" y="162"/>
                    </a:lnTo>
                    <a:lnTo>
                      <a:pt x="3417" y="154"/>
                    </a:lnTo>
                    <a:lnTo>
                      <a:pt x="3419" y="147"/>
                    </a:lnTo>
                    <a:lnTo>
                      <a:pt x="3422" y="141"/>
                    </a:lnTo>
                    <a:lnTo>
                      <a:pt x="3425" y="135"/>
                    </a:lnTo>
                    <a:lnTo>
                      <a:pt x="3431" y="128"/>
                    </a:lnTo>
                    <a:lnTo>
                      <a:pt x="3436" y="121"/>
                    </a:lnTo>
                    <a:lnTo>
                      <a:pt x="3442" y="117"/>
                    </a:lnTo>
                    <a:lnTo>
                      <a:pt x="3448" y="112"/>
                    </a:lnTo>
                    <a:lnTo>
                      <a:pt x="3455" y="107"/>
                    </a:lnTo>
                    <a:lnTo>
                      <a:pt x="3463" y="103"/>
                    </a:lnTo>
                    <a:lnTo>
                      <a:pt x="3474" y="100"/>
                    </a:lnTo>
                    <a:lnTo>
                      <a:pt x="3484" y="97"/>
                    </a:lnTo>
                    <a:lnTo>
                      <a:pt x="3494" y="94"/>
                    </a:lnTo>
                    <a:lnTo>
                      <a:pt x="3507" y="94"/>
                    </a:lnTo>
                    <a:lnTo>
                      <a:pt x="3520" y="94"/>
                    </a:lnTo>
                    <a:lnTo>
                      <a:pt x="3539" y="94"/>
                    </a:lnTo>
                    <a:lnTo>
                      <a:pt x="3560" y="96"/>
                    </a:lnTo>
                    <a:lnTo>
                      <a:pt x="3577" y="100"/>
                    </a:lnTo>
                    <a:lnTo>
                      <a:pt x="3595" y="104"/>
                    </a:lnTo>
                    <a:lnTo>
                      <a:pt x="3609" y="108"/>
                    </a:lnTo>
                    <a:lnTo>
                      <a:pt x="3623" y="113"/>
                    </a:lnTo>
                    <a:lnTo>
                      <a:pt x="3634" y="118"/>
                    </a:lnTo>
                    <a:lnTo>
                      <a:pt x="3643" y="121"/>
                    </a:lnTo>
                    <a:lnTo>
                      <a:pt x="3671" y="31"/>
                    </a:lnTo>
                    <a:lnTo>
                      <a:pt x="3659" y="25"/>
                    </a:lnTo>
                    <a:lnTo>
                      <a:pt x="3643" y="20"/>
                    </a:lnTo>
                    <a:lnTo>
                      <a:pt x="3627" y="14"/>
                    </a:lnTo>
                    <a:lnTo>
                      <a:pt x="3609" y="9"/>
                    </a:lnTo>
                    <a:lnTo>
                      <a:pt x="3590" y="6"/>
                    </a:lnTo>
                    <a:lnTo>
                      <a:pt x="3568" y="3"/>
                    </a:lnTo>
                    <a:lnTo>
                      <a:pt x="3547" y="1"/>
                    </a:lnTo>
                    <a:lnTo>
                      <a:pt x="3522" y="0"/>
                    </a:lnTo>
                    <a:lnTo>
                      <a:pt x="3497" y="1"/>
                    </a:lnTo>
                    <a:lnTo>
                      <a:pt x="3474" y="4"/>
                    </a:lnTo>
                    <a:lnTo>
                      <a:pt x="3451" y="7"/>
                    </a:lnTo>
                    <a:lnTo>
                      <a:pt x="3431" y="14"/>
                    </a:lnTo>
                    <a:lnTo>
                      <a:pt x="3411" y="22"/>
                    </a:lnTo>
                    <a:lnTo>
                      <a:pt x="3394" y="30"/>
                    </a:lnTo>
                    <a:lnTo>
                      <a:pt x="3377" y="40"/>
                    </a:lnTo>
                    <a:lnTo>
                      <a:pt x="3362" y="51"/>
                    </a:lnTo>
                    <a:lnTo>
                      <a:pt x="3348" y="64"/>
                    </a:lnTo>
                    <a:lnTo>
                      <a:pt x="3336" y="77"/>
                    </a:lnTo>
                    <a:lnTo>
                      <a:pt x="3327" y="92"/>
                    </a:lnTo>
                    <a:lnTo>
                      <a:pt x="3316" y="108"/>
                    </a:lnTo>
                    <a:lnTo>
                      <a:pt x="3310" y="123"/>
                    </a:lnTo>
                    <a:lnTo>
                      <a:pt x="3305" y="142"/>
                    </a:lnTo>
                    <a:lnTo>
                      <a:pt x="3302" y="159"/>
                    </a:lnTo>
                    <a:lnTo>
                      <a:pt x="3302" y="179"/>
                    </a:lnTo>
                    <a:lnTo>
                      <a:pt x="3302" y="194"/>
                    </a:lnTo>
                    <a:lnTo>
                      <a:pt x="3304" y="211"/>
                    </a:lnTo>
                    <a:lnTo>
                      <a:pt x="3308" y="225"/>
                    </a:lnTo>
                    <a:lnTo>
                      <a:pt x="3313" y="239"/>
                    </a:lnTo>
                    <a:lnTo>
                      <a:pt x="3321" y="253"/>
                    </a:lnTo>
                    <a:lnTo>
                      <a:pt x="3329" y="264"/>
                    </a:lnTo>
                    <a:lnTo>
                      <a:pt x="3338" y="276"/>
                    </a:lnTo>
                    <a:lnTo>
                      <a:pt x="3348" y="288"/>
                    </a:lnTo>
                    <a:lnTo>
                      <a:pt x="3360" y="298"/>
                    </a:lnTo>
                    <a:lnTo>
                      <a:pt x="3372" y="310"/>
                    </a:lnTo>
                    <a:lnTo>
                      <a:pt x="3385" y="318"/>
                    </a:lnTo>
                    <a:lnTo>
                      <a:pt x="3401" y="328"/>
                    </a:lnTo>
                    <a:lnTo>
                      <a:pt x="3416" y="335"/>
                    </a:lnTo>
                    <a:lnTo>
                      <a:pt x="3434" y="344"/>
                    </a:lnTo>
                    <a:lnTo>
                      <a:pt x="3451" y="351"/>
                    </a:lnTo>
                    <a:lnTo>
                      <a:pt x="3471" y="358"/>
                    </a:lnTo>
                    <a:lnTo>
                      <a:pt x="3497" y="369"/>
                    </a:lnTo>
                    <a:lnTo>
                      <a:pt x="3521" y="380"/>
                    </a:lnTo>
                    <a:lnTo>
                      <a:pt x="3529" y="385"/>
                    </a:lnTo>
                    <a:lnTo>
                      <a:pt x="3538" y="391"/>
                    </a:lnTo>
                    <a:lnTo>
                      <a:pt x="3548" y="396"/>
                    </a:lnTo>
                    <a:lnTo>
                      <a:pt x="3555" y="403"/>
                    </a:lnTo>
                    <a:lnTo>
                      <a:pt x="3561" y="408"/>
                    </a:lnTo>
                    <a:lnTo>
                      <a:pt x="3566" y="417"/>
                    </a:lnTo>
                    <a:lnTo>
                      <a:pt x="3570" y="422"/>
                    </a:lnTo>
                    <a:lnTo>
                      <a:pt x="3573" y="429"/>
                    </a:lnTo>
                    <a:lnTo>
                      <a:pt x="3575" y="437"/>
                    </a:lnTo>
                    <a:lnTo>
                      <a:pt x="3577" y="444"/>
                    </a:lnTo>
                    <a:lnTo>
                      <a:pt x="3581" y="453"/>
                    </a:lnTo>
                    <a:lnTo>
                      <a:pt x="3581" y="461"/>
                    </a:lnTo>
                    <a:lnTo>
                      <a:pt x="3581" y="470"/>
                    </a:lnTo>
                    <a:lnTo>
                      <a:pt x="3577" y="480"/>
                    </a:lnTo>
                    <a:lnTo>
                      <a:pt x="3575" y="488"/>
                    </a:lnTo>
                    <a:lnTo>
                      <a:pt x="3572" y="496"/>
                    </a:lnTo>
                    <a:lnTo>
                      <a:pt x="3568" y="503"/>
                    </a:lnTo>
                    <a:lnTo>
                      <a:pt x="3563" y="510"/>
                    </a:lnTo>
                    <a:lnTo>
                      <a:pt x="3558" y="517"/>
                    </a:lnTo>
                    <a:lnTo>
                      <a:pt x="3551" y="523"/>
                    </a:lnTo>
                    <a:lnTo>
                      <a:pt x="3544" y="528"/>
                    </a:lnTo>
                    <a:lnTo>
                      <a:pt x="3534" y="532"/>
                    </a:lnTo>
                    <a:lnTo>
                      <a:pt x="3526" y="536"/>
                    </a:lnTo>
                    <a:lnTo>
                      <a:pt x="3516" y="539"/>
                    </a:lnTo>
                    <a:lnTo>
                      <a:pt x="3505" y="542"/>
                    </a:lnTo>
                    <a:lnTo>
                      <a:pt x="3492" y="544"/>
                    </a:lnTo>
                    <a:lnTo>
                      <a:pt x="3481" y="545"/>
                    </a:lnTo>
                    <a:lnTo>
                      <a:pt x="3468" y="545"/>
                    </a:lnTo>
                    <a:lnTo>
                      <a:pt x="3446" y="545"/>
                    </a:lnTo>
                    <a:lnTo>
                      <a:pt x="3424" y="542"/>
                    </a:lnTo>
                    <a:lnTo>
                      <a:pt x="3405" y="539"/>
                    </a:lnTo>
                    <a:lnTo>
                      <a:pt x="3383" y="534"/>
                    </a:lnTo>
                    <a:lnTo>
                      <a:pt x="3366" y="528"/>
                    </a:lnTo>
                    <a:lnTo>
                      <a:pt x="3348" y="522"/>
                    </a:lnTo>
                    <a:lnTo>
                      <a:pt x="3331" y="514"/>
                    </a:lnTo>
                    <a:lnTo>
                      <a:pt x="3316" y="506"/>
                    </a:lnTo>
                    <a:lnTo>
                      <a:pt x="3292" y="600"/>
                    </a:lnTo>
                    <a:close/>
                    <a:moveTo>
                      <a:pt x="3192" y="262"/>
                    </a:moveTo>
                    <a:lnTo>
                      <a:pt x="2959" y="262"/>
                    </a:lnTo>
                    <a:lnTo>
                      <a:pt x="2959" y="104"/>
                    </a:lnTo>
                    <a:lnTo>
                      <a:pt x="3207" y="104"/>
                    </a:lnTo>
                    <a:lnTo>
                      <a:pt x="3207" y="10"/>
                    </a:lnTo>
                    <a:lnTo>
                      <a:pt x="2845" y="10"/>
                    </a:lnTo>
                    <a:lnTo>
                      <a:pt x="2845" y="630"/>
                    </a:lnTo>
                    <a:lnTo>
                      <a:pt x="3221" y="630"/>
                    </a:lnTo>
                    <a:lnTo>
                      <a:pt x="3221" y="536"/>
                    </a:lnTo>
                    <a:lnTo>
                      <a:pt x="2959" y="536"/>
                    </a:lnTo>
                    <a:lnTo>
                      <a:pt x="2959" y="354"/>
                    </a:lnTo>
                    <a:lnTo>
                      <a:pt x="3192" y="354"/>
                    </a:lnTo>
                    <a:lnTo>
                      <a:pt x="3192" y="262"/>
                    </a:lnTo>
                    <a:close/>
                    <a:moveTo>
                      <a:pt x="2731" y="522"/>
                    </a:moveTo>
                    <a:lnTo>
                      <a:pt x="2717" y="527"/>
                    </a:lnTo>
                    <a:lnTo>
                      <a:pt x="2705" y="531"/>
                    </a:lnTo>
                    <a:lnTo>
                      <a:pt x="2691" y="535"/>
                    </a:lnTo>
                    <a:lnTo>
                      <a:pt x="2674" y="538"/>
                    </a:lnTo>
                    <a:lnTo>
                      <a:pt x="2659" y="541"/>
                    </a:lnTo>
                    <a:lnTo>
                      <a:pt x="2640" y="543"/>
                    </a:lnTo>
                    <a:lnTo>
                      <a:pt x="2625" y="544"/>
                    </a:lnTo>
                    <a:lnTo>
                      <a:pt x="2608" y="544"/>
                    </a:lnTo>
                    <a:lnTo>
                      <a:pt x="2593" y="544"/>
                    </a:lnTo>
                    <a:lnTo>
                      <a:pt x="2583" y="543"/>
                    </a:lnTo>
                    <a:lnTo>
                      <a:pt x="2571" y="542"/>
                    </a:lnTo>
                    <a:lnTo>
                      <a:pt x="2558" y="540"/>
                    </a:lnTo>
                    <a:lnTo>
                      <a:pt x="2547" y="538"/>
                    </a:lnTo>
                    <a:lnTo>
                      <a:pt x="2537" y="536"/>
                    </a:lnTo>
                    <a:lnTo>
                      <a:pt x="2525" y="533"/>
                    </a:lnTo>
                    <a:lnTo>
                      <a:pt x="2515" y="529"/>
                    </a:lnTo>
                    <a:lnTo>
                      <a:pt x="2506" y="526"/>
                    </a:lnTo>
                    <a:lnTo>
                      <a:pt x="2497" y="521"/>
                    </a:lnTo>
                    <a:lnTo>
                      <a:pt x="2486" y="516"/>
                    </a:lnTo>
                    <a:lnTo>
                      <a:pt x="2478" y="510"/>
                    </a:lnTo>
                    <a:lnTo>
                      <a:pt x="2471" y="504"/>
                    </a:lnTo>
                    <a:lnTo>
                      <a:pt x="2462" y="498"/>
                    </a:lnTo>
                    <a:lnTo>
                      <a:pt x="2454" y="491"/>
                    </a:lnTo>
                    <a:lnTo>
                      <a:pt x="2447" y="485"/>
                    </a:lnTo>
                    <a:lnTo>
                      <a:pt x="2440" y="477"/>
                    </a:lnTo>
                    <a:lnTo>
                      <a:pt x="2435" y="469"/>
                    </a:lnTo>
                    <a:lnTo>
                      <a:pt x="2430" y="461"/>
                    </a:lnTo>
                    <a:lnTo>
                      <a:pt x="2423" y="452"/>
                    </a:lnTo>
                    <a:lnTo>
                      <a:pt x="2417" y="443"/>
                    </a:lnTo>
                    <a:lnTo>
                      <a:pt x="2413" y="433"/>
                    </a:lnTo>
                    <a:lnTo>
                      <a:pt x="2409" y="424"/>
                    </a:lnTo>
                    <a:lnTo>
                      <a:pt x="2405" y="414"/>
                    </a:lnTo>
                    <a:lnTo>
                      <a:pt x="2399" y="392"/>
                    </a:lnTo>
                    <a:lnTo>
                      <a:pt x="2394" y="371"/>
                    </a:lnTo>
                    <a:lnTo>
                      <a:pt x="2393" y="346"/>
                    </a:lnTo>
                    <a:lnTo>
                      <a:pt x="2391" y="321"/>
                    </a:lnTo>
                    <a:lnTo>
                      <a:pt x="2391" y="308"/>
                    </a:lnTo>
                    <a:lnTo>
                      <a:pt x="2393" y="295"/>
                    </a:lnTo>
                    <a:lnTo>
                      <a:pt x="2393" y="281"/>
                    </a:lnTo>
                    <a:lnTo>
                      <a:pt x="2396" y="269"/>
                    </a:lnTo>
                    <a:lnTo>
                      <a:pt x="2398" y="257"/>
                    </a:lnTo>
                    <a:lnTo>
                      <a:pt x="2400" y="245"/>
                    </a:lnTo>
                    <a:lnTo>
                      <a:pt x="2403" y="235"/>
                    </a:lnTo>
                    <a:lnTo>
                      <a:pt x="2406" y="223"/>
                    </a:lnTo>
                    <a:lnTo>
                      <a:pt x="2411" y="213"/>
                    </a:lnTo>
                    <a:lnTo>
                      <a:pt x="2415" y="203"/>
                    </a:lnTo>
                    <a:lnTo>
                      <a:pt x="2422" y="193"/>
                    </a:lnTo>
                    <a:lnTo>
                      <a:pt x="2427" y="184"/>
                    </a:lnTo>
                    <a:lnTo>
                      <a:pt x="2432" y="176"/>
                    </a:lnTo>
                    <a:lnTo>
                      <a:pt x="2438" y="167"/>
                    </a:lnTo>
                    <a:lnTo>
                      <a:pt x="2444" y="159"/>
                    </a:lnTo>
                    <a:lnTo>
                      <a:pt x="2451" y="152"/>
                    </a:lnTo>
                    <a:lnTo>
                      <a:pt x="2461" y="145"/>
                    </a:lnTo>
                    <a:lnTo>
                      <a:pt x="2467" y="139"/>
                    </a:lnTo>
                    <a:lnTo>
                      <a:pt x="2476" y="132"/>
                    </a:lnTo>
                    <a:lnTo>
                      <a:pt x="2483" y="126"/>
                    </a:lnTo>
                    <a:lnTo>
                      <a:pt x="2492" y="121"/>
                    </a:lnTo>
                    <a:lnTo>
                      <a:pt x="2503" y="117"/>
                    </a:lnTo>
                    <a:lnTo>
                      <a:pt x="2511" y="112"/>
                    </a:lnTo>
                    <a:lnTo>
                      <a:pt x="2520" y="109"/>
                    </a:lnTo>
                    <a:lnTo>
                      <a:pt x="2542" y="102"/>
                    </a:lnTo>
                    <a:lnTo>
                      <a:pt x="2562" y="98"/>
                    </a:lnTo>
                    <a:lnTo>
                      <a:pt x="2586" y="94"/>
                    </a:lnTo>
                    <a:lnTo>
                      <a:pt x="2609" y="94"/>
                    </a:lnTo>
                    <a:lnTo>
                      <a:pt x="2627" y="94"/>
                    </a:lnTo>
                    <a:lnTo>
                      <a:pt x="2645" y="96"/>
                    </a:lnTo>
                    <a:lnTo>
                      <a:pt x="2662" y="98"/>
                    </a:lnTo>
                    <a:lnTo>
                      <a:pt x="2676" y="101"/>
                    </a:lnTo>
                    <a:lnTo>
                      <a:pt x="2692" y="105"/>
                    </a:lnTo>
                    <a:lnTo>
                      <a:pt x="2705" y="109"/>
                    </a:lnTo>
                    <a:lnTo>
                      <a:pt x="2717" y="113"/>
                    </a:lnTo>
                    <a:lnTo>
                      <a:pt x="2730" y="118"/>
                    </a:lnTo>
                    <a:lnTo>
                      <a:pt x="2753" y="28"/>
                    </a:lnTo>
                    <a:lnTo>
                      <a:pt x="2743" y="24"/>
                    </a:lnTo>
                    <a:lnTo>
                      <a:pt x="2732" y="20"/>
                    </a:lnTo>
                    <a:lnTo>
                      <a:pt x="2715" y="12"/>
                    </a:lnTo>
                    <a:lnTo>
                      <a:pt x="2699" y="9"/>
                    </a:lnTo>
                    <a:lnTo>
                      <a:pt x="2677" y="6"/>
                    </a:lnTo>
                    <a:lnTo>
                      <a:pt x="2656" y="3"/>
                    </a:lnTo>
                    <a:lnTo>
                      <a:pt x="2630" y="1"/>
                    </a:lnTo>
                    <a:lnTo>
                      <a:pt x="2603" y="0"/>
                    </a:lnTo>
                    <a:lnTo>
                      <a:pt x="2586" y="1"/>
                    </a:lnTo>
                    <a:lnTo>
                      <a:pt x="2570" y="2"/>
                    </a:lnTo>
                    <a:lnTo>
                      <a:pt x="2552" y="4"/>
                    </a:lnTo>
                    <a:lnTo>
                      <a:pt x="2536" y="6"/>
                    </a:lnTo>
                    <a:lnTo>
                      <a:pt x="2518" y="9"/>
                    </a:lnTo>
                    <a:lnTo>
                      <a:pt x="2503" y="12"/>
                    </a:lnTo>
                    <a:lnTo>
                      <a:pt x="2486" y="17"/>
                    </a:lnTo>
                    <a:lnTo>
                      <a:pt x="2471" y="23"/>
                    </a:lnTo>
                    <a:lnTo>
                      <a:pt x="2458" y="29"/>
                    </a:lnTo>
                    <a:lnTo>
                      <a:pt x="2442" y="35"/>
                    </a:lnTo>
                    <a:lnTo>
                      <a:pt x="2430" y="42"/>
                    </a:lnTo>
                    <a:lnTo>
                      <a:pt x="2414" y="50"/>
                    </a:lnTo>
                    <a:lnTo>
                      <a:pt x="2403" y="59"/>
                    </a:lnTo>
                    <a:lnTo>
                      <a:pt x="2391" y="68"/>
                    </a:lnTo>
                    <a:lnTo>
                      <a:pt x="2377" y="77"/>
                    </a:lnTo>
                    <a:lnTo>
                      <a:pt x="2366" y="87"/>
                    </a:lnTo>
                    <a:lnTo>
                      <a:pt x="2355" y="99"/>
                    </a:lnTo>
                    <a:lnTo>
                      <a:pt x="2344" y="110"/>
                    </a:lnTo>
                    <a:lnTo>
                      <a:pt x="2335" y="121"/>
                    </a:lnTo>
                    <a:lnTo>
                      <a:pt x="2326" y="135"/>
                    </a:lnTo>
                    <a:lnTo>
                      <a:pt x="2318" y="148"/>
                    </a:lnTo>
                    <a:lnTo>
                      <a:pt x="2311" y="162"/>
                    </a:lnTo>
                    <a:lnTo>
                      <a:pt x="2303" y="176"/>
                    </a:lnTo>
                    <a:lnTo>
                      <a:pt x="2296" y="189"/>
                    </a:lnTo>
                    <a:lnTo>
                      <a:pt x="2291" y="205"/>
                    </a:lnTo>
                    <a:lnTo>
                      <a:pt x="2286" y="222"/>
                    </a:lnTo>
                    <a:lnTo>
                      <a:pt x="2281" y="238"/>
                    </a:lnTo>
                    <a:lnTo>
                      <a:pt x="2279" y="255"/>
                    </a:lnTo>
                    <a:lnTo>
                      <a:pt x="2276" y="272"/>
                    </a:lnTo>
                    <a:lnTo>
                      <a:pt x="2274" y="290"/>
                    </a:lnTo>
                    <a:lnTo>
                      <a:pt x="2272" y="308"/>
                    </a:lnTo>
                    <a:lnTo>
                      <a:pt x="2272" y="328"/>
                    </a:lnTo>
                    <a:lnTo>
                      <a:pt x="2272" y="345"/>
                    </a:lnTo>
                    <a:lnTo>
                      <a:pt x="2274" y="362"/>
                    </a:lnTo>
                    <a:lnTo>
                      <a:pt x="2276" y="379"/>
                    </a:lnTo>
                    <a:lnTo>
                      <a:pt x="2277" y="394"/>
                    </a:lnTo>
                    <a:lnTo>
                      <a:pt x="2281" y="412"/>
                    </a:lnTo>
                    <a:lnTo>
                      <a:pt x="2284" y="426"/>
                    </a:lnTo>
                    <a:lnTo>
                      <a:pt x="2288" y="441"/>
                    </a:lnTo>
                    <a:lnTo>
                      <a:pt x="2293" y="456"/>
                    </a:lnTo>
                    <a:lnTo>
                      <a:pt x="2298" y="469"/>
                    </a:lnTo>
                    <a:lnTo>
                      <a:pt x="2305" y="483"/>
                    </a:lnTo>
                    <a:lnTo>
                      <a:pt x="2313" y="496"/>
                    </a:lnTo>
                    <a:lnTo>
                      <a:pt x="2320" y="508"/>
                    </a:lnTo>
                    <a:lnTo>
                      <a:pt x="2328" y="521"/>
                    </a:lnTo>
                    <a:lnTo>
                      <a:pt x="2336" y="533"/>
                    </a:lnTo>
                    <a:lnTo>
                      <a:pt x="2347" y="543"/>
                    </a:lnTo>
                    <a:lnTo>
                      <a:pt x="2357" y="555"/>
                    </a:lnTo>
                    <a:lnTo>
                      <a:pt x="2366" y="564"/>
                    </a:lnTo>
                    <a:lnTo>
                      <a:pt x="2377" y="573"/>
                    </a:lnTo>
                    <a:lnTo>
                      <a:pt x="2389" y="582"/>
                    </a:lnTo>
                    <a:lnTo>
                      <a:pt x="2401" y="592"/>
                    </a:lnTo>
                    <a:lnTo>
                      <a:pt x="2414" y="598"/>
                    </a:lnTo>
                    <a:lnTo>
                      <a:pt x="2428" y="605"/>
                    </a:lnTo>
                    <a:lnTo>
                      <a:pt x="2442" y="611"/>
                    </a:lnTo>
                    <a:lnTo>
                      <a:pt x="2455" y="617"/>
                    </a:lnTo>
                    <a:lnTo>
                      <a:pt x="2471" y="622"/>
                    </a:lnTo>
                    <a:lnTo>
                      <a:pt x="2485" y="628"/>
                    </a:lnTo>
                    <a:lnTo>
                      <a:pt x="2503" y="631"/>
                    </a:lnTo>
                    <a:lnTo>
                      <a:pt x="2518" y="634"/>
                    </a:lnTo>
                    <a:lnTo>
                      <a:pt x="2536" y="636"/>
                    </a:lnTo>
                    <a:lnTo>
                      <a:pt x="2552" y="638"/>
                    </a:lnTo>
                    <a:lnTo>
                      <a:pt x="2571" y="639"/>
                    </a:lnTo>
                    <a:lnTo>
                      <a:pt x="2589" y="640"/>
                    </a:lnTo>
                    <a:lnTo>
                      <a:pt x="2616" y="639"/>
                    </a:lnTo>
                    <a:lnTo>
                      <a:pt x="2640" y="637"/>
                    </a:lnTo>
                    <a:lnTo>
                      <a:pt x="2664" y="634"/>
                    </a:lnTo>
                    <a:lnTo>
                      <a:pt x="2688" y="631"/>
                    </a:lnTo>
                    <a:lnTo>
                      <a:pt x="2706" y="628"/>
                    </a:lnTo>
                    <a:lnTo>
                      <a:pt x="2724" y="620"/>
                    </a:lnTo>
                    <a:lnTo>
                      <a:pt x="2738" y="616"/>
                    </a:lnTo>
                    <a:lnTo>
                      <a:pt x="2748" y="611"/>
                    </a:lnTo>
                    <a:lnTo>
                      <a:pt x="2731" y="522"/>
                    </a:lnTo>
                    <a:close/>
                    <a:moveTo>
                      <a:pt x="2061" y="10"/>
                    </a:moveTo>
                    <a:lnTo>
                      <a:pt x="2061" y="630"/>
                    </a:lnTo>
                    <a:lnTo>
                      <a:pt x="2174" y="630"/>
                    </a:lnTo>
                    <a:lnTo>
                      <a:pt x="2174" y="10"/>
                    </a:lnTo>
                    <a:lnTo>
                      <a:pt x="2061" y="10"/>
                    </a:lnTo>
                    <a:close/>
                    <a:moveTo>
                      <a:pt x="1778" y="630"/>
                    </a:moveTo>
                    <a:lnTo>
                      <a:pt x="1994" y="10"/>
                    </a:lnTo>
                    <a:lnTo>
                      <a:pt x="1873" y="10"/>
                    </a:lnTo>
                    <a:lnTo>
                      <a:pt x="1782" y="294"/>
                    </a:lnTo>
                    <a:lnTo>
                      <a:pt x="1773" y="321"/>
                    </a:lnTo>
                    <a:lnTo>
                      <a:pt x="1765" y="350"/>
                    </a:lnTo>
                    <a:lnTo>
                      <a:pt x="1756" y="378"/>
                    </a:lnTo>
                    <a:lnTo>
                      <a:pt x="1749" y="407"/>
                    </a:lnTo>
                    <a:lnTo>
                      <a:pt x="1740" y="434"/>
                    </a:lnTo>
                    <a:lnTo>
                      <a:pt x="1732" y="462"/>
                    </a:lnTo>
                    <a:lnTo>
                      <a:pt x="1726" y="490"/>
                    </a:lnTo>
                    <a:lnTo>
                      <a:pt x="1719" y="517"/>
                    </a:lnTo>
                    <a:lnTo>
                      <a:pt x="1717" y="517"/>
                    </a:lnTo>
                    <a:lnTo>
                      <a:pt x="1712" y="490"/>
                    </a:lnTo>
                    <a:lnTo>
                      <a:pt x="1704" y="461"/>
                    </a:lnTo>
                    <a:lnTo>
                      <a:pt x="1697" y="433"/>
                    </a:lnTo>
                    <a:lnTo>
                      <a:pt x="1690" y="405"/>
                    </a:lnTo>
                    <a:lnTo>
                      <a:pt x="1683" y="378"/>
                    </a:lnTo>
                    <a:lnTo>
                      <a:pt x="1675" y="349"/>
                    </a:lnTo>
                    <a:lnTo>
                      <a:pt x="1665" y="320"/>
                    </a:lnTo>
                    <a:lnTo>
                      <a:pt x="1656" y="292"/>
                    </a:lnTo>
                    <a:lnTo>
                      <a:pt x="1572" y="10"/>
                    </a:lnTo>
                    <a:lnTo>
                      <a:pt x="1449" y="10"/>
                    </a:lnTo>
                    <a:lnTo>
                      <a:pt x="1649" y="630"/>
                    </a:lnTo>
                    <a:lnTo>
                      <a:pt x="1778" y="630"/>
                    </a:lnTo>
                    <a:close/>
                    <a:moveTo>
                      <a:pt x="1091" y="97"/>
                    </a:moveTo>
                    <a:lnTo>
                      <a:pt x="1102" y="94"/>
                    </a:lnTo>
                    <a:lnTo>
                      <a:pt x="1119" y="92"/>
                    </a:lnTo>
                    <a:lnTo>
                      <a:pt x="1137" y="92"/>
                    </a:lnTo>
                    <a:lnTo>
                      <a:pt x="1163" y="90"/>
                    </a:lnTo>
                    <a:lnTo>
                      <a:pt x="1175" y="92"/>
                    </a:lnTo>
                    <a:lnTo>
                      <a:pt x="1189" y="92"/>
                    </a:lnTo>
                    <a:lnTo>
                      <a:pt x="1201" y="94"/>
                    </a:lnTo>
                    <a:lnTo>
                      <a:pt x="1211" y="97"/>
                    </a:lnTo>
                    <a:lnTo>
                      <a:pt x="1223" y="100"/>
                    </a:lnTo>
                    <a:lnTo>
                      <a:pt x="1233" y="105"/>
                    </a:lnTo>
                    <a:lnTo>
                      <a:pt x="1242" y="109"/>
                    </a:lnTo>
                    <a:lnTo>
                      <a:pt x="1250" y="115"/>
                    </a:lnTo>
                    <a:lnTo>
                      <a:pt x="1257" y="121"/>
                    </a:lnTo>
                    <a:lnTo>
                      <a:pt x="1265" y="129"/>
                    </a:lnTo>
                    <a:lnTo>
                      <a:pt x="1270" y="137"/>
                    </a:lnTo>
                    <a:lnTo>
                      <a:pt x="1275" y="146"/>
                    </a:lnTo>
                    <a:lnTo>
                      <a:pt x="1279" y="155"/>
                    </a:lnTo>
                    <a:lnTo>
                      <a:pt x="1281" y="167"/>
                    </a:lnTo>
                    <a:lnTo>
                      <a:pt x="1282" y="178"/>
                    </a:lnTo>
                    <a:lnTo>
                      <a:pt x="1282" y="189"/>
                    </a:lnTo>
                    <a:lnTo>
                      <a:pt x="1282" y="201"/>
                    </a:lnTo>
                    <a:lnTo>
                      <a:pt x="1281" y="212"/>
                    </a:lnTo>
                    <a:lnTo>
                      <a:pt x="1279" y="222"/>
                    </a:lnTo>
                    <a:lnTo>
                      <a:pt x="1275" y="232"/>
                    </a:lnTo>
                    <a:lnTo>
                      <a:pt x="1270" y="241"/>
                    </a:lnTo>
                    <a:lnTo>
                      <a:pt x="1265" y="250"/>
                    </a:lnTo>
                    <a:lnTo>
                      <a:pt x="1257" y="257"/>
                    </a:lnTo>
                    <a:lnTo>
                      <a:pt x="1250" y="264"/>
                    </a:lnTo>
                    <a:lnTo>
                      <a:pt x="1242" y="271"/>
                    </a:lnTo>
                    <a:lnTo>
                      <a:pt x="1233" y="276"/>
                    </a:lnTo>
                    <a:lnTo>
                      <a:pt x="1222" y="280"/>
                    </a:lnTo>
                    <a:lnTo>
                      <a:pt x="1211" y="285"/>
                    </a:lnTo>
                    <a:lnTo>
                      <a:pt x="1199" y="288"/>
                    </a:lnTo>
                    <a:lnTo>
                      <a:pt x="1186" y="291"/>
                    </a:lnTo>
                    <a:lnTo>
                      <a:pt x="1172" y="292"/>
                    </a:lnTo>
                    <a:lnTo>
                      <a:pt x="1160" y="292"/>
                    </a:lnTo>
                    <a:lnTo>
                      <a:pt x="1091" y="292"/>
                    </a:lnTo>
                    <a:lnTo>
                      <a:pt x="1091" y="97"/>
                    </a:lnTo>
                    <a:close/>
                    <a:moveTo>
                      <a:pt x="979" y="630"/>
                    </a:moveTo>
                    <a:lnTo>
                      <a:pt x="1091" y="630"/>
                    </a:lnTo>
                    <a:lnTo>
                      <a:pt x="1091" y="374"/>
                    </a:lnTo>
                    <a:lnTo>
                      <a:pt x="1150" y="374"/>
                    </a:lnTo>
                    <a:lnTo>
                      <a:pt x="1161" y="376"/>
                    </a:lnTo>
                    <a:lnTo>
                      <a:pt x="1172" y="378"/>
                    </a:lnTo>
                    <a:lnTo>
                      <a:pt x="1181" y="379"/>
                    </a:lnTo>
                    <a:lnTo>
                      <a:pt x="1192" y="381"/>
                    </a:lnTo>
                    <a:lnTo>
                      <a:pt x="1200" y="384"/>
                    </a:lnTo>
                    <a:lnTo>
                      <a:pt x="1208" y="388"/>
                    </a:lnTo>
                    <a:lnTo>
                      <a:pt x="1214" y="393"/>
                    </a:lnTo>
                    <a:lnTo>
                      <a:pt x="1222" y="400"/>
                    </a:lnTo>
                    <a:lnTo>
                      <a:pt x="1229" y="407"/>
                    </a:lnTo>
                    <a:lnTo>
                      <a:pt x="1235" y="414"/>
                    </a:lnTo>
                    <a:lnTo>
                      <a:pt x="1240" y="423"/>
                    </a:lnTo>
                    <a:lnTo>
                      <a:pt x="1245" y="432"/>
                    </a:lnTo>
                    <a:lnTo>
                      <a:pt x="1248" y="444"/>
                    </a:lnTo>
                    <a:lnTo>
                      <a:pt x="1252" y="456"/>
                    </a:lnTo>
                    <a:lnTo>
                      <a:pt x="1257" y="469"/>
                    </a:lnTo>
                    <a:lnTo>
                      <a:pt x="1260" y="485"/>
                    </a:lnTo>
                    <a:lnTo>
                      <a:pt x="1274" y="536"/>
                    </a:lnTo>
                    <a:lnTo>
                      <a:pt x="1284" y="578"/>
                    </a:lnTo>
                    <a:lnTo>
                      <a:pt x="1289" y="596"/>
                    </a:lnTo>
                    <a:lnTo>
                      <a:pt x="1293" y="610"/>
                    </a:lnTo>
                    <a:lnTo>
                      <a:pt x="1298" y="620"/>
                    </a:lnTo>
                    <a:lnTo>
                      <a:pt x="1303" y="630"/>
                    </a:lnTo>
                    <a:lnTo>
                      <a:pt x="1419" y="630"/>
                    </a:lnTo>
                    <a:lnTo>
                      <a:pt x="1415" y="618"/>
                    </a:lnTo>
                    <a:lnTo>
                      <a:pt x="1408" y="604"/>
                    </a:lnTo>
                    <a:lnTo>
                      <a:pt x="1403" y="584"/>
                    </a:lnTo>
                    <a:lnTo>
                      <a:pt x="1397" y="564"/>
                    </a:lnTo>
                    <a:lnTo>
                      <a:pt x="1391" y="539"/>
                    </a:lnTo>
                    <a:lnTo>
                      <a:pt x="1384" y="514"/>
                    </a:lnTo>
                    <a:lnTo>
                      <a:pt x="1378" y="487"/>
                    </a:lnTo>
                    <a:lnTo>
                      <a:pt x="1369" y="457"/>
                    </a:lnTo>
                    <a:lnTo>
                      <a:pt x="1364" y="435"/>
                    </a:lnTo>
                    <a:lnTo>
                      <a:pt x="1355" y="415"/>
                    </a:lnTo>
                    <a:lnTo>
                      <a:pt x="1348" y="397"/>
                    </a:lnTo>
                    <a:lnTo>
                      <a:pt x="1338" y="381"/>
                    </a:lnTo>
                    <a:lnTo>
                      <a:pt x="1331" y="373"/>
                    </a:lnTo>
                    <a:lnTo>
                      <a:pt x="1326" y="367"/>
                    </a:lnTo>
                    <a:lnTo>
                      <a:pt x="1320" y="361"/>
                    </a:lnTo>
                    <a:lnTo>
                      <a:pt x="1314" y="354"/>
                    </a:lnTo>
                    <a:lnTo>
                      <a:pt x="1307" y="349"/>
                    </a:lnTo>
                    <a:lnTo>
                      <a:pt x="1300" y="345"/>
                    </a:lnTo>
                    <a:lnTo>
                      <a:pt x="1291" y="342"/>
                    </a:lnTo>
                    <a:lnTo>
                      <a:pt x="1284" y="337"/>
                    </a:lnTo>
                    <a:lnTo>
                      <a:pt x="1284" y="335"/>
                    </a:lnTo>
                    <a:lnTo>
                      <a:pt x="1293" y="330"/>
                    </a:lnTo>
                    <a:lnTo>
                      <a:pt x="1306" y="326"/>
                    </a:lnTo>
                    <a:lnTo>
                      <a:pt x="1316" y="319"/>
                    </a:lnTo>
                    <a:lnTo>
                      <a:pt x="1326" y="313"/>
                    </a:lnTo>
                    <a:lnTo>
                      <a:pt x="1335" y="305"/>
                    </a:lnTo>
                    <a:lnTo>
                      <a:pt x="1345" y="298"/>
                    </a:lnTo>
                    <a:lnTo>
                      <a:pt x="1354" y="289"/>
                    </a:lnTo>
                    <a:lnTo>
                      <a:pt x="1362" y="279"/>
                    </a:lnTo>
                    <a:lnTo>
                      <a:pt x="1369" y="269"/>
                    </a:lnTo>
                    <a:lnTo>
                      <a:pt x="1376" y="257"/>
                    </a:lnTo>
                    <a:lnTo>
                      <a:pt x="1382" y="247"/>
                    </a:lnTo>
                    <a:lnTo>
                      <a:pt x="1387" y="235"/>
                    </a:lnTo>
                    <a:lnTo>
                      <a:pt x="1391" y="222"/>
                    </a:lnTo>
                    <a:lnTo>
                      <a:pt x="1394" y="208"/>
                    </a:lnTo>
                    <a:lnTo>
                      <a:pt x="1396" y="194"/>
                    </a:lnTo>
                    <a:lnTo>
                      <a:pt x="1396" y="180"/>
                    </a:lnTo>
                    <a:lnTo>
                      <a:pt x="1395" y="160"/>
                    </a:lnTo>
                    <a:lnTo>
                      <a:pt x="1393" y="142"/>
                    </a:lnTo>
                    <a:lnTo>
                      <a:pt x="1388" y="123"/>
                    </a:lnTo>
                    <a:lnTo>
                      <a:pt x="1383" y="108"/>
                    </a:lnTo>
                    <a:lnTo>
                      <a:pt x="1375" y="94"/>
                    </a:lnTo>
                    <a:lnTo>
                      <a:pt x="1365" y="79"/>
                    </a:lnTo>
                    <a:lnTo>
                      <a:pt x="1355" y="67"/>
                    </a:lnTo>
                    <a:lnTo>
                      <a:pt x="1343" y="55"/>
                    </a:lnTo>
                    <a:lnTo>
                      <a:pt x="1335" y="48"/>
                    </a:lnTo>
                    <a:lnTo>
                      <a:pt x="1326" y="43"/>
                    </a:lnTo>
                    <a:lnTo>
                      <a:pt x="1317" y="38"/>
                    </a:lnTo>
                    <a:lnTo>
                      <a:pt x="1308" y="33"/>
                    </a:lnTo>
                    <a:lnTo>
                      <a:pt x="1297" y="28"/>
                    </a:lnTo>
                    <a:lnTo>
                      <a:pt x="1287" y="24"/>
                    </a:lnTo>
                    <a:lnTo>
                      <a:pt x="1277" y="22"/>
                    </a:lnTo>
                    <a:lnTo>
                      <a:pt x="1265" y="17"/>
                    </a:lnTo>
                    <a:lnTo>
                      <a:pt x="1240" y="12"/>
                    </a:lnTo>
                    <a:lnTo>
                      <a:pt x="1213" y="7"/>
                    </a:lnTo>
                    <a:lnTo>
                      <a:pt x="1182" y="6"/>
                    </a:lnTo>
                    <a:lnTo>
                      <a:pt x="1152" y="5"/>
                    </a:lnTo>
                    <a:lnTo>
                      <a:pt x="1127" y="5"/>
                    </a:lnTo>
                    <a:lnTo>
                      <a:pt x="1102" y="6"/>
                    </a:lnTo>
                    <a:lnTo>
                      <a:pt x="1080" y="7"/>
                    </a:lnTo>
                    <a:lnTo>
                      <a:pt x="1057" y="9"/>
                    </a:lnTo>
                    <a:lnTo>
                      <a:pt x="1035" y="11"/>
                    </a:lnTo>
                    <a:lnTo>
                      <a:pt x="1016" y="12"/>
                    </a:lnTo>
                    <a:lnTo>
                      <a:pt x="996" y="14"/>
                    </a:lnTo>
                    <a:lnTo>
                      <a:pt x="979" y="20"/>
                    </a:lnTo>
                    <a:lnTo>
                      <a:pt x="979" y="630"/>
                    </a:lnTo>
                    <a:close/>
                    <a:moveTo>
                      <a:pt x="854" y="262"/>
                    </a:moveTo>
                    <a:lnTo>
                      <a:pt x="617" y="262"/>
                    </a:lnTo>
                    <a:lnTo>
                      <a:pt x="617" y="104"/>
                    </a:lnTo>
                    <a:lnTo>
                      <a:pt x="866" y="104"/>
                    </a:lnTo>
                    <a:lnTo>
                      <a:pt x="866" y="10"/>
                    </a:lnTo>
                    <a:lnTo>
                      <a:pt x="505" y="10"/>
                    </a:lnTo>
                    <a:lnTo>
                      <a:pt x="505" y="630"/>
                    </a:lnTo>
                    <a:lnTo>
                      <a:pt x="880" y="630"/>
                    </a:lnTo>
                    <a:lnTo>
                      <a:pt x="880" y="536"/>
                    </a:lnTo>
                    <a:lnTo>
                      <a:pt x="617" y="536"/>
                    </a:lnTo>
                    <a:lnTo>
                      <a:pt x="617" y="354"/>
                    </a:lnTo>
                    <a:lnTo>
                      <a:pt x="854" y="354"/>
                    </a:lnTo>
                    <a:lnTo>
                      <a:pt x="854" y="262"/>
                    </a:lnTo>
                    <a:close/>
                    <a:moveTo>
                      <a:pt x="0" y="600"/>
                    </a:moveTo>
                    <a:lnTo>
                      <a:pt x="14" y="608"/>
                    </a:lnTo>
                    <a:lnTo>
                      <a:pt x="32" y="615"/>
                    </a:lnTo>
                    <a:lnTo>
                      <a:pt x="50" y="620"/>
                    </a:lnTo>
                    <a:lnTo>
                      <a:pt x="73" y="628"/>
                    </a:lnTo>
                    <a:lnTo>
                      <a:pt x="94" y="633"/>
                    </a:lnTo>
                    <a:lnTo>
                      <a:pt x="118" y="636"/>
                    </a:lnTo>
                    <a:lnTo>
                      <a:pt x="144" y="639"/>
                    </a:lnTo>
                    <a:lnTo>
                      <a:pt x="167" y="640"/>
                    </a:lnTo>
                    <a:lnTo>
                      <a:pt x="196" y="639"/>
                    </a:lnTo>
                    <a:lnTo>
                      <a:pt x="224" y="636"/>
                    </a:lnTo>
                    <a:lnTo>
                      <a:pt x="236" y="634"/>
                    </a:lnTo>
                    <a:lnTo>
                      <a:pt x="248" y="631"/>
                    </a:lnTo>
                    <a:lnTo>
                      <a:pt x="261" y="628"/>
                    </a:lnTo>
                    <a:lnTo>
                      <a:pt x="273" y="623"/>
                    </a:lnTo>
                    <a:lnTo>
                      <a:pt x="282" y="620"/>
                    </a:lnTo>
                    <a:lnTo>
                      <a:pt x="294" y="616"/>
                    </a:lnTo>
                    <a:lnTo>
                      <a:pt x="303" y="612"/>
                    </a:lnTo>
                    <a:lnTo>
                      <a:pt x="312" y="607"/>
                    </a:lnTo>
                    <a:lnTo>
                      <a:pt x="321" y="602"/>
                    </a:lnTo>
                    <a:lnTo>
                      <a:pt x="331" y="596"/>
                    </a:lnTo>
                    <a:lnTo>
                      <a:pt x="339" y="590"/>
                    </a:lnTo>
                    <a:lnTo>
                      <a:pt x="346" y="583"/>
                    </a:lnTo>
                    <a:lnTo>
                      <a:pt x="352" y="577"/>
                    </a:lnTo>
                    <a:lnTo>
                      <a:pt x="358" y="570"/>
                    </a:lnTo>
                    <a:lnTo>
                      <a:pt x="366" y="563"/>
                    </a:lnTo>
                    <a:lnTo>
                      <a:pt x="372" y="556"/>
                    </a:lnTo>
                    <a:lnTo>
                      <a:pt x="381" y="540"/>
                    </a:lnTo>
                    <a:lnTo>
                      <a:pt x="388" y="526"/>
                    </a:lnTo>
                    <a:lnTo>
                      <a:pt x="394" y="507"/>
                    </a:lnTo>
                    <a:lnTo>
                      <a:pt x="400" y="490"/>
                    </a:lnTo>
                    <a:lnTo>
                      <a:pt x="403" y="471"/>
                    </a:lnTo>
                    <a:lnTo>
                      <a:pt x="404" y="453"/>
                    </a:lnTo>
                    <a:lnTo>
                      <a:pt x="403" y="437"/>
                    </a:lnTo>
                    <a:lnTo>
                      <a:pt x="401" y="421"/>
                    </a:lnTo>
                    <a:lnTo>
                      <a:pt x="397" y="407"/>
                    </a:lnTo>
                    <a:lnTo>
                      <a:pt x="393" y="392"/>
                    </a:lnTo>
                    <a:lnTo>
                      <a:pt x="388" y="379"/>
                    </a:lnTo>
                    <a:lnTo>
                      <a:pt x="381" y="367"/>
                    </a:lnTo>
                    <a:lnTo>
                      <a:pt x="374" y="354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2" y="321"/>
                    </a:lnTo>
                    <a:lnTo>
                      <a:pt x="329" y="312"/>
                    </a:lnTo>
                    <a:lnTo>
                      <a:pt x="313" y="303"/>
                    </a:lnTo>
                    <a:lnTo>
                      <a:pt x="299" y="294"/>
                    </a:lnTo>
                    <a:lnTo>
                      <a:pt x="281" y="286"/>
                    </a:lnTo>
                    <a:lnTo>
                      <a:pt x="263" y="277"/>
                    </a:lnTo>
                    <a:lnTo>
                      <a:pt x="243" y="269"/>
                    </a:lnTo>
                    <a:lnTo>
                      <a:pt x="216" y="257"/>
                    </a:lnTo>
                    <a:lnTo>
                      <a:pt x="190" y="247"/>
                    </a:lnTo>
                    <a:lnTo>
                      <a:pt x="180" y="241"/>
                    </a:lnTo>
                    <a:lnTo>
                      <a:pt x="169" y="235"/>
                    </a:lnTo>
                    <a:lnTo>
                      <a:pt x="161" y="230"/>
                    </a:lnTo>
                    <a:lnTo>
                      <a:pt x="153" y="223"/>
                    </a:lnTo>
                    <a:lnTo>
                      <a:pt x="146" y="219"/>
                    </a:lnTo>
                    <a:lnTo>
                      <a:pt x="142" y="213"/>
                    </a:lnTo>
                    <a:lnTo>
                      <a:pt x="135" y="205"/>
                    </a:lnTo>
                    <a:lnTo>
                      <a:pt x="131" y="199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7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8" y="128"/>
                    </a:lnTo>
                    <a:lnTo>
                      <a:pt x="144" y="121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2" y="100"/>
                    </a:lnTo>
                    <a:lnTo>
                      <a:pt x="192" y="97"/>
                    </a:lnTo>
                    <a:lnTo>
                      <a:pt x="202" y="94"/>
                    </a:lnTo>
                    <a:lnTo>
                      <a:pt x="216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3" y="104"/>
                    </a:lnTo>
                    <a:lnTo>
                      <a:pt x="317" y="108"/>
                    </a:lnTo>
                    <a:lnTo>
                      <a:pt x="332" y="113"/>
                    </a:lnTo>
                    <a:lnTo>
                      <a:pt x="342" y="118"/>
                    </a:lnTo>
                    <a:lnTo>
                      <a:pt x="351" y="121"/>
                    </a:lnTo>
                    <a:lnTo>
                      <a:pt x="378" y="31"/>
                    </a:lnTo>
                    <a:lnTo>
                      <a:pt x="367" y="25"/>
                    </a:lnTo>
                    <a:lnTo>
                      <a:pt x="351" y="20"/>
                    </a:lnTo>
                    <a:lnTo>
                      <a:pt x="336" y="14"/>
                    </a:lnTo>
                    <a:lnTo>
                      <a:pt x="316" y="9"/>
                    </a:lnTo>
                    <a:lnTo>
                      <a:pt x="299" y="6"/>
                    </a:lnTo>
                    <a:lnTo>
                      <a:pt x="276" y="3"/>
                    </a:lnTo>
                    <a:lnTo>
                      <a:pt x="255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3" y="4"/>
                    </a:lnTo>
                    <a:lnTo>
                      <a:pt x="159" y="7"/>
                    </a:lnTo>
                    <a:lnTo>
                      <a:pt x="138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1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2"/>
                    </a:lnTo>
                    <a:lnTo>
                      <a:pt x="26" y="108"/>
                    </a:lnTo>
                    <a:lnTo>
                      <a:pt x="18" y="123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39"/>
                    </a:lnTo>
                    <a:lnTo>
                      <a:pt x="28" y="253"/>
                    </a:lnTo>
                    <a:lnTo>
                      <a:pt x="36" y="264"/>
                    </a:lnTo>
                    <a:lnTo>
                      <a:pt x="45" y="276"/>
                    </a:lnTo>
                    <a:lnTo>
                      <a:pt x="55" y="288"/>
                    </a:lnTo>
                    <a:lnTo>
                      <a:pt x="68" y="298"/>
                    </a:lnTo>
                    <a:lnTo>
                      <a:pt x="80" y="310"/>
                    </a:lnTo>
                    <a:lnTo>
                      <a:pt x="93" y="318"/>
                    </a:lnTo>
                    <a:lnTo>
                      <a:pt x="110" y="328"/>
                    </a:lnTo>
                    <a:lnTo>
                      <a:pt x="124" y="335"/>
                    </a:lnTo>
                    <a:lnTo>
                      <a:pt x="143" y="344"/>
                    </a:lnTo>
                    <a:lnTo>
                      <a:pt x="159" y="351"/>
                    </a:lnTo>
                    <a:lnTo>
                      <a:pt x="179" y="358"/>
                    </a:lnTo>
                    <a:lnTo>
                      <a:pt x="205" y="369"/>
                    </a:lnTo>
                    <a:lnTo>
                      <a:pt x="229" y="380"/>
                    </a:lnTo>
                    <a:lnTo>
                      <a:pt x="238" y="385"/>
                    </a:lnTo>
                    <a:lnTo>
                      <a:pt x="247" y="391"/>
                    </a:lnTo>
                    <a:lnTo>
                      <a:pt x="256" y="396"/>
                    </a:lnTo>
                    <a:lnTo>
                      <a:pt x="263" y="403"/>
                    </a:lnTo>
                    <a:lnTo>
                      <a:pt x="268" y="408"/>
                    </a:lnTo>
                    <a:lnTo>
                      <a:pt x="273" y="417"/>
                    </a:lnTo>
                    <a:lnTo>
                      <a:pt x="278" y="422"/>
                    </a:lnTo>
                    <a:lnTo>
                      <a:pt x="281" y="429"/>
                    </a:lnTo>
                    <a:lnTo>
                      <a:pt x="284" y="437"/>
                    </a:lnTo>
                    <a:lnTo>
                      <a:pt x="287" y="444"/>
                    </a:lnTo>
                    <a:lnTo>
                      <a:pt x="288" y="453"/>
                    </a:lnTo>
                    <a:lnTo>
                      <a:pt x="288" y="461"/>
                    </a:lnTo>
                    <a:lnTo>
                      <a:pt x="288" y="470"/>
                    </a:lnTo>
                    <a:lnTo>
                      <a:pt x="285" y="480"/>
                    </a:lnTo>
                    <a:lnTo>
                      <a:pt x="283" y="488"/>
                    </a:lnTo>
                    <a:lnTo>
                      <a:pt x="280" y="496"/>
                    </a:lnTo>
                    <a:lnTo>
                      <a:pt x="276" y="503"/>
                    </a:lnTo>
                    <a:lnTo>
                      <a:pt x="271" y="510"/>
                    </a:lnTo>
                    <a:lnTo>
                      <a:pt x="266" y="517"/>
                    </a:lnTo>
                    <a:lnTo>
                      <a:pt x="260" y="523"/>
                    </a:lnTo>
                    <a:lnTo>
                      <a:pt x="251" y="528"/>
                    </a:lnTo>
                    <a:lnTo>
                      <a:pt x="242" y="532"/>
                    </a:lnTo>
                    <a:lnTo>
                      <a:pt x="234" y="536"/>
                    </a:lnTo>
                    <a:lnTo>
                      <a:pt x="224" y="539"/>
                    </a:lnTo>
                    <a:lnTo>
                      <a:pt x="213" y="542"/>
                    </a:lnTo>
                    <a:lnTo>
                      <a:pt x="200" y="544"/>
                    </a:lnTo>
                    <a:lnTo>
                      <a:pt x="188" y="545"/>
                    </a:lnTo>
                    <a:lnTo>
                      <a:pt x="175" y="545"/>
                    </a:lnTo>
                    <a:lnTo>
                      <a:pt x="154" y="545"/>
                    </a:lnTo>
                    <a:lnTo>
                      <a:pt x="132" y="542"/>
                    </a:lnTo>
                    <a:lnTo>
                      <a:pt x="112" y="539"/>
                    </a:lnTo>
                    <a:lnTo>
                      <a:pt x="92" y="534"/>
                    </a:lnTo>
                    <a:lnTo>
                      <a:pt x="75" y="528"/>
                    </a:lnTo>
                    <a:lnTo>
                      <a:pt x="56" y="522"/>
                    </a:lnTo>
                    <a:lnTo>
                      <a:pt x="40" y="514"/>
                    </a:lnTo>
                    <a:lnTo>
                      <a:pt x="26" y="506"/>
                    </a:lnTo>
                    <a:lnTo>
                      <a:pt x="0" y="600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42" name="Freeform 10"/>
              <p:cNvSpPr>
                <a:spLocks noEditPoints="1"/>
              </p:cNvSpPr>
              <p:nvPr userDrawn="1"/>
            </p:nvSpPr>
            <p:spPr bwMode="auto">
              <a:xfrm>
                <a:off x="615" y="271"/>
                <a:ext cx="737" cy="80"/>
              </a:xfrm>
              <a:custGeom>
                <a:avLst/>
                <a:gdLst/>
                <a:ahLst/>
                <a:cxnLst>
                  <a:cxn ang="0">
                    <a:pos x="5508" y="10"/>
                  </a:cxn>
                  <a:cxn ang="0">
                    <a:pos x="5171" y="543"/>
                  </a:cxn>
                  <a:cxn ang="0">
                    <a:pos x="5032" y="477"/>
                  </a:cxn>
                  <a:cxn ang="0">
                    <a:pos x="4984" y="269"/>
                  </a:cxn>
                  <a:cxn ang="0">
                    <a:pos x="5066" y="132"/>
                  </a:cxn>
                  <a:cxn ang="0">
                    <a:pos x="5296" y="109"/>
                  </a:cxn>
                  <a:cxn ang="0">
                    <a:pos x="5125" y="6"/>
                  </a:cxn>
                  <a:cxn ang="0">
                    <a:pos x="4927" y="121"/>
                  </a:cxn>
                  <a:cxn ang="0">
                    <a:pos x="4864" y="362"/>
                  </a:cxn>
                  <a:cxn ang="0">
                    <a:pos x="4958" y="564"/>
                  </a:cxn>
                  <a:cxn ang="0">
                    <a:pos x="5178" y="640"/>
                  </a:cxn>
                  <a:cxn ang="0">
                    <a:pos x="4375" y="269"/>
                  </a:cxn>
                  <a:cxn ang="0">
                    <a:pos x="4763" y="630"/>
                  </a:cxn>
                  <a:cxn ang="0">
                    <a:pos x="4633" y="407"/>
                  </a:cxn>
                  <a:cxn ang="0">
                    <a:pos x="3906" y="100"/>
                  </a:cxn>
                  <a:cxn ang="0">
                    <a:pos x="3811" y="455"/>
                  </a:cxn>
                  <a:cxn ang="0">
                    <a:pos x="3022" y="10"/>
                  </a:cxn>
                  <a:cxn ang="0">
                    <a:pos x="2325" y="527"/>
                  </a:cxn>
                  <a:cxn ang="0">
                    <a:pos x="2456" y="633"/>
                  </a:cxn>
                  <a:cxn ang="0">
                    <a:pos x="2664" y="609"/>
                  </a:cxn>
                  <a:cxn ang="0">
                    <a:pos x="2768" y="460"/>
                  </a:cxn>
                  <a:cxn ang="0">
                    <a:pos x="2646" y="480"/>
                  </a:cxn>
                  <a:cxn ang="0">
                    <a:pos x="2471" y="532"/>
                  </a:cxn>
                  <a:cxn ang="0">
                    <a:pos x="1804" y="608"/>
                  </a:cxn>
                  <a:cxn ang="0">
                    <a:pos x="2083" y="616"/>
                  </a:cxn>
                  <a:cxn ang="0">
                    <a:pos x="2193" y="471"/>
                  </a:cxn>
                  <a:cxn ang="0">
                    <a:pos x="2071" y="286"/>
                  </a:cxn>
                  <a:cxn ang="0">
                    <a:pos x="1915" y="177"/>
                  </a:cxn>
                  <a:cxn ang="0">
                    <a:pos x="1992" y="94"/>
                  </a:cxn>
                  <a:cxn ang="0">
                    <a:pos x="2107" y="9"/>
                  </a:cxn>
                  <a:cxn ang="0">
                    <a:pos x="1824" y="92"/>
                  </a:cxn>
                  <a:cxn ang="0">
                    <a:pos x="1870" y="310"/>
                  </a:cxn>
                  <a:cxn ang="0">
                    <a:pos x="2068" y="422"/>
                  </a:cxn>
                  <a:cxn ang="0">
                    <a:pos x="2032" y="532"/>
                  </a:cxn>
                  <a:cxn ang="0">
                    <a:pos x="1790" y="600"/>
                  </a:cxn>
                  <a:cxn ang="0">
                    <a:pos x="1349" y="251"/>
                  </a:cxn>
                  <a:cxn ang="0">
                    <a:pos x="1587" y="421"/>
                  </a:cxn>
                  <a:cxn ang="0">
                    <a:pos x="1301" y="630"/>
                  </a:cxn>
                  <a:cxn ang="0">
                    <a:pos x="679" y="482"/>
                  </a:cxn>
                  <a:cxn ang="0">
                    <a:pos x="669" y="177"/>
                  </a:cxn>
                  <a:cxn ang="0">
                    <a:pos x="808" y="90"/>
                  </a:cxn>
                  <a:cxn ang="0">
                    <a:pos x="944" y="177"/>
                  </a:cxn>
                  <a:cxn ang="0">
                    <a:pos x="934" y="482"/>
                  </a:cxn>
                  <a:cxn ang="0">
                    <a:pos x="804" y="549"/>
                  </a:cxn>
                  <a:cxn ang="0">
                    <a:pos x="994" y="574"/>
                  </a:cxn>
                  <a:cxn ang="0">
                    <a:pos x="1094" y="369"/>
                  </a:cxn>
                  <a:cxn ang="0">
                    <a:pos x="1054" y="137"/>
                  </a:cxn>
                  <a:cxn ang="0">
                    <a:pos x="891" y="9"/>
                  </a:cxn>
                  <a:cxn ang="0">
                    <a:pos x="666" y="37"/>
                  </a:cxn>
                  <a:cxn ang="0">
                    <a:pos x="531" y="208"/>
                  </a:cxn>
                  <a:cxn ang="0">
                    <a:pos x="535" y="451"/>
                  </a:cxn>
                  <a:cxn ang="0">
                    <a:pos x="670" y="610"/>
                  </a:cxn>
                  <a:cxn ang="0">
                    <a:pos x="403" y="538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6"/>
                  </a:cxn>
                  <a:cxn ang="0">
                    <a:pos x="215" y="628"/>
                  </a:cxn>
                  <a:cxn ang="0">
                    <a:pos x="458" y="522"/>
                  </a:cxn>
                </a:cxnLst>
                <a:rect l="0" t="0" r="r" b="b"/>
                <a:pathLst>
                  <a:path w="5896" h="640">
                    <a:moveTo>
                      <a:pt x="5688" y="630"/>
                    </a:moveTo>
                    <a:lnTo>
                      <a:pt x="5688" y="369"/>
                    </a:lnTo>
                    <a:lnTo>
                      <a:pt x="5896" y="10"/>
                    </a:lnTo>
                    <a:lnTo>
                      <a:pt x="5766" y="10"/>
                    </a:lnTo>
                    <a:lnTo>
                      <a:pt x="5693" y="168"/>
                    </a:lnTo>
                    <a:lnTo>
                      <a:pt x="5678" y="201"/>
                    </a:lnTo>
                    <a:lnTo>
                      <a:pt x="5664" y="232"/>
                    </a:lnTo>
                    <a:lnTo>
                      <a:pt x="5651" y="262"/>
                    </a:lnTo>
                    <a:lnTo>
                      <a:pt x="5639" y="292"/>
                    </a:lnTo>
                    <a:lnTo>
                      <a:pt x="5638" y="292"/>
                    </a:lnTo>
                    <a:lnTo>
                      <a:pt x="5624" y="261"/>
                    </a:lnTo>
                    <a:lnTo>
                      <a:pt x="5612" y="232"/>
                    </a:lnTo>
                    <a:lnTo>
                      <a:pt x="5599" y="201"/>
                    </a:lnTo>
                    <a:lnTo>
                      <a:pt x="5583" y="169"/>
                    </a:lnTo>
                    <a:lnTo>
                      <a:pt x="5508" y="10"/>
                    </a:lnTo>
                    <a:lnTo>
                      <a:pt x="5380" y="10"/>
                    </a:lnTo>
                    <a:lnTo>
                      <a:pt x="5576" y="371"/>
                    </a:lnTo>
                    <a:lnTo>
                      <a:pt x="5576" y="630"/>
                    </a:lnTo>
                    <a:lnTo>
                      <a:pt x="5688" y="630"/>
                    </a:lnTo>
                    <a:close/>
                    <a:moveTo>
                      <a:pt x="5320" y="522"/>
                    </a:moveTo>
                    <a:lnTo>
                      <a:pt x="5308" y="527"/>
                    </a:lnTo>
                    <a:lnTo>
                      <a:pt x="5296" y="531"/>
                    </a:lnTo>
                    <a:lnTo>
                      <a:pt x="5279" y="535"/>
                    </a:lnTo>
                    <a:lnTo>
                      <a:pt x="5265" y="538"/>
                    </a:lnTo>
                    <a:lnTo>
                      <a:pt x="5247" y="541"/>
                    </a:lnTo>
                    <a:lnTo>
                      <a:pt x="5232" y="543"/>
                    </a:lnTo>
                    <a:lnTo>
                      <a:pt x="5213" y="544"/>
                    </a:lnTo>
                    <a:lnTo>
                      <a:pt x="5196" y="544"/>
                    </a:lnTo>
                    <a:lnTo>
                      <a:pt x="5185" y="544"/>
                    </a:lnTo>
                    <a:lnTo>
                      <a:pt x="5171" y="543"/>
                    </a:lnTo>
                    <a:lnTo>
                      <a:pt x="5159" y="542"/>
                    </a:lnTo>
                    <a:lnTo>
                      <a:pt x="5149" y="540"/>
                    </a:lnTo>
                    <a:lnTo>
                      <a:pt x="5136" y="538"/>
                    </a:lnTo>
                    <a:lnTo>
                      <a:pt x="5127" y="536"/>
                    </a:lnTo>
                    <a:lnTo>
                      <a:pt x="5116" y="533"/>
                    </a:lnTo>
                    <a:lnTo>
                      <a:pt x="5107" y="529"/>
                    </a:lnTo>
                    <a:lnTo>
                      <a:pt x="5095" y="526"/>
                    </a:lnTo>
                    <a:lnTo>
                      <a:pt x="5086" y="521"/>
                    </a:lnTo>
                    <a:lnTo>
                      <a:pt x="5078" y="516"/>
                    </a:lnTo>
                    <a:lnTo>
                      <a:pt x="5070" y="510"/>
                    </a:lnTo>
                    <a:lnTo>
                      <a:pt x="5059" y="504"/>
                    </a:lnTo>
                    <a:lnTo>
                      <a:pt x="5052" y="498"/>
                    </a:lnTo>
                    <a:lnTo>
                      <a:pt x="5045" y="491"/>
                    </a:lnTo>
                    <a:lnTo>
                      <a:pt x="5039" y="485"/>
                    </a:lnTo>
                    <a:lnTo>
                      <a:pt x="5032" y="477"/>
                    </a:lnTo>
                    <a:lnTo>
                      <a:pt x="5024" y="469"/>
                    </a:lnTo>
                    <a:lnTo>
                      <a:pt x="5018" y="461"/>
                    </a:lnTo>
                    <a:lnTo>
                      <a:pt x="5013" y="452"/>
                    </a:lnTo>
                    <a:lnTo>
                      <a:pt x="5008" y="443"/>
                    </a:lnTo>
                    <a:lnTo>
                      <a:pt x="5004" y="433"/>
                    </a:lnTo>
                    <a:lnTo>
                      <a:pt x="5000" y="424"/>
                    </a:lnTo>
                    <a:lnTo>
                      <a:pt x="4996" y="414"/>
                    </a:lnTo>
                    <a:lnTo>
                      <a:pt x="4988" y="392"/>
                    </a:lnTo>
                    <a:lnTo>
                      <a:pt x="4984" y="371"/>
                    </a:lnTo>
                    <a:lnTo>
                      <a:pt x="4981" y="346"/>
                    </a:lnTo>
                    <a:lnTo>
                      <a:pt x="4981" y="321"/>
                    </a:lnTo>
                    <a:lnTo>
                      <a:pt x="4981" y="308"/>
                    </a:lnTo>
                    <a:lnTo>
                      <a:pt x="4981" y="295"/>
                    </a:lnTo>
                    <a:lnTo>
                      <a:pt x="4983" y="281"/>
                    </a:lnTo>
                    <a:lnTo>
                      <a:pt x="4984" y="269"/>
                    </a:lnTo>
                    <a:lnTo>
                      <a:pt x="4987" y="257"/>
                    </a:lnTo>
                    <a:lnTo>
                      <a:pt x="4989" y="245"/>
                    </a:lnTo>
                    <a:lnTo>
                      <a:pt x="4994" y="235"/>
                    </a:lnTo>
                    <a:lnTo>
                      <a:pt x="4998" y="223"/>
                    </a:lnTo>
                    <a:lnTo>
                      <a:pt x="5001" y="213"/>
                    </a:lnTo>
                    <a:lnTo>
                      <a:pt x="5006" y="203"/>
                    </a:lnTo>
                    <a:lnTo>
                      <a:pt x="5010" y="193"/>
                    </a:lnTo>
                    <a:lnTo>
                      <a:pt x="5016" y="184"/>
                    </a:lnTo>
                    <a:lnTo>
                      <a:pt x="5021" y="176"/>
                    </a:lnTo>
                    <a:lnTo>
                      <a:pt x="5029" y="167"/>
                    </a:lnTo>
                    <a:lnTo>
                      <a:pt x="5036" y="159"/>
                    </a:lnTo>
                    <a:lnTo>
                      <a:pt x="5043" y="152"/>
                    </a:lnTo>
                    <a:lnTo>
                      <a:pt x="5049" y="145"/>
                    </a:lnTo>
                    <a:lnTo>
                      <a:pt x="5057" y="139"/>
                    </a:lnTo>
                    <a:lnTo>
                      <a:pt x="5066" y="132"/>
                    </a:lnTo>
                    <a:lnTo>
                      <a:pt x="5075" y="126"/>
                    </a:lnTo>
                    <a:lnTo>
                      <a:pt x="5083" y="121"/>
                    </a:lnTo>
                    <a:lnTo>
                      <a:pt x="5091" y="117"/>
                    </a:lnTo>
                    <a:lnTo>
                      <a:pt x="5100" y="112"/>
                    </a:lnTo>
                    <a:lnTo>
                      <a:pt x="5112" y="109"/>
                    </a:lnTo>
                    <a:lnTo>
                      <a:pt x="5132" y="102"/>
                    </a:lnTo>
                    <a:lnTo>
                      <a:pt x="5152" y="98"/>
                    </a:lnTo>
                    <a:lnTo>
                      <a:pt x="5174" y="94"/>
                    </a:lnTo>
                    <a:lnTo>
                      <a:pt x="5198" y="94"/>
                    </a:lnTo>
                    <a:lnTo>
                      <a:pt x="5218" y="94"/>
                    </a:lnTo>
                    <a:lnTo>
                      <a:pt x="5235" y="96"/>
                    </a:lnTo>
                    <a:lnTo>
                      <a:pt x="5250" y="98"/>
                    </a:lnTo>
                    <a:lnTo>
                      <a:pt x="5267" y="101"/>
                    </a:lnTo>
                    <a:lnTo>
                      <a:pt x="5281" y="105"/>
                    </a:lnTo>
                    <a:lnTo>
                      <a:pt x="5296" y="109"/>
                    </a:lnTo>
                    <a:lnTo>
                      <a:pt x="5308" y="113"/>
                    </a:lnTo>
                    <a:lnTo>
                      <a:pt x="5318" y="118"/>
                    </a:lnTo>
                    <a:lnTo>
                      <a:pt x="5344" y="28"/>
                    </a:lnTo>
                    <a:lnTo>
                      <a:pt x="5335" y="24"/>
                    </a:lnTo>
                    <a:lnTo>
                      <a:pt x="5320" y="20"/>
                    </a:lnTo>
                    <a:lnTo>
                      <a:pt x="5306" y="12"/>
                    </a:lnTo>
                    <a:lnTo>
                      <a:pt x="5288" y="9"/>
                    </a:lnTo>
                    <a:lnTo>
                      <a:pt x="5268" y="6"/>
                    </a:lnTo>
                    <a:lnTo>
                      <a:pt x="5244" y="3"/>
                    </a:lnTo>
                    <a:lnTo>
                      <a:pt x="5221" y="1"/>
                    </a:lnTo>
                    <a:lnTo>
                      <a:pt x="5194" y="0"/>
                    </a:lnTo>
                    <a:lnTo>
                      <a:pt x="5175" y="1"/>
                    </a:lnTo>
                    <a:lnTo>
                      <a:pt x="5159" y="2"/>
                    </a:lnTo>
                    <a:lnTo>
                      <a:pt x="5142" y="4"/>
                    </a:lnTo>
                    <a:lnTo>
                      <a:pt x="5125" y="6"/>
                    </a:lnTo>
                    <a:lnTo>
                      <a:pt x="5109" y="9"/>
                    </a:lnTo>
                    <a:lnTo>
                      <a:pt x="5093" y="12"/>
                    </a:lnTo>
                    <a:lnTo>
                      <a:pt x="5078" y="17"/>
                    </a:lnTo>
                    <a:lnTo>
                      <a:pt x="5061" y="23"/>
                    </a:lnTo>
                    <a:lnTo>
                      <a:pt x="5047" y="29"/>
                    </a:lnTo>
                    <a:lnTo>
                      <a:pt x="5034" y="35"/>
                    </a:lnTo>
                    <a:lnTo>
                      <a:pt x="5018" y="42"/>
                    </a:lnTo>
                    <a:lnTo>
                      <a:pt x="5006" y="50"/>
                    </a:lnTo>
                    <a:lnTo>
                      <a:pt x="4992" y="59"/>
                    </a:lnTo>
                    <a:lnTo>
                      <a:pt x="4979" y="68"/>
                    </a:lnTo>
                    <a:lnTo>
                      <a:pt x="4969" y="77"/>
                    </a:lnTo>
                    <a:lnTo>
                      <a:pt x="4958" y="87"/>
                    </a:lnTo>
                    <a:lnTo>
                      <a:pt x="4945" y="99"/>
                    </a:lnTo>
                    <a:lnTo>
                      <a:pt x="4935" y="110"/>
                    </a:lnTo>
                    <a:lnTo>
                      <a:pt x="4927" y="121"/>
                    </a:lnTo>
                    <a:lnTo>
                      <a:pt x="4917" y="135"/>
                    </a:lnTo>
                    <a:lnTo>
                      <a:pt x="4908" y="148"/>
                    </a:lnTo>
                    <a:lnTo>
                      <a:pt x="4901" y="162"/>
                    </a:lnTo>
                    <a:lnTo>
                      <a:pt x="4894" y="176"/>
                    </a:lnTo>
                    <a:lnTo>
                      <a:pt x="4888" y="189"/>
                    </a:lnTo>
                    <a:lnTo>
                      <a:pt x="4882" y="205"/>
                    </a:lnTo>
                    <a:lnTo>
                      <a:pt x="4875" y="222"/>
                    </a:lnTo>
                    <a:lnTo>
                      <a:pt x="4871" y="238"/>
                    </a:lnTo>
                    <a:lnTo>
                      <a:pt x="4868" y="255"/>
                    </a:lnTo>
                    <a:lnTo>
                      <a:pt x="4865" y="272"/>
                    </a:lnTo>
                    <a:lnTo>
                      <a:pt x="4864" y="290"/>
                    </a:lnTo>
                    <a:lnTo>
                      <a:pt x="4862" y="308"/>
                    </a:lnTo>
                    <a:lnTo>
                      <a:pt x="4862" y="328"/>
                    </a:lnTo>
                    <a:lnTo>
                      <a:pt x="4862" y="345"/>
                    </a:lnTo>
                    <a:lnTo>
                      <a:pt x="4864" y="362"/>
                    </a:lnTo>
                    <a:lnTo>
                      <a:pt x="4864" y="379"/>
                    </a:lnTo>
                    <a:lnTo>
                      <a:pt x="4867" y="394"/>
                    </a:lnTo>
                    <a:lnTo>
                      <a:pt x="4870" y="412"/>
                    </a:lnTo>
                    <a:lnTo>
                      <a:pt x="4873" y="426"/>
                    </a:lnTo>
                    <a:lnTo>
                      <a:pt x="4879" y="441"/>
                    </a:lnTo>
                    <a:lnTo>
                      <a:pt x="4884" y="456"/>
                    </a:lnTo>
                    <a:lnTo>
                      <a:pt x="4889" y="469"/>
                    </a:lnTo>
                    <a:lnTo>
                      <a:pt x="4896" y="483"/>
                    </a:lnTo>
                    <a:lnTo>
                      <a:pt x="4903" y="496"/>
                    </a:lnTo>
                    <a:lnTo>
                      <a:pt x="4909" y="508"/>
                    </a:lnTo>
                    <a:lnTo>
                      <a:pt x="4918" y="521"/>
                    </a:lnTo>
                    <a:lnTo>
                      <a:pt x="4928" y="533"/>
                    </a:lnTo>
                    <a:lnTo>
                      <a:pt x="4937" y="543"/>
                    </a:lnTo>
                    <a:lnTo>
                      <a:pt x="4945" y="555"/>
                    </a:lnTo>
                    <a:lnTo>
                      <a:pt x="4958" y="564"/>
                    </a:lnTo>
                    <a:lnTo>
                      <a:pt x="4967" y="573"/>
                    </a:lnTo>
                    <a:lnTo>
                      <a:pt x="4979" y="582"/>
                    </a:lnTo>
                    <a:lnTo>
                      <a:pt x="4992" y="592"/>
                    </a:lnTo>
                    <a:lnTo>
                      <a:pt x="5005" y="598"/>
                    </a:lnTo>
                    <a:lnTo>
                      <a:pt x="5017" y="605"/>
                    </a:lnTo>
                    <a:lnTo>
                      <a:pt x="5032" y="611"/>
                    </a:lnTo>
                    <a:lnTo>
                      <a:pt x="5045" y="617"/>
                    </a:lnTo>
                    <a:lnTo>
                      <a:pt x="5060" y="622"/>
                    </a:lnTo>
                    <a:lnTo>
                      <a:pt x="5077" y="628"/>
                    </a:lnTo>
                    <a:lnTo>
                      <a:pt x="5091" y="631"/>
                    </a:lnTo>
                    <a:lnTo>
                      <a:pt x="5109" y="634"/>
                    </a:lnTo>
                    <a:lnTo>
                      <a:pt x="5125" y="636"/>
                    </a:lnTo>
                    <a:lnTo>
                      <a:pt x="5142" y="638"/>
                    </a:lnTo>
                    <a:lnTo>
                      <a:pt x="5161" y="639"/>
                    </a:lnTo>
                    <a:lnTo>
                      <a:pt x="5178" y="640"/>
                    </a:lnTo>
                    <a:lnTo>
                      <a:pt x="5205" y="639"/>
                    </a:lnTo>
                    <a:lnTo>
                      <a:pt x="5232" y="637"/>
                    </a:lnTo>
                    <a:lnTo>
                      <a:pt x="5256" y="634"/>
                    </a:lnTo>
                    <a:lnTo>
                      <a:pt x="5276" y="631"/>
                    </a:lnTo>
                    <a:lnTo>
                      <a:pt x="5297" y="628"/>
                    </a:lnTo>
                    <a:lnTo>
                      <a:pt x="5313" y="620"/>
                    </a:lnTo>
                    <a:lnTo>
                      <a:pt x="5326" y="616"/>
                    </a:lnTo>
                    <a:lnTo>
                      <a:pt x="5340" y="611"/>
                    </a:lnTo>
                    <a:lnTo>
                      <a:pt x="5320" y="522"/>
                    </a:lnTo>
                    <a:close/>
                    <a:moveTo>
                      <a:pt x="4376" y="630"/>
                    </a:moveTo>
                    <a:lnTo>
                      <a:pt x="4376" y="408"/>
                    </a:lnTo>
                    <a:lnTo>
                      <a:pt x="4376" y="371"/>
                    </a:lnTo>
                    <a:lnTo>
                      <a:pt x="4376" y="335"/>
                    </a:lnTo>
                    <a:lnTo>
                      <a:pt x="4376" y="301"/>
                    </a:lnTo>
                    <a:lnTo>
                      <a:pt x="4375" y="269"/>
                    </a:lnTo>
                    <a:lnTo>
                      <a:pt x="4374" y="237"/>
                    </a:lnTo>
                    <a:lnTo>
                      <a:pt x="4373" y="204"/>
                    </a:lnTo>
                    <a:lnTo>
                      <a:pt x="4372" y="175"/>
                    </a:lnTo>
                    <a:lnTo>
                      <a:pt x="4372" y="144"/>
                    </a:lnTo>
                    <a:lnTo>
                      <a:pt x="4373" y="144"/>
                    </a:lnTo>
                    <a:lnTo>
                      <a:pt x="4385" y="169"/>
                    </a:lnTo>
                    <a:lnTo>
                      <a:pt x="4399" y="198"/>
                    </a:lnTo>
                    <a:lnTo>
                      <a:pt x="4412" y="223"/>
                    </a:lnTo>
                    <a:lnTo>
                      <a:pt x="4425" y="251"/>
                    </a:lnTo>
                    <a:lnTo>
                      <a:pt x="4440" y="278"/>
                    </a:lnTo>
                    <a:lnTo>
                      <a:pt x="4455" y="305"/>
                    </a:lnTo>
                    <a:lnTo>
                      <a:pt x="4471" y="332"/>
                    </a:lnTo>
                    <a:lnTo>
                      <a:pt x="4485" y="357"/>
                    </a:lnTo>
                    <a:lnTo>
                      <a:pt x="4646" y="630"/>
                    </a:lnTo>
                    <a:lnTo>
                      <a:pt x="4763" y="630"/>
                    </a:lnTo>
                    <a:lnTo>
                      <a:pt x="4763" y="10"/>
                    </a:lnTo>
                    <a:lnTo>
                      <a:pt x="4660" y="10"/>
                    </a:lnTo>
                    <a:lnTo>
                      <a:pt x="4660" y="226"/>
                    </a:lnTo>
                    <a:lnTo>
                      <a:pt x="4660" y="261"/>
                    </a:lnTo>
                    <a:lnTo>
                      <a:pt x="4660" y="295"/>
                    </a:lnTo>
                    <a:lnTo>
                      <a:pt x="4660" y="328"/>
                    </a:lnTo>
                    <a:lnTo>
                      <a:pt x="4662" y="359"/>
                    </a:lnTo>
                    <a:lnTo>
                      <a:pt x="4664" y="390"/>
                    </a:lnTo>
                    <a:lnTo>
                      <a:pt x="4665" y="421"/>
                    </a:lnTo>
                    <a:lnTo>
                      <a:pt x="4667" y="452"/>
                    </a:lnTo>
                    <a:lnTo>
                      <a:pt x="4669" y="483"/>
                    </a:lnTo>
                    <a:lnTo>
                      <a:pt x="4667" y="485"/>
                    </a:lnTo>
                    <a:lnTo>
                      <a:pt x="4656" y="458"/>
                    </a:lnTo>
                    <a:lnTo>
                      <a:pt x="4644" y="432"/>
                    </a:lnTo>
                    <a:lnTo>
                      <a:pt x="4633" y="407"/>
                    </a:lnTo>
                    <a:lnTo>
                      <a:pt x="4619" y="380"/>
                    </a:lnTo>
                    <a:lnTo>
                      <a:pt x="4605" y="354"/>
                    </a:lnTo>
                    <a:lnTo>
                      <a:pt x="4591" y="328"/>
                    </a:lnTo>
                    <a:lnTo>
                      <a:pt x="4576" y="301"/>
                    </a:lnTo>
                    <a:lnTo>
                      <a:pt x="4562" y="276"/>
                    </a:lnTo>
                    <a:lnTo>
                      <a:pt x="4401" y="10"/>
                    </a:lnTo>
                    <a:lnTo>
                      <a:pt x="4272" y="10"/>
                    </a:lnTo>
                    <a:lnTo>
                      <a:pt x="4272" y="630"/>
                    </a:lnTo>
                    <a:lnTo>
                      <a:pt x="4376" y="630"/>
                    </a:lnTo>
                    <a:close/>
                    <a:moveTo>
                      <a:pt x="3828" y="369"/>
                    </a:moveTo>
                    <a:lnTo>
                      <a:pt x="3878" y="216"/>
                    </a:lnTo>
                    <a:lnTo>
                      <a:pt x="3886" y="187"/>
                    </a:lnTo>
                    <a:lnTo>
                      <a:pt x="3893" y="157"/>
                    </a:lnTo>
                    <a:lnTo>
                      <a:pt x="3900" y="128"/>
                    </a:lnTo>
                    <a:lnTo>
                      <a:pt x="3906" y="100"/>
                    </a:lnTo>
                    <a:lnTo>
                      <a:pt x="3910" y="100"/>
                    </a:lnTo>
                    <a:lnTo>
                      <a:pt x="3917" y="128"/>
                    </a:lnTo>
                    <a:lnTo>
                      <a:pt x="3924" y="157"/>
                    </a:lnTo>
                    <a:lnTo>
                      <a:pt x="3932" y="187"/>
                    </a:lnTo>
                    <a:lnTo>
                      <a:pt x="3940" y="217"/>
                    </a:lnTo>
                    <a:lnTo>
                      <a:pt x="3990" y="369"/>
                    </a:lnTo>
                    <a:lnTo>
                      <a:pt x="3828" y="369"/>
                    </a:lnTo>
                    <a:close/>
                    <a:moveTo>
                      <a:pt x="4008" y="455"/>
                    </a:moveTo>
                    <a:lnTo>
                      <a:pt x="4065" y="630"/>
                    </a:lnTo>
                    <a:lnTo>
                      <a:pt x="4186" y="630"/>
                    </a:lnTo>
                    <a:lnTo>
                      <a:pt x="3985" y="10"/>
                    </a:lnTo>
                    <a:lnTo>
                      <a:pt x="3841" y="10"/>
                    </a:lnTo>
                    <a:lnTo>
                      <a:pt x="3640" y="630"/>
                    </a:lnTo>
                    <a:lnTo>
                      <a:pt x="3758" y="630"/>
                    </a:lnTo>
                    <a:lnTo>
                      <a:pt x="3811" y="455"/>
                    </a:lnTo>
                    <a:lnTo>
                      <a:pt x="4008" y="455"/>
                    </a:lnTo>
                    <a:close/>
                    <a:moveTo>
                      <a:pt x="3391" y="630"/>
                    </a:moveTo>
                    <a:lnTo>
                      <a:pt x="3504" y="630"/>
                    </a:lnTo>
                    <a:lnTo>
                      <a:pt x="3504" y="105"/>
                    </a:lnTo>
                    <a:lnTo>
                      <a:pt x="3681" y="105"/>
                    </a:lnTo>
                    <a:lnTo>
                      <a:pt x="3681" y="10"/>
                    </a:lnTo>
                    <a:lnTo>
                      <a:pt x="3213" y="10"/>
                    </a:lnTo>
                    <a:lnTo>
                      <a:pt x="3213" y="105"/>
                    </a:lnTo>
                    <a:lnTo>
                      <a:pt x="3391" y="105"/>
                    </a:lnTo>
                    <a:lnTo>
                      <a:pt x="3391" y="630"/>
                    </a:lnTo>
                    <a:close/>
                    <a:moveTo>
                      <a:pt x="2907" y="630"/>
                    </a:moveTo>
                    <a:lnTo>
                      <a:pt x="3277" y="630"/>
                    </a:lnTo>
                    <a:lnTo>
                      <a:pt x="3277" y="535"/>
                    </a:lnTo>
                    <a:lnTo>
                      <a:pt x="3022" y="535"/>
                    </a:lnTo>
                    <a:lnTo>
                      <a:pt x="3022" y="10"/>
                    </a:lnTo>
                    <a:lnTo>
                      <a:pt x="2907" y="10"/>
                    </a:lnTo>
                    <a:lnTo>
                      <a:pt x="2907" y="630"/>
                    </a:lnTo>
                    <a:close/>
                    <a:moveTo>
                      <a:pt x="2294" y="10"/>
                    </a:moveTo>
                    <a:lnTo>
                      <a:pt x="2294" y="365"/>
                    </a:lnTo>
                    <a:lnTo>
                      <a:pt x="2294" y="383"/>
                    </a:lnTo>
                    <a:lnTo>
                      <a:pt x="2295" y="400"/>
                    </a:lnTo>
                    <a:lnTo>
                      <a:pt x="2296" y="417"/>
                    </a:lnTo>
                    <a:lnTo>
                      <a:pt x="2297" y="432"/>
                    </a:lnTo>
                    <a:lnTo>
                      <a:pt x="2301" y="448"/>
                    </a:lnTo>
                    <a:lnTo>
                      <a:pt x="2305" y="462"/>
                    </a:lnTo>
                    <a:lnTo>
                      <a:pt x="2307" y="477"/>
                    </a:lnTo>
                    <a:lnTo>
                      <a:pt x="2312" y="490"/>
                    </a:lnTo>
                    <a:lnTo>
                      <a:pt x="2315" y="502"/>
                    </a:lnTo>
                    <a:lnTo>
                      <a:pt x="2320" y="514"/>
                    </a:lnTo>
                    <a:lnTo>
                      <a:pt x="2325" y="527"/>
                    </a:lnTo>
                    <a:lnTo>
                      <a:pt x="2331" y="537"/>
                    </a:lnTo>
                    <a:lnTo>
                      <a:pt x="2336" y="547"/>
                    </a:lnTo>
                    <a:lnTo>
                      <a:pt x="2344" y="558"/>
                    </a:lnTo>
                    <a:lnTo>
                      <a:pt x="2351" y="567"/>
                    </a:lnTo>
                    <a:lnTo>
                      <a:pt x="2358" y="575"/>
                    </a:lnTo>
                    <a:lnTo>
                      <a:pt x="2366" y="583"/>
                    </a:lnTo>
                    <a:lnTo>
                      <a:pt x="2374" y="592"/>
                    </a:lnTo>
                    <a:lnTo>
                      <a:pt x="2385" y="598"/>
                    </a:lnTo>
                    <a:lnTo>
                      <a:pt x="2393" y="604"/>
                    </a:lnTo>
                    <a:lnTo>
                      <a:pt x="2402" y="610"/>
                    </a:lnTo>
                    <a:lnTo>
                      <a:pt x="2413" y="615"/>
                    </a:lnTo>
                    <a:lnTo>
                      <a:pt x="2424" y="620"/>
                    </a:lnTo>
                    <a:lnTo>
                      <a:pt x="2433" y="623"/>
                    </a:lnTo>
                    <a:lnTo>
                      <a:pt x="2444" y="628"/>
                    </a:lnTo>
                    <a:lnTo>
                      <a:pt x="2456" y="633"/>
                    </a:lnTo>
                    <a:lnTo>
                      <a:pt x="2468" y="634"/>
                    </a:lnTo>
                    <a:lnTo>
                      <a:pt x="2479" y="636"/>
                    </a:lnTo>
                    <a:lnTo>
                      <a:pt x="2504" y="639"/>
                    </a:lnTo>
                    <a:lnTo>
                      <a:pt x="2532" y="640"/>
                    </a:lnTo>
                    <a:lnTo>
                      <a:pt x="2544" y="640"/>
                    </a:lnTo>
                    <a:lnTo>
                      <a:pt x="2557" y="639"/>
                    </a:lnTo>
                    <a:lnTo>
                      <a:pt x="2571" y="638"/>
                    </a:lnTo>
                    <a:lnTo>
                      <a:pt x="2584" y="636"/>
                    </a:lnTo>
                    <a:lnTo>
                      <a:pt x="2596" y="634"/>
                    </a:lnTo>
                    <a:lnTo>
                      <a:pt x="2610" y="631"/>
                    </a:lnTo>
                    <a:lnTo>
                      <a:pt x="2620" y="628"/>
                    </a:lnTo>
                    <a:lnTo>
                      <a:pt x="2632" y="622"/>
                    </a:lnTo>
                    <a:lnTo>
                      <a:pt x="2644" y="618"/>
                    </a:lnTo>
                    <a:lnTo>
                      <a:pt x="2654" y="613"/>
                    </a:lnTo>
                    <a:lnTo>
                      <a:pt x="2664" y="609"/>
                    </a:lnTo>
                    <a:lnTo>
                      <a:pt x="2675" y="603"/>
                    </a:lnTo>
                    <a:lnTo>
                      <a:pt x="2685" y="597"/>
                    </a:lnTo>
                    <a:lnTo>
                      <a:pt x="2693" y="590"/>
                    </a:lnTo>
                    <a:lnTo>
                      <a:pt x="2702" y="581"/>
                    </a:lnTo>
                    <a:lnTo>
                      <a:pt x="2710" y="573"/>
                    </a:lnTo>
                    <a:lnTo>
                      <a:pt x="2720" y="565"/>
                    </a:lnTo>
                    <a:lnTo>
                      <a:pt x="2726" y="556"/>
                    </a:lnTo>
                    <a:lnTo>
                      <a:pt x="2733" y="545"/>
                    </a:lnTo>
                    <a:lnTo>
                      <a:pt x="2739" y="535"/>
                    </a:lnTo>
                    <a:lnTo>
                      <a:pt x="2745" y="524"/>
                    </a:lnTo>
                    <a:lnTo>
                      <a:pt x="2752" y="511"/>
                    </a:lnTo>
                    <a:lnTo>
                      <a:pt x="2756" y="500"/>
                    </a:lnTo>
                    <a:lnTo>
                      <a:pt x="2761" y="488"/>
                    </a:lnTo>
                    <a:lnTo>
                      <a:pt x="2765" y="475"/>
                    </a:lnTo>
                    <a:lnTo>
                      <a:pt x="2768" y="460"/>
                    </a:lnTo>
                    <a:lnTo>
                      <a:pt x="2771" y="446"/>
                    </a:lnTo>
                    <a:lnTo>
                      <a:pt x="2773" y="430"/>
                    </a:lnTo>
                    <a:lnTo>
                      <a:pt x="2775" y="415"/>
                    </a:lnTo>
                    <a:lnTo>
                      <a:pt x="2777" y="399"/>
                    </a:lnTo>
                    <a:lnTo>
                      <a:pt x="2778" y="383"/>
                    </a:lnTo>
                    <a:lnTo>
                      <a:pt x="2778" y="364"/>
                    </a:lnTo>
                    <a:lnTo>
                      <a:pt x="2778" y="10"/>
                    </a:lnTo>
                    <a:lnTo>
                      <a:pt x="2665" y="10"/>
                    </a:lnTo>
                    <a:lnTo>
                      <a:pt x="2665" y="371"/>
                    </a:lnTo>
                    <a:lnTo>
                      <a:pt x="2664" y="393"/>
                    </a:lnTo>
                    <a:lnTo>
                      <a:pt x="2662" y="414"/>
                    </a:lnTo>
                    <a:lnTo>
                      <a:pt x="2660" y="432"/>
                    </a:lnTo>
                    <a:lnTo>
                      <a:pt x="2656" y="451"/>
                    </a:lnTo>
                    <a:lnTo>
                      <a:pt x="2651" y="466"/>
                    </a:lnTo>
                    <a:lnTo>
                      <a:pt x="2646" y="480"/>
                    </a:lnTo>
                    <a:lnTo>
                      <a:pt x="2639" y="494"/>
                    </a:lnTo>
                    <a:lnTo>
                      <a:pt x="2630" y="505"/>
                    </a:lnTo>
                    <a:lnTo>
                      <a:pt x="2621" y="516"/>
                    </a:lnTo>
                    <a:lnTo>
                      <a:pt x="2612" y="526"/>
                    </a:lnTo>
                    <a:lnTo>
                      <a:pt x="2602" y="532"/>
                    </a:lnTo>
                    <a:lnTo>
                      <a:pt x="2589" y="538"/>
                    </a:lnTo>
                    <a:lnTo>
                      <a:pt x="2578" y="543"/>
                    </a:lnTo>
                    <a:lnTo>
                      <a:pt x="2565" y="545"/>
                    </a:lnTo>
                    <a:lnTo>
                      <a:pt x="2549" y="547"/>
                    </a:lnTo>
                    <a:lnTo>
                      <a:pt x="2536" y="547"/>
                    </a:lnTo>
                    <a:lnTo>
                      <a:pt x="2520" y="547"/>
                    </a:lnTo>
                    <a:lnTo>
                      <a:pt x="2507" y="545"/>
                    </a:lnTo>
                    <a:lnTo>
                      <a:pt x="2495" y="542"/>
                    </a:lnTo>
                    <a:lnTo>
                      <a:pt x="2482" y="538"/>
                    </a:lnTo>
                    <a:lnTo>
                      <a:pt x="2471" y="532"/>
                    </a:lnTo>
                    <a:lnTo>
                      <a:pt x="2461" y="526"/>
                    </a:lnTo>
                    <a:lnTo>
                      <a:pt x="2451" y="516"/>
                    </a:lnTo>
                    <a:lnTo>
                      <a:pt x="2442" y="505"/>
                    </a:lnTo>
                    <a:lnTo>
                      <a:pt x="2434" y="494"/>
                    </a:lnTo>
                    <a:lnTo>
                      <a:pt x="2427" y="480"/>
                    </a:lnTo>
                    <a:lnTo>
                      <a:pt x="2422" y="466"/>
                    </a:lnTo>
                    <a:lnTo>
                      <a:pt x="2417" y="451"/>
                    </a:lnTo>
                    <a:lnTo>
                      <a:pt x="2413" y="432"/>
                    </a:lnTo>
                    <a:lnTo>
                      <a:pt x="2409" y="414"/>
                    </a:lnTo>
                    <a:lnTo>
                      <a:pt x="2407" y="393"/>
                    </a:lnTo>
                    <a:lnTo>
                      <a:pt x="2407" y="371"/>
                    </a:lnTo>
                    <a:lnTo>
                      <a:pt x="2407" y="10"/>
                    </a:lnTo>
                    <a:lnTo>
                      <a:pt x="2294" y="10"/>
                    </a:lnTo>
                    <a:close/>
                    <a:moveTo>
                      <a:pt x="1790" y="600"/>
                    </a:moveTo>
                    <a:lnTo>
                      <a:pt x="1804" y="608"/>
                    </a:lnTo>
                    <a:lnTo>
                      <a:pt x="1822" y="615"/>
                    </a:lnTo>
                    <a:lnTo>
                      <a:pt x="1841" y="620"/>
                    </a:lnTo>
                    <a:lnTo>
                      <a:pt x="1862" y="628"/>
                    </a:lnTo>
                    <a:lnTo>
                      <a:pt x="1883" y="633"/>
                    </a:lnTo>
                    <a:lnTo>
                      <a:pt x="1909" y="636"/>
                    </a:lnTo>
                    <a:lnTo>
                      <a:pt x="1933" y="639"/>
                    </a:lnTo>
                    <a:lnTo>
                      <a:pt x="1956" y="640"/>
                    </a:lnTo>
                    <a:lnTo>
                      <a:pt x="1987" y="639"/>
                    </a:lnTo>
                    <a:lnTo>
                      <a:pt x="2014" y="636"/>
                    </a:lnTo>
                    <a:lnTo>
                      <a:pt x="2026" y="634"/>
                    </a:lnTo>
                    <a:lnTo>
                      <a:pt x="2038" y="631"/>
                    </a:lnTo>
                    <a:lnTo>
                      <a:pt x="2051" y="628"/>
                    </a:lnTo>
                    <a:lnTo>
                      <a:pt x="2062" y="623"/>
                    </a:lnTo>
                    <a:lnTo>
                      <a:pt x="2072" y="620"/>
                    </a:lnTo>
                    <a:lnTo>
                      <a:pt x="2083" y="616"/>
                    </a:lnTo>
                    <a:lnTo>
                      <a:pt x="2093" y="612"/>
                    </a:lnTo>
                    <a:lnTo>
                      <a:pt x="2102" y="607"/>
                    </a:lnTo>
                    <a:lnTo>
                      <a:pt x="2111" y="602"/>
                    </a:lnTo>
                    <a:lnTo>
                      <a:pt x="2120" y="596"/>
                    </a:lnTo>
                    <a:lnTo>
                      <a:pt x="2128" y="590"/>
                    </a:lnTo>
                    <a:lnTo>
                      <a:pt x="2135" y="583"/>
                    </a:lnTo>
                    <a:lnTo>
                      <a:pt x="2142" y="577"/>
                    </a:lnTo>
                    <a:lnTo>
                      <a:pt x="2148" y="570"/>
                    </a:lnTo>
                    <a:lnTo>
                      <a:pt x="2156" y="563"/>
                    </a:lnTo>
                    <a:lnTo>
                      <a:pt x="2161" y="556"/>
                    </a:lnTo>
                    <a:lnTo>
                      <a:pt x="2171" y="540"/>
                    </a:lnTo>
                    <a:lnTo>
                      <a:pt x="2178" y="526"/>
                    </a:lnTo>
                    <a:lnTo>
                      <a:pt x="2184" y="507"/>
                    </a:lnTo>
                    <a:lnTo>
                      <a:pt x="2191" y="490"/>
                    </a:lnTo>
                    <a:lnTo>
                      <a:pt x="2193" y="471"/>
                    </a:lnTo>
                    <a:lnTo>
                      <a:pt x="2193" y="453"/>
                    </a:lnTo>
                    <a:lnTo>
                      <a:pt x="2193" y="437"/>
                    </a:lnTo>
                    <a:lnTo>
                      <a:pt x="2191" y="421"/>
                    </a:lnTo>
                    <a:lnTo>
                      <a:pt x="2187" y="407"/>
                    </a:lnTo>
                    <a:lnTo>
                      <a:pt x="2183" y="392"/>
                    </a:lnTo>
                    <a:lnTo>
                      <a:pt x="2177" y="379"/>
                    </a:lnTo>
                    <a:lnTo>
                      <a:pt x="2171" y="367"/>
                    </a:lnTo>
                    <a:lnTo>
                      <a:pt x="2163" y="354"/>
                    </a:lnTo>
                    <a:lnTo>
                      <a:pt x="2154" y="344"/>
                    </a:lnTo>
                    <a:lnTo>
                      <a:pt x="2143" y="332"/>
                    </a:lnTo>
                    <a:lnTo>
                      <a:pt x="2131" y="321"/>
                    </a:lnTo>
                    <a:lnTo>
                      <a:pt x="2118" y="312"/>
                    </a:lnTo>
                    <a:lnTo>
                      <a:pt x="2103" y="303"/>
                    </a:lnTo>
                    <a:lnTo>
                      <a:pt x="2088" y="294"/>
                    </a:lnTo>
                    <a:lnTo>
                      <a:pt x="2071" y="286"/>
                    </a:lnTo>
                    <a:lnTo>
                      <a:pt x="2053" y="277"/>
                    </a:lnTo>
                    <a:lnTo>
                      <a:pt x="2033" y="269"/>
                    </a:lnTo>
                    <a:lnTo>
                      <a:pt x="2005" y="257"/>
                    </a:lnTo>
                    <a:lnTo>
                      <a:pt x="1980" y="247"/>
                    </a:lnTo>
                    <a:lnTo>
                      <a:pt x="1971" y="241"/>
                    </a:lnTo>
                    <a:lnTo>
                      <a:pt x="1958" y="235"/>
                    </a:lnTo>
                    <a:lnTo>
                      <a:pt x="1951" y="230"/>
                    </a:lnTo>
                    <a:lnTo>
                      <a:pt x="1943" y="223"/>
                    </a:lnTo>
                    <a:lnTo>
                      <a:pt x="1937" y="219"/>
                    </a:lnTo>
                    <a:lnTo>
                      <a:pt x="1932" y="213"/>
                    </a:lnTo>
                    <a:lnTo>
                      <a:pt x="1924" y="205"/>
                    </a:lnTo>
                    <a:lnTo>
                      <a:pt x="1921" y="199"/>
                    </a:lnTo>
                    <a:lnTo>
                      <a:pt x="1917" y="192"/>
                    </a:lnTo>
                    <a:lnTo>
                      <a:pt x="1916" y="184"/>
                    </a:lnTo>
                    <a:lnTo>
                      <a:pt x="1915" y="177"/>
                    </a:lnTo>
                    <a:lnTo>
                      <a:pt x="1915" y="167"/>
                    </a:lnTo>
                    <a:lnTo>
                      <a:pt x="1915" y="162"/>
                    </a:lnTo>
                    <a:lnTo>
                      <a:pt x="1916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4" y="135"/>
                    </a:lnTo>
                    <a:lnTo>
                      <a:pt x="1930" y="128"/>
                    </a:lnTo>
                    <a:lnTo>
                      <a:pt x="1934" y="121"/>
                    </a:lnTo>
                    <a:lnTo>
                      <a:pt x="1939" y="117"/>
                    </a:lnTo>
                    <a:lnTo>
                      <a:pt x="1946" y="112"/>
                    </a:lnTo>
                    <a:lnTo>
                      <a:pt x="1953" y="107"/>
                    </a:lnTo>
                    <a:lnTo>
                      <a:pt x="1961" y="103"/>
                    </a:lnTo>
                    <a:lnTo>
                      <a:pt x="1971" y="100"/>
                    </a:lnTo>
                    <a:lnTo>
                      <a:pt x="1981" y="97"/>
                    </a:lnTo>
                    <a:lnTo>
                      <a:pt x="1992" y="94"/>
                    </a:lnTo>
                    <a:lnTo>
                      <a:pt x="2005" y="94"/>
                    </a:lnTo>
                    <a:lnTo>
                      <a:pt x="2017" y="94"/>
                    </a:lnTo>
                    <a:lnTo>
                      <a:pt x="2038" y="94"/>
                    </a:lnTo>
                    <a:lnTo>
                      <a:pt x="2058" y="96"/>
                    </a:lnTo>
                    <a:lnTo>
                      <a:pt x="2075" y="100"/>
                    </a:lnTo>
                    <a:lnTo>
                      <a:pt x="2093" y="104"/>
                    </a:lnTo>
                    <a:lnTo>
                      <a:pt x="2107" y="108"/>
                    </a:lnTo>
                    <a:lnTo>
                      <a:pt x="2122" y="113"/>
                    </a:lnTo>
                    <a:lnTo>
                      <a:pt x="2132" y="118"/>
                    </a:lnTo>
                    <a:lnTo>
                      <a:pt x="2141" y="121"/>
                    </a:lnTo>
                    <a:lnTo>
                      <a:pt x="2168" y="31"/>
                    </a:lnTo>
                    <a:lnTo>
                      <a:pt x="2156" y="25"/>
                    </a:lnTo>
                    <a:lnTo>
                      <a:pt x="2140" y="20"/>
                    </a:lnTo>
                    <a:lnTo>
                      <a:pt x="2125" y="14"/>
                    </a:lnTo>
                    <a:lnTo>
                      <a:pt x="2107" y="9"/>
                    </a:lnTo>
                    <a:lnTo>
                      <a:pt x="2088" y="6"/>
                    </a:lnTo>
                    <a:lnTo>
                      <a:pt x="2066" y="3"/>
                    </a:lnTo>
                    <a:lnTo>
                      <a:pt x="2044" y="1"/>
                    </a:lnTo>
                    <a:lnTo>
                      <a:pt x="2020" y="0"/>
                    </a:lnTo>
                    <a:lnTo>
                      <a:pt x="1995" y="1"/>
                    </a:lnTo>
                    <a:lnTo>
                      <a:pt x="1972" y="4"/>
                    </a:lnTo>
                    <a:lnTo>
                      <a:pt x="1949" y="7"/>
                    </a:lnTo>
                    <a:lnTo>
                      <a:pt x="1930" y="14"/>
                    </a:lnTo>
                    <a:lnTo>
                      <a:pt x="1909" y="22"/>
                    </a:lnTo>
                    <a:lnTo>
                      <a:pt x="1891" y="30"/>
                    </a:lnTo>
                    <a:lnTo>
                      <a:pt x="1874" y="40"/>
                    </a:lnTo>
                    <a:lnTo>
                      <a:pt x="1860" y="51"/>
                    </a:lnTo>
                    <a:lnTo>
                      <a:pt x="1846" y="64"/>
                    </a:lnTo>
                    <a:lnTo>
                      <a:pt x="1834" y="77"/>
                    </a:lnTo>
                    <a:lnTo>
                      <a:pt x="1824" y="92"/>
                    </a:lnTo>
                    <a:lnTo>
                      <a:pt x="1816" y="108"/>
                    </a:lnTo>
                    <a:lnTo>
                      <a:pt x="1809" y="123"/>
                    </a:lnTo>
                    <a:lnTo>
                      <a:pt x="1804" y="142"/>
                    </a:lnTo>
                    <a:lnTo>
                      <a:pt x="1801" y="159"/>
                    </a:lnTo>
                    <a:lnTo>
                      <a:pt x="1800" y="179"/>
                    </a:lnTo>
                    <a:lnTo>
                      <a:pt x="1801" y="194"/>
                    </a:lnTo>
                    <a:lnTo>
                      <a:pt x="1803" y="211"/>
                    </a:lnTo>
                    <a:lnTo>
                      <a:pt x="1807" y="225"/>
                    </a:lnTo>
                    <a:lnTo>
                      <a:pt x="1812" y="239"/>
                    </a:lnTo>
                    <a:lnTo>
                      <a:pt x="1820" y="253"/>
                    </a:lnTo>
                    <a:lnTo>
                      <a:pt x="1826" y="264"/>
                    </a:lnTo>
                    <a:lnTo>
                      <a:pt x="1835" y="276"/>
                    </a:lnTo>
                    <a:lnTo>
                      <a:pt x="1844" y="288"/>
                    </a:lnTo>
                    <a:lnTo>
                      <a:pt x="1859" y="298"/>
                    </a:lnTo>
                    <a:lnTo>
                      <a:pt x="1870" y="310"/>
                    </a:lnTo>
                    <a:lnTo>
                      <a:pt x="1883" y="318"/>
                    </a:lnTo>
                    <a:lnTo>
                      <a:pt x="1899" y="328"/>
                    </a:lnTo>
                    <a:lnTo>
                      <a:pt x="1914" y="335"/>
                    </a:lnTo>
                    <a:lnTo>
                      <a:pt x="1932" y="344"/>
                    </a:lnTo>
                    <a:lnTo>
                      <a:pt x="1949" y="351"/>
                    </a:lnTo>
                    <a:lnTo>
                      <a:pt x="1969" y="358"/>
                    </a:lnTo>
                    <a:lnTo>
                      <a:pt x="1995" y="369"/>
                    </a:lnTo>
                    <a:lnTo>
                      <a:pt x="2018" y="380"/>
                    </a:lnTo>
                    <a:lnTo>
                      <a:pt x="2028" y="385"/>
                    </a:lnTo>
                    <a:lnTo>
                      <a:pt x="2036" y="391"/>
                    </a:lnTo>
                    <a:lnTo>
                      <a:pt x="2045" y="396"/>
                    </a:lnTo>
                    <a:lnTo>
                      <a:pt x="2052" y="403"/>
                    </a:lnTo>
                    <a:lnTo>
                      <a:pt x="2058" y="408"/>
                    </a:lnTo>
                    <a:lnTo>
                      <a:pt x="2063" y="417"/>
                    </a:lnTo>
                    <a:lnTo>
                      <a:pt x="2068" y="422"/>
                    </a:lnTo>
                    <a:lnTo>
                      <a:pt x="2071" y="429"/>
                    </a:lnTo>
                    <a:lnTo>
                      <a:pt x="2073" y="437"/>
                    </a:lnTo>
                    <a:lnTo>
                      <a:pt x="2075" y="444"/>
                    </a:lnTo>
                    <a:lnTo>
                      <a:pt x="2078" y="453"/>
                    </a:lnTo>
                    <a:lnTo>
                      <a:pt x="2078" y="461"/>
                    </a:lnTo>
                    <a:lnTo>
                      <a:pt x="2078" y="470"/>
                    </a:lnTo>
                    <a:lnTo>
                      <a:pt x="2075" y="480"/>
                    </a:lnTo>
                    <a:lnTo>
                      <a:pt x="2073" y="488"/>
                    </a:lnTo>
                    <a:lnTo>
                      <a:pt x="2070" y="496"/>
                    </a:lnTo>
                    <a:lnTo>
                      <a:pt x="2066" y="503"/>
                    </a:lnTo>
                    <a:lnTo>
                      <a:pt x="2061" y="510"/>
                    </a:lnTo>
                    <a:lnTo>
                      <a:pt x="2055" y="517"/>
                    </a:lnTo>
                    <a:lnTo>
                      <a:pt x="2049" y="523"/>
                    </a:lnTo>
                    <a:lnTo>
                      <a:pt x="2042" y="528"/>
                    </a:lnTo>
                    <a:lnTo>
                      <a:pt x="2032" y="532"/>
                    </a:lnTo>
                    <a:lnTo>
                      <a:pt x="2023" y="536"/>
                    </a:lnTo>
                    <a:lnTo>
                      <a:pt x="2013" y="539"/>
                    </a:lnTo>
                    <a:lnTo>
                      <a:pt x="2003" y="542"/>
                    </a:lnTo>
                    <a:lnTo>
                      <a:pt x="1990" y="544"/>
                    </a:lnTo>
                    <a:lnTo>
                      <a:pt x="1978" y="545"/>
                    </a:lnTo>
                    <a:lnTo>
                      <a:pt x="1966" y="545"/>
                    </a:lnTo>
                    <a:lnTo>
                      <a:pt x="1944" y="545"/>
                    </a:lnTo>
                    <a:lnTo>
                      <a:pt x="1922" y="542"/>
                    </a:lnTo>
                    <a:lnTo>
                      <a:pt x="1902" y="539"/>
                    </a:lnTo>
                    <a:lnTo>
                      <a:pt x="1882" y="534"/>
                    </a:lnTo>
                    <a:lnTo>
                      <a:pt x="1864" y="528"/>
                    </a:lnTo>
                    <a:lnTo>
                      <a:pt x="1846" y="522"/>
                    </a:lnTo>
                    <a:lnTo>
                      <a:pt x="1830" y="514"/>
                    </a:lnTo>
                    <a:lnTo>
                      <a:pt x="1816" y="506"/>
                    </a:lnTo>
                    <a:lnTo>
                      <a:pt x="1790" y="600"/>
                    </a:lnTo>
                    <a:close/>
                    <a:moveTo>
                      <a:pt x="1301" y="630"/>
                    </a:moveTo>
                    <a:lnTo>
                      <a:pt x="1301" y="408"/>
                    </a:lnTo>
                    <a:lnTo>
                      <a:pt x="1301" y="371"/>
                    </a:lnTo>
                    <a:lnTo>
                      <a:pt x="1300" y="335"/>
                    </a:lnTo>
                    <a:lnTo>
                      <a:pt x="1300" y="301"/>
                    </a:lnTo>
                    <a:lnTo>
                      <a:pt x="1299" y="269"/>
                    </a:lnTo>
                    <a:lnTo>
                      <a:pt x="1299" y="237"/>
                    </a:lnTo>
                    <a:lnTo>
                      <a:pt x="1298" y="204"/>
                    </a:lnTo>
                    <a:lnTo>
                      <a:pt x="1296" y="175"/>
                    </a:lnTo>
                    <a:lnTo>
                      <a:pt x="1295" y="144"/>
                    </a:lnTo>
                    <a:lnTo>
                      <a:pt x="1298" y="144"/>
                    </a:lnTo>
                    <a:lnTo>
                      <a:pt x="1309" y="169"/>
                    </a:lnTo>
                    <a:lnTo>
                      <a:pt x="1321" y="198"/>
                    </a:lnTo>
                    <a:lnTo>
                      <a:pt x="1336" y="223"/>
                    </a:lnTo>
                    <a:lnTo>
                      <a:pt x="1349" y="251"/>
                    </a:lnTo>
                    <a:lnTo>
                      <a:pt x="1362" y="278"/>
                    </a:lnTo>
                    <a:lnTo>
                      <a:pt x="1379" y="305"/>
                    </a:lnTo>
                    <a:lnTo>
                      <a:pt x="1392" y="332"/>
                    </a:lnTo>
                    <a:lnTo>
                      <a:pt x="1409" y="357"/>
                    </a:lnTo>
                    <a:lnTo>
                      <a:pt x="1570" y="630"/>
                    </a:lnTo>
                    <a:lnTo>
                      <a:pt x="1687" y="630"/>
                    </a:lnTo>
                    <a:lnTo>
                      <a:pt x="1687" y="10"/>
                    </a:lnTo>
                    <a:lnTo>
                      <a:pt x="1583" y="10"/>
                    </a:lnTo>
                    <a:lnTo>
                      <a:pt x="1583" y="226"/>
                    </a:lnTo>
                    <a:lnTo>
                      <a:pt x="1583" y="261"/>
                    </a:lnTo>
                    <a:lnTo>
                      <a:pt x="1583" y="295"/>
                    </a:lnTo>
                    <a:lnTo>
                      <a:pt x="1583" y="328"/>
                    </a:lnTo>
                    <a:lnTo>
                      <a:pt x="1585" y="359"/>
                    </a:lnTo>
                    <a:lnTo>
                      <a:pt x="1585" y="390"/>
                    </a:lnTo>
                    <a:lnTo>
                      <a:pt x="1587" y="421"/>
                    </a:lnTo>
                    <a:lnTo>
                      <a:pt x="1591" y="452"/>
                    </a:lnTo>
                    <a:lnTo>
                      <a:pt x="1593" y="483"/>
                    </a:lnTo>
                    <a:lnTo>
                      <a:pt x="1591" y="485"/>
                    </a:lnTo>
                    <a:lnTo>
                      <a:pt x="1578" y="458"/>
                    </a:lnTo>
                    <a:lnTo>
                      <a:pt x="1568" y="432"/>
                    </a:lnTo>
                    <a:lnTo>
                      <a:pt x="1556" y="407"/>
                    </a:lnTo>
                    <a:lnTo>
                      <a:pt x="1542" y="380"/>
                    </a:lnTo>
                    <a:lnTo>
                      <a:pt x="1529" y="354"/>
                    </a:lnTo>
                    <a:lnTo>
                      <a:pt x="1513" y="328"/>
                    </a:lnTo>
                    <a:lnTo>
                      <a:pt x="1500" y="301"/>
                    </a:lnTo>
                    <a:lnTo>
                      <a:pt x="1485" y="276"/>
                    </a:lnTo>
                    <a:lnTo>
                      <a:pt x="1324" y="10"/>
                    </a:lnTo>
                    <a:lnTo>
                      <a:pt x="1196" y="10"/>
                    </a:lnTo>
                    <a:lnTo>
                      <a:pt x="1196" y="630"/>
                    </a:lnTo>
                    <a:lnTo>
                      <a:pt x="1301" y="630"/>
                    </a:lnTo>
                    <a:close/>
                    <a:moveTo>
                      <a:pt x="804" y="549"/>
                    </a:moveTo>
                    <a:lnTo>
                      <a:pt x="795" y="547"/>
                    </a:lnTo>
                    <a:lnTo>
                      <a:pt x="785" y="547"/>
                    </a:lnTo>
                    <a:lnTo>
                      <a:pt x="777" y="545"/>
                    </a:lnTo>
                    <a:lnTo>
                      <a:pt x="766" y="544"/>
                    </a:lnTo>
                    <a:lnTo>
                      <a:pt x="757" y="542"/>
                    </a:lnTo>
                    <a:lnTo>
                      <a:pt x="749" y="539"/>
                    </a:lnTo>
                    <a:lnTo>
                      <a:pt x="742" y="535"/>
                    </a:lnTo>
                    <a:lnTo>
                      <a:pt x="734" y="531"/>
                    </a:lnTo>
                    <a:lnTo>
                      <a:pt x="724" y="526"/>
                    </a:lnTo>
                    <a:lnTo>
                      <a:pt x="717" y="522"/>
                    </a:lnTo>
                    <a:lnTo>
                      <a:pt x="710" y="516"/>
                    </a:lnTo>
                    <a:lnTo>
                      <a:pt x="704" y="509"/>
                    </a:lnTo>
                    <a:lnTo>
                      <a:pt x="690" y="496"/>
                    </a:lnTo>
                    <a:lnTo>
                      <a:pt x="679" y="482"/>
                    </a:lnTo>
                    <a:lnTo>
                      <a:pt x="669" y="465"/>
                    </a:lnTo>
                    <a:lnTo>
                      <a:pt x="661" y="448"/>
                    </a:lnTo>
                    <a:lnTo>
                      <a:pt x="651" y="429"/>
                    </a:lnTo>
                    <a:lnTo>
                      <a:pt x="645" y="410"/>
                    </a:lnTo>
                    <a:lnTo>
                      <a:pt x="640" y="388"/>
                    </a:lnTo>
                    <a:lnTo>
                      <a:pt x="637" y="367"/>
                    </a:lnTo>
                    <a:lnTo>
                      <a:pt x="634" y="345"/>
                    </a:lnTo>
                    <a:lnTo>
                      <a:pt x="634" y="321"/>
                    </a:lnTo>
                    <a:lnTo>
                      <a:pt x="634" y="298"/>
                    </a:lnTo>
                    <a:lnTo>
                      <a:pt x="636" y="276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60" y="194"/>
                    </a:lnTo>
                    <a:lnTo>
                      <a:pt x="669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3" y="131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3" y="109"/>
                    </a:lnTo>
                    <a:lnTo>
                      <a:pt x="741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7" y="94"/>
                    </a:lnTo>
                    <a:lnTo>
                      <a:pt x="786" y="92"/>
                    </a:lnTo>
                    <a:lnTo>
                      <a:pt x="795" y="90"/>
                    </a:lnTo>
                    <a:lnTo>
                      <a:pt x="808" y="90"/>
                    </a:lnTo>
                    <a:lnTo>
                      <a:pt x="818" y="90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7" y="96"/>
                    </a:lnTo>
                    <a:lnTo>
                      <a:pt x="856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2" y="110"/>
                    </a:lnTo>
                    <a:lnTo>
                      <a:pt x="890" y="114"/>
                    </a:lnTo>
                    <a:lnTo>
                      <a:pt x="897" y="120"/>
                    </a:lnTo>
                    <a:lnTo>
                      <a:pt x="903" y="126"/>
                    </a:lnTo>
                    <a:lnTo>
                      <a:pt x="910" y="131"/>
                    </a:lnTo>
                    <a:lnTo>
                      <a:pt x="924" y="145"/>
                    </a:lnTo>
                    <a:lnTo>
                      <a:pt x="935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2" y="214"/>
                    </a:lnTo>
                    <a:lnTo>
                      <a:pt x="968" y="233"/>
                    </a:lnTo>
                    <a:lnTo>
                      <a:pt x="972" y="254"/>
                    </a:lnTo>
                    <a:lnTo>
                      <a:pt x="974" y="274"/>
                    </a:lnTo>
                    <a:lnTo>
                      <a:pt x="976" y="296"/>
                    </a:lnTo>
                    <a:lnTo>
                      <a:pt x="977" y="317"/>
                    </a:lnTo>
                    <a:lnTo>
                      <a:pt x="976" y="342"/>
                    </a:lnTo>
                    <a:lnTo>
                      <a:pt x="974" y="365"/>
                    </a:lnTo>
                    <a:lnTo>
                      <a:pt x="972" y="387"/>
                    </a:lnTo>
                    <a:lnTo>
                      <a:pt x="967" y="408"/>
                    </a:lnTo>
                    <a:lnTo>
                      <a:pt x="961" y="429"/>
                    </a:lnTo>
                    <a:lnTo>
                      <a:pt x="951" y="448"/>
                    </a:lnTo>
                    <a:lnTo>
                      <a:pt x="943" y="466"/>
                    </a:lnTo>
                    <a:lnTo>
                      <a:pt x="934" y="482"/>
                    </a:lnTo>
                    <a:lnTo>
                      <a:pt x="922" y="497"/>
                    </a:lnTo>
                    <a:lnTo>
                      <a:pt x="908" y="510"/>
                    </a:lnTo>
                    <a:lnTo>
                      <a:pt x="901" y="517"/>
                    </a:lnTo>
                    <a:lnTo>
                      <a:pt x="895" y="522"/>
                    </a:lnTo>
                    <a:lnTo>
                      <a:pt x="888" y="527"/>
                    </a:lnTo>
                    <a:lnTo>
                      <a:pt x="878" y="531"/>
                    </a:lnTo>
                    <a:lnTo>
                      <a:pt x="870" y="535"/>
                    </a:lnTo>
                    <a:lnTo>
                      <a:pt x="862" y="539"/>
                    </a:lnTo>
                    <a:lnTo>
                      <a:pt x="855" y="542"/>
                    </a:lnTo>
                    <a:lnTo>
                      <a:pt x="846" y="544"/>
                    </a:lnTo>
                    <a:lnTo>
                      <a:pt x="835" y="545"/>
                    </a:lnTo>
                    <a:lnTo>
                      <a:pt x="826" y="547"/>
                    </a:lnTo>
                    <a:lnTo>
                      <a:pt x="817" y="547"/>
                    </a:lnTo>
                    <a:lnTo>
                      <a:pt x="805" y="549"/>
                    </a:lnTo>
                    <a:lnTo>
                      <a:pt x="804" y="549"/>
                    </a:lnTo>
                    <a:close/>
                    <a:moveTo>
                      <a:pt x="802" y="640"/>
                    </a:moveTo>
                    <a:lnTo>
                      <a:pt x="819" y="640"/>
                    </a:lnTo>
                    <a:lnTo>
                      <a:pt x="833" y="639"/>
                    </a:lnTo>
                    <a:lnTo>
                      <a:pt x="850" y="637"/>
                    </a:lnTo>
                    <a:lnTo>
                      <a:pt x="863" y="635"/>
                    </a:lnTo>
                    <a:lnTo>
                      <a:pt x="878" y="633"/>
                    </a:lnTo>
                    <a:lnTo>
                      <a:pt x="894" y="628"/>
                    </a:lnTo>
                    <a:lnTo>
                      <a:pt x="906" y="622"/>
                    </a:lnTo>
                    <a:lnTo>
                      <a:pt x="921" y="618"/>
                    </a:lnTo>
                    <a:lnTo>
                      <a:pt x="934" y="612"/>
                    </a:lnTo>
                    <a:lnTo>
                      <a:pt x="946" y="606"/>
                    </a:lnTo>
                    <a:lnTo>
                      <a:pt x="960" y="599"/>
                    </a:lnTo>
                    <a:lnTo>
                      <a:pt x="971" y="592"/>
                    </a:lnTo>
                    <a:lnTo>
                      <a:pt x="982" y="583"/>
                    </a:lnTo>
                    <a:lnTo>
                      <a:pt x="994" y="574"/>
                    </a:lnTo>
                    <a:lnTo>
                      <a:pt x="1005" y="565"/>
                    </a:lnTo>
                    <a:lnTo>
                      <a:pt x="1013" y="555"/>
                    </a:lnTo>
                    <a:lnTo>
                      <a:pt x="1023" y="544"/>
                    </a:lnTo>
                    <a:lnTo>
                      <a:pt x="1034" y="532"/>
                    </a:lnTo>
                    <a:lnTo>
                      <a:pt x="1042" y="521"/>
                    </a:lnTo>
                    <a:lnTo>
                      <a:pt x="1050" y="508"/>
                    </a:lnTo>
                    <a:lnTo>
                      <a:pt x="1056" y="495"/>
                    </a:lnTo>
                    <a:lnTo>
                      <a:pt x="1063" y="482"/>
                    </a:lnTo>
                    <a:lnTo>
                      <a:pt x="1071" y="467"/>
                    </a:lnTo>
                    <a:lnTo>
                      <a:pt x="1077" y="452"/>
                    </a:lnTo>
                    <a:lnTo>
                      <a:pt x="1082" y="437"/>
                    </a:lnTo>
                    <a:lnTo>
                      <a:pt x="1086" y="421"/>
                    </a:lnTo>
                    <a:lnTo>
                      <a:pt x="1089" y="405"/>
                    </a:lnTo>
                    <a:lnTo>
                      <a:pt x="1092" y="387"/>
                    </a:lnTo>
                    <a:lnTo>
                      <a:pt x="1094" y="369"/>
                    </a:lnTo>
                    <a:lnTo>
                      <a:pt x="1096" y="351"/>
                    </a:lnTo>
                    <a:lnTo>
                      <a:pt x="1097" y="333"/>
                    </a:lnTo>
                    <a:lnTo>
                      <a:pt x="1097" y="313"/>
                    </a:lnTo>
                    <a:lnTo>
                      <a:pt x="1097" y="296"/>
                    </a:lnTo>
                    <a:lnTo>
                      <a:pt x="1096" y="280"/>
                    </a:lnTo>
                    <a:lnTo>
                      <a:pt x="1095" y="264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4" y="204"/>
                    </a:lnTo>
                    <a:lnTo>
                      <a:pt x="1079" y="189"/>
                    </a:lnTo>
                    <a:lnTo>
                      <a:pt x="1074" y="176"/>
                    </a:lnTo>
                    <a:lnTo>
                      <a:pt x="1069" y="162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8" y="123"/>
                    </a:lnTo>
                    <a:lnTo>
                      <a:pt x="1040" y="113"/>
                    </a:lnTo>
                    <a:lnTo>
                      <a:pt x="1032" y="102"/>
                    </a:lnTo>
                    <a:lnTo>
                      <a:pt x="1021" y="90"/>
                    </a:lnTo>
                    <a:lnTo>
                      <a:pt x="1013" y="80"/>
                    </a:lnTo>
                    <a:lnTo>
                      <a:pt x="1003" y="71"/>
                    </a:lnTo>
                    <a:lnTo>
                      <a:pt x="991" y="62"/>
                    </a:lnTo>
                    <a:lnTo>
                      <a:pt x="980" y="51"/>
                    </a:lnTo>
                    <a:lnTo>
                      <a:pt x="970" y="44"/>
                    </a:lnTo>
                    <a:lnTo>
                      <a:pt x="958" y="37"/>
                    </a:lnTo>
                    <a:lnTo>
                      <a:pt x="944" y="30"/>
                    </a:lnTo>
                    <a:lnTo>
                      <a:pt x="933" y="24"/>
                    </a:lnTo>
                    <a:lnTo>
                      <a:pt x="917" y="20"/>
                    </a:lnTo>
                    <a:lnTo>
                      <a:pt x="904" y="12"/>
                    </a:lnTo>
                    <a:lnTo>
                      <a:pt x="891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5" y="2"/>
                    </a:lnTo>
                    <a:lnTo>
                      <a:pt x="827" y="0"/>
                    </a:lnTo>
                    <a:lnTo>
                      <a:pt x="812" y="0"/>
                    </a:lnTo>
                    <a:lnTo>
                      <a:pt x="794" y="0"/>
                    </a:lnTo>
                    <a:lnTo>
                      <a:pt x="779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4" y="9"/>
                    </a:lnTo>
                    <a:lnTo>
                      <a:pt x="718" y="12"/>
                    </a:lnTo>
                    <a:lnTo>
                      <a:pt x="705" y="20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6" y="37"/>
                    </a:lnTo>
                    <a:lnTo>
                      <a:pt x="652" y="44"/>
                    </a:lnTo>
                    <a:lnTo>
                      <a:pt x="640" y="51"/>
                    </a:lnTo>
                    <a:lnTo>
                      <a:pt x="630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9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50" y="165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8"/>
                    </a:lnTo>
                    <a:lnTo>
                      <a:pt x="527" y="223"/>
                    </a:lnTo>
                    <a:lnTo>
                      <a:pt x="524" y="240"/>
                    </a:lnTo>
                    <a:lnTo>
                      <a:pt x="521" y="256"/>
                    </a:lnTo>
                    <a:lnTo>
                      <a:pt x="518" y="272"/>
                    </a:lnTo>
                    <a:lnTo>
                      <a:pt x="517" y="290"/>
                    </a:lnTo>
                    <a:lnTo>
                      <a:pt x="517" y="307"/>
                    </a:lnTo>
                    <a:lnTo>
                      <a:pt x="516" y="325"/>
                    </a:lnTo>
                    <a:lnTo>
                      <a:pt x="517" y="342"/>
                    </a:lnTo>
                    <a:lnTo>
                      <a:pt x="517" y="358"/>
                    </a:lnTo>
                    <a:lnTo>
                      <a:pt x="518" y="373"/>
                    </a:lnTo>
                    <a:lnTo>
                      <a:pt x="520" y="390"/>
                    </a:lnTo>
                    <a:lnTo>
                      <a:pt x="523" y="405"/>
                    </a:lnTo>
                    <a:lnTo>
                      <a:pt x="526" y="421"/>
                    </a:lnTo>
                    <a:lnTo>
                      <a:pt x="530" y="435"/>
                    </a:lnTo>
                    <a:lnTo>
                      <a:pt x="535" y="451"/>
                    </a:lnTo>
                    <a:lnTo>
                      <a:pt x="540" y="464"/>
                    </a:lnTo>
                    <a:lnTo>
                      <a:pt x="548" y="478"/>
                    </a:lnTo>
                    <a:lnTo>
                      <a:pt x="554" y="491"/>
                    </a:lnTo>
                    <a:lnTo>
                      <a:pt x="559" y="504"/>
                    </a:lnTo>
                    <a:lnTo>
                      <a:pt x="567" y="517"/>
                    </a:lnTo>
                    <a:lnTo>
                      <a:pt x="575" y="528"/>
                    </a:lnTo>
                    <a:lnTo>
                      <a:pt x="585" y="539"/>
                    </a:lnTo>
                    <a:lnTo>
                      <a:pt x="593" y="551"/>
                    </a:lnTo>
                    <a:lnTo>
                      <a:pt x="602" y="561"/>
                    </a:lnTo>
                    <a:lnTo>
                      <a:pt x="612" y="570"/>
                    </a:lnTo>
                    <a:lnTo>
                      <a:pt x="624" y="579"/>
                    </a:lnTo>
                    <a:lnTo>
                      <a:pt x="634" y="586"/>
                    </a:lnTo>
                    <a:lnTo>
                      <a:pt x="645" y="596"/>
                    </a:lnTo>
                    <a:lnTo>
                      <a:pt x="659" y="603"/>
                    </a:lnTo>
                    <a:lnTo>
                      <a:pt x="670" y="610"/>
                    </a:lnTo>
                    <a:lnTo>
                      <a:pt x="682" y="616"/>
                    </a:lnTo>
                    <a:lnTo>
                      <a:pt x="697" y="620"/>
                    </a:lnTo>
                    <a:lnTo>
                      <a:pt x="710" y="628"/>
                    </a:lnTo>
                    <a:lnTo>
                      <a:pt x="724" y="631"/>
                    </a:lnTo>
                    <a:lnTo>
                      <a:pt x="740" y="634"/>
                    </a:lnTo>
                    <a:lnTo>
                      <a:pt x="753" y="637"/>
                    </a:lnTo>
                    <a:lnTo>
                      <a:pt x="770" y="639"/>
                    </a:lnTo>
                    <a:lnTo>
                      <a:pt x="785" y="640"/>
                    </a:lnTo>
                    <a:lnTo>
                      <a:pt x="801" y="640"/>
                    </a:lnTo>
                    <a:lnTo>
                      <a:pt x="802" y="640"/>
                    </a:lnTo>
                    <a:close/>
                    <a:moveTo>
                      <a:pt x="458" y="522"/>
                    </a:moveTo>
                    <a:lnTo>
                      <a:pt x="447" y="527"/>
                    </a:lnTo>
                    <a:lnTo>
                      <a:pt x="435" y="531"/>
                    </a:lnTo>
                    <a:lnTo>
                      <a:pt x="418" y="535"/>
                    </a:lnTo>
                    <a:lnTo>
                      <a:pt x="403" y="538"/>
                    </a:lnTo>
                    <a:lnTo>
                      <a:pt x="386" y="541"/>
                    </a:lnTo>
                    <a:lnTo>
                      <a:pt x="370" y="543"/>
                    </a:lnTo>
                    <a:lnTo>
                      <a:pt x="352" y="544"/>
                    </a:lnTo>
                    <a:lnTo>
                      <a:pt x="335" y="544"/>
                    </a:lnTo>
                    <a:lnTo>
                      <a:pt x="324" y="544"/>
                    </a:lnTo>
                    <a:lnTo>
                      <a:pt x="310" y="543"/>
                    </a:lnTo>
                    <a:lnTo>
                      <a:pt x="298" y="542"/>
                    </a:lnTo>
                    <a:lnTo>
                      <a:pt x="288" y="540"/>
                    </a:lnTo>
                    <a:lnTo>
                      <a:pt x="275" y="538"/>
                    </a:lnTo>
                    <a:lnTo>
                      <a:pt x="265" y="536"/>
                    </a:lnTo>
                    <a:lnTo>
                      <a:pt x="254" y="533"/>
                    </a:lnTo>
                    <a:lnTo>
                      <a:pt x="243" y="529"/>
                    </a:lnTo>
                    <a:lnTo>
                      <a:pt x="234" y="526"/>
                    </a:lnTo>
                    <a:lnTo>
                      <a:pt x="225" y="521"/>
                    </a:lnTo>
                    <a:lnTo>
                      <a:pt x="216" y="516"/>
                    </a:lnTo>
                    <a:lnTo>
                      <a:pt x="207" y="510"/>
                    </a:lnTo>
                    <a:lnTo>
                      <a:pt x="198" y="504"/>
                    </a:lnTo>
                    <a:lnTo>
                      <a:pt x="191" y="498"/>
                    </a:lnTo>
                    <a:lnTo>
                      <a:pt x="183" y="491"/>
                    </a:lnTo>
                    <a:lnTo>
                      <a:pt x="177" y="485"/>
                    </a:lnTo>
                    <a:lnTo>
                      <a:pt x="169" y="477"/>
                    </a:lnTo>
                    <a:lnTo>
                      <a:pt x="163" y="469"/>
                    </a:lnTo>
                    <a:lnTo>
                      <a:pt x="157" y="461"/>
                    </a:lnTo>
                    <a:lnTo>
                      <a:pt x="152" y="452"/>
                    </a:lnTo>
                    <a:lnTo>
                      <a:pt x="147" y="443"/>
                    </a:lnTo>
                    <a:lnTo>
                      <a:pt x="142" y="433"/>
                    </a:lnTo>
                    <a:lnTo>
                      <a:pt x="138" y="424"/>
                    </a:lnTo>
                    <a:lnTo>
                      <a:pt x="135" y="414"/>
                    </a:lnTo>
                    <a:lnTo>
                      <a:pt x="127" y="392"/>
                    </a:lnTo>
                    <a:lnTo>
                      <a:pt x="123" y="371"/>
                    </a:lnTo>
                    <a:lnTo>
                      <a:pt x="120" y="346"/>
                    </a:lnTo>
                    <a:lnTo>
                      <a:pt x="119" y="321"/>
                    </a:lnTo>
                    <a:lnTo>
                      <a:pt x="119" y="308"/>
                    </a:lnTo>
                    <a:lnTo>
                      <a:pt x="120" y="295"/>
                    </a:lnTo>
                    <a:lnTo>
                      <a:pt x="122" y="281"/>
                    </a:lnTo>
                    <a:lnTo>
                      <a:pt x="123" y="269"/>
                    </a:lnTo>
                    <a:lnTo>
                      <a:pt x="125" y="257"/>
                    </a:lnTo>
                    <a:lnTo>
                      <a:pt x="128" y="245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7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2"/>
                    </a:lnTo>
                    <a:lnTo>
                      <a:pt x="213" y="126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4"/>
                    </a:lnTo>
                    <a:lnTo>
                      <a:pt x="337" y="94"/>
                    </a:lnTo>
                    <a:lnTo>
                      <a:pt x="355" y="94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5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4" y="24"/>
                    </a:lnTo>
                    <a:lnTo>
                      <a:pt x="459" y="20"/>
                    </a:lnTo>
                    <a:lnTo>
                      <a:pt x="444" y="12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60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8" y="9"/>
                    </a:lnTo>
                    <a:lnTo>
                      <a:pt x="231" y="12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3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1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89"/>
                    </a:lnTo>
                    <a:lnTo>
                      <a:pt x="19" y="205"/>
                    </a:lnTo>
                    <a:lnTo>
                      <a:pt x="14" y="222"/>
                    </a:lnTo>
                    <a:lnTo>
                      <a:pt x="10" y="238"/>
                    </a:lnTo>
                    <a:lnTo>
                      <a:pt x="6" y="255"/>
                    </a:lnTo>
                    <a:lnTo>
                      <a:pt x="4" y="272"/>
                    </a:lnTo>
                    <a:lnTo>
                      <a:pt x="2" y="290"/>
                    </a:lnTo>
                    <a:lnTo>
                      <a:pt x="1" y="308"/>
                    </a:lnTo>
                    <a:lnTo>
                      <a:pt x="0" y="328"/>
                    </a:lnTo>
                    <a:lnTo>
                      <a:pt x="1" y="345"/>
                    </a:lnTo>
                    <a:lnTo>
                      <a:pt x="2" y="362"/>
                    </a:lnTo>
                    <a:lnTo>
                      <a:pt x="3" y="379"/>
                    </a:lnTo>
                    <a:lnTo>
                      <a:pt x="6" y="394"/>
                    </a:lnTo>
                    <a:lnTo>
                      <a:pt x="9" y="412"/>
                    </a:lnTo>
                    <a:lnTo>
                      <a:pt x="12" y="426"/>
                    </a:lnTo>
                    <a:lnTo>
                      <a:pt x="16" y="441"/>
                    </a:lnTo>
                    <a:lnTo>
                      <a:pt x="22" y="456"/>
                    </a:lnTo>
                    <a:lnTo>
                      <a:pt x="28" y="469"/>
                    </a:lnTo>
                    <a:lnTo>
                      <a:pt x="34" y="483"/>
                    </a:lnTo>
                    <a:lnTo>
                      <a:pt x="41" y="496"/>
                    </a:lnTo>
                    <a:lnTo>
                      <a:pt x="48" y="508"/>
                    </a:lnTo>
                    <a:lnTo>
                      <a:pt x="56" y="521"/>
                    </a:lnTo>
                    <a:lnTo>
                      <a:pt x="66" y="533"/>
                    </a:lnTo>
                    <a:lnTo>
                      <a:pt x="75" y="543"/>
                    </a:lnTo>
                    <a:lnTo>
                      <a:pt x="84" y="555"/>
                    </a:lnTo>
                    <a:lnTo>
                      <a:pt x="95" y="564"/>
                    </a:lnTo>
                    <a:lnTo>
                      <a:pt x="106" y="573"/>
                    </a:lnTo>
                    <a:lnTo>
                      <a:pt x="118" y="582"/>
                    </a:lnTo>
                    <a:lnTo>
                      <a:pt x="130" y="592"/>
                    </a:lnTo>
                    <a:lnTo>
                      <a:pt x="143" y="598"/>
                    </a:lnTo>
                    <a:lnTo>
                      <a:pt x="156" y="605"/>
                    </a:lnTo>
                    <a:lnTo>
                      <a:pt x="169" y="611"/>
                    </a:lnTo>
                    <a:lnTo>
                      <a:pt x="184" y="617"/>
                    </a:lnTo>
                    <a:lnTo>
                      <a:pt x="199" y="622"/>
                    </a:lnTo>
                    <a:lnTo>
                      <a:pt x="215" y="628"/>
                    </a:lnTo>
                    <a:lnTo>
                      <a:pt x="230" y="631"/>
                    </a:lnTo>
                    <a:lnTo>
                      <a:pt x="248" y="634"/>
                    </a:lnTo>
                    <a:lnTo>
                      <a:pt x="263" y="636"/>
                    </a:lnTo>
                    <a:lnTo>
                      <a:pt x="280" y="638"/>
                    </a:lnTo>
                    <a:lnTo>
                      <a:pt x="298" y="639"/>
                    </a:lnTo>
                    <a:lnTo>
                      <a:pt x="316" y="640"/>
                    </a:lnTo>
                    <a:lnTo>
                      <a:pt x="344" y="639"/>
                    </a:lnTo>
                    <a:lnTo>
                      <a:pt x="370" y="637"/>
                    </a:lnTo>
                    <a:lnTo>
                      <a:pt x="393" y="634"/>
                    </a:lnTo>
                    <a:lnTo>
                      <a:pt x="415" y="631"/>
                    </a:lnTo>
                    <a:lnTo>
                      <a:pt x="436" y="628"/>
                    </a:lnTo>
                    <a:lnTo>
                      <a:pt x="451" y="620"/>
                    </a:lnTo>
                    <a:lnTo>
                      <a:pt x="465" y="616"/>
                    </a:lnTo>
                    <a:lnTo>
                      <a:pt x="479" y="611"/>
                    </a:lnTo>
                    <a:lnTo>
                      <a:pt x="458" y="522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43" name="Freeform 11"/>
              <p:cNvSpPr>
                <a:spLocks noEditPoints="1"/>
              </p:cNvSpPr>
              <p:nvPr userDrawn="1"/>
            </p:nvSpPr>
            <p:spPr bwMode="auto">
              <a:xfrm>
                <a:off x="265" y="272"/>
                <a:ext cx="311" cy="78"/>
              </a:xfrm>
              <a:custGeom>
                <a:avLst/>
                <a:gdLst/>
                <a:ahLst/>
                <a:cxnLst>
                  <a:cxn ang="0">
                    <a:pos x="597" y="180"/>
                  </a:cxn>
                  <a:cxn ang="0">
                    <a:pos x="597" y="0"/>
                  </a:cxn>
                  <a:cxn ang="0">
                    <a:pos x="523" y="0"/>
                  </a:cxn>
                  <a:cxn ang="0">
                    <a:pos x="448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80"/>
                  </a:cxn>
                  <a:cxn ang="0">
                    <a:pos x="176" y="180"/>
                  </a:cxn>
                  <a:cxn ang="0">
                    <a:pos x="176" y="625"/>
                  </a:cxn>
                  <a:cxn ang="0">
                    <a:pos x="422" y="625"/>
                  </a:cxn>
                  <a:cxn ang="0">
                    <a:pos x="422" y="180"/>
                  </a:cxn>
                  <a:cxn ang="0">
                    <a:pos x="597" y="180"/>
                  </a:cxn>
                  <a:cxn ang="0">
                    <a:pos x="906" y="251"/>
                  </a:cxn>
                  <a:cxn ang="0">
                    <a:pos x="780" y="625"/>
                  </a:cxn>
                  <a:cxn ang="0">
                    <a:pos x="538" y="625"/>
                  </a:cxn>
                  <a:cxn ang="0">
                    <a:pos x="775" y="0"/>
                  </a:cxn>
                  <a:cxn ang="0">
                    <a:pos x="808" y="0"/>
                  </a:cxn>
                  <a:cxn ang="0">
                    <a:pos x="840" y="0"/>
                  </a:cxn>
                  <a:cxn ang="0">
                    <a:pos x="873" y="0"/>
                  </a:cxn>
                  <a:cxn ang="0">
                    <a:pos x="906" y="0"/>
                  </a:cxn>
                  <a:cxn ang="0">
                    <a:pos x="938" y="0"/>
                  </a:cxn>
                  <a:cxn ang="0">
                    <a:pos x="971" y="0"/>
                  </a:cxn>
                  <a:cxn ang="0">
                    <a:pos x="1004" y="0"/>
                  </a:cxn>
                  <a:cxn ang="0">
                    <a:pos x="1037" y="0"/>
                  </a:cxn>
                  <a:cxn ang="0">
                    <a:pos x="1273" y="625"/>
                  </a:cxn>
                  <a:cxn ang="0">
                    <a:pos x="1032" y="625"/>
                  </a:cxn>
                  <a:cxn ang="0">
                    <a:pos x="906" y="251"/>
                  </a:cxn>
                  <a:cxn ang="0">
                    <a:pos x="1811" y="180"/>
                  </a:cxn>
                  <a:cxn ang="0">
                    <a:pos x="1811" y="0"/>
                  </a:cxn>
                  <a:cxn ang="0">
                    <a:pos x="1738" y="0"/>
                  </a:cxn>
                  <a:cxn ang="0">
                    <a:pos x="1662" y="0"/>
                  </a:cxn>
                  <a:cxn ang="0">
                    <a:pos x="1589" y="0"/>
                  </a:cxn>
                  <a:cxn ang="0">
                    <a:pos x="1514" y="0"/>
                  </a:cxn>
                  <a:cxn ang="0">
                    <a:pos x="1439" y="0"/>
                  </a:cxn>
                  <a:cxn ang="0">
                    <a:pos x="1365" y="0"/>
                  </a:cxn>
                  <a:cxn ang="0">
                    <a:pos x="1290" y="0"/>
                  </a:cxn>
                  <a:cxn ang="0">
                    <a:pos x="1215" y="0"/>
                  </a:cxn>
                  <a:cxn ang="0">
                    <a:pos x="1215" y="180"/>
                  </a:cxn>
                  <a:cxn ang="0">
                    <a:pos x="1389" y="180"/>
                  </a:cxn>
                  <a:cxn ang="0">
                    <a:pos x="1389" y="625"/>
                  </a:cxn>
                  <a:cxn ang="0">
                    <a:pos x="1637" y="625"/>
                  </a:cxn>
                  <a:cxn ang="0">
                    <a:pos x="1637" y="180"/>
                  </a:cxn>
                  <a:cxn ang="0">
                    <a:pos x="1811" y="180"/>
                  </a:cxn>
                  <a:cxn ang="0">
                    <a:pos x="2121" y="251"/>
                  </a:cxn>
                  <a:cxn ang="0">
                    <a:pos x="1993" y="625"/>
                  </a:cxn>
                  <a:cxn ang="0">
                    <a:pos x="1752" y="625"/>
                  </a:cxn>
                  <a:cxn ang="0">
                    <a:pos x="1988" y="0"/>
                  </a:cxn>
                  <a:cxn ang="0">
                    <a:pos x="2021" y="0"/>
                  </a:cxn>
                  <a:cxn ang="0">
                    <a:pos x="2055" y="0"/>
                  </a:cxn>
                  <a:cxn ang="0">
                    <a:pos x="2088" y="0"/>
                  </a:cxn>
                  <a:cxn ang="0">
                    <a:pos x="2121" y="0"/>
                  </a:cxn>
                  <a:cxn ang="0">
                    <a:pos x="2153" y="0"/>
                  </a:cxn>
                  <a:cxn ang="0">
                    <a:pos x="2185" y="0"/>
                  </a:cxn>
                  <a:cxn ang="0">
                    <a:pos x="2217" y="0"/>
                  </a:cxn>
                  <a:cxn ang="0">
                    <a:pos x="2250" y="0"/>
                  </a:cxn>
                  <a:cxn ang="0">
                    <a:pos x="2488" y="625"/>
                  </a:cxn>
                  <a:cxn ang="0">
                    <a:pos x="2245" y="625"/>
                  </a:cxn>
                  <a:cxn ang="0">
                    <a:pos x="2121" y="251"/>
                  </a:cxn>
                </a:cxnLst>
                <a:rect l="0" t="0" r="r" b="b"/>
                <a:pathLst>
                  <a:path w="2488" h="625">
                    <a:moveTo>
                      <a:pt x="597" y="180"/>
                    </a:moveTo>
                    <a:lnTo>
                      <a:pt x="597" y="0"/>
                    </a:lnTo>
                    <a:lnTo>
                      <a:pt x="523" y="0"/>
                    </a:lnTo>
                    <a:lnTo>
                      <a:pt x="448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6" y="180"/>
                    </a:lnTo>
                    <a:lnTo>
                      <a:pt x="176" y="625"/>
                    </a:lnTo>
                    <a:lnTo>
                      <a:pt x="422" y="625"/>
                    </a:lnTo>
                    <a:lnTo>
                      <a:pt x="422" y="180"/>
                    </a:lnTo>
                    <a:lnTo>
                      <a:pt x="597" y="180"/>
                    </a:lnTo>
                    <a:close/>
                    <a:moveTo>
                      <a:pt x="906" y="251"/>
                    </a:moveTo>
                    <a:lnTo>
                      <a:pt x="780" y="625"/>
                    </a:lnTo>
                    <a:lnTo>
                      <a:pt x="538" y="625"/>
                    </a:lnTo>
                    <a:lnTo>
                      <a:pt x="775" y="0"/>
                    </a:lnTo>
                    <a:lnTo>
                      <a:pt x="808" y="0"/>
                    </a:lnTo>
                    <a:lnTo>
                      <a:pt x="840" y="0"/>
                    </a:lnTo>
                    <a:lnTo>
                      <a:pt x="873" y="0"/>
                    </a:lnTo>
                    <a:lnTo>
                      <a:pt x="906" y="0"/>
                    </a:lnTo>
                    <a:lnTo>
                      <a:pt x="938" y="0"/>
                    </a:lnTo>
                    <a:lnTo>
                      <a:pt x="971" y="0"/>
                    </a:lnTo>
                    <a:lnTo>
                      <a:pt x="1004" y="0"/>
                    </a:lnTo>
                    <a:lnTo>
                      <a:pt x="1037" y="0"/>
                    </a:lnTo>
                    <a:lnTo>
                      <a:pt x="1273" y="625"/>
                    </a:lnTo>
                    <a:lnTo>
                      <a:pt x="1032" y="625"/>
                    </a:lnTo>
                    <a:lnTo>
                      <a:pt x="906" y="251"/>
                    </a:lnTo>
                    <a:close/>
                    <a:moveTo>
                      <a:pt x="1811" y="180"/>
                    </a:moveTo>
                    <a:lnTo>
                      <a:pt x="1811" y="0"/>
                    </a:lnTo>
                    <a:lnTo>
                      <a:pt x="1738" y="0"/>
                    </a:lnTo>
                    <a:lnTo>
                      <a:pt x="1662" y="0"/>
                    </a:lnTo>
                    <a:lnTo>
                      <a:pt x="1589" y="0"/>
                    </a:lnTo>
                    <a:lnTo>
                      <a:pt x="1514" y="0"/>
                    </a:lnTo>
                    <a:lnTo>
                      <a:pt x="1439" y="0"/>
                    </a:lnTo>
                    <a:lnTo>
                      <a:pt x="1365" y="0"/>
                    </a:lnTo>
                    <a:lnTo>
                      <a:pt x="1290" y="0"/>
                    </a:lnTo>
                    <a:lnTo>
                      <a:pt x="1215" y="0"/>
                    </a:lnTo>
                    <a:lnTo>
                      <a:pt x="1215" y="180"/>
                    </a:lnTo>
                    <a:lnTo>
                      <a:pt x="1389" y="180"/>
                    </a:lnTo>
                    <a:lnTo>
                      <a:pt x="1389" y="625"/>
                    </a:lnTo>
                    <a:lnTo>
                      <a:pt x="1637" y="625"/>
                    </a:lnTo>
                    <a:lnTo>
                      <a:pt x="1637" y="180"/>
                    </a:lnTo>
                    <a:lnTo>
                      <a:pt x="1811" y="180"/>
                    </a:lnTo>
                    <a:close/>
                    <a:moveTo>
                      <a:pt x="2121" y="251"/>
                    </a:moveTo>
                    <a:lnTo>
                      <a:pt x="1993" y="625"/>
                    </a:lnTo>
                    <a:lnTo>
                      <a:pt x="1752" y="625"/>
                    </a:lnTo>
                    <a:lnTo>
                      <a:pt x="1988" y="0"/>
                    </a:lnTo>
                    <a:lnTo>
                      <a:pt x="2021" y="0"/>
                    </a:lnTo>
                    <a:lnTo>
                      <a:pt x="2055" y="0"/>
                    </a:lnTo>
                    <a:lnTo>
                      <a:pt x="2088" y="0"/>
                    </a:lnTo>
                    <a:lnTo>
                      <a:pt x="2121" y="0"/>
                    </a:lnTo>
                    <a:lnTo>
                      <a:pt x="2153" y="0"/>
                    </a:lnTo>
                    <a:lnTo>
                      <a:pt x="2185" y="0"/>
                    </a:lnTo>
                    <a:lnTo>
                      <a:pt x="2217" y="0"/>
                    </a:lnTo>
                    <a:lnTo>
                      <a:pt x="2250" y="0"/>
                    </a:lnTo>
                    <a:lnTo>
                      <a:pt x="2488" y="625"/>
                    </a:lnTo>
                    <a:lnTo>
                      <a:pt x="2245" y="625"/>
                    </a:lnTo>
                    <a:lnTo>
                      <a:pt x="2121" y="251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44" name="Freeform 12"/>
              <p:cNvSpPr>
                <a:spLocks noEditPoints="1"/>
              </p:cNvSpPr>
              <p:nvPr userDrawn="1"/>
            </p:nvSpPr>
            <p:spPr bwMode="auto">
              <a:xfrm>
                <a:off x="1326" y="403"/>
                <a:ext cx="994" cy="105"/>
              </a:xfrm>
              <a:custGeom>
                <a:avLst/>
                <a:gdLst/>
                <a:ahLst/>
                <a:cxnLst>
                  <a:cxn ang="0">
                    <a:pos x="805" y="636"/>
                  </a:cxn>
                  <a:cxn ang="0">
                    <a:pos x="996" y="218"/>
                  </a:cxn>
                  <a:cxn ang="0">
                    <a:pos x="1304" y="355"/>
                  </a:cxn>
                  <a:cxn ang="0">
                    <a:pos x="1069" y="642"/>
                  </a:cxn>
                  <a:cxn ang="0">
                    <a:pos x="1040" y="571"/>
                  </a:cxn>
                  <a:cxn ang="0">
                    <a:pos x="1182" y="279"/>
                  </a:cxn>
                  <a:cxn ang="0">
                    <a:pos x="1456" y="425"/>
                  </a:cxn>
                  <a:cxn ang="0">
                    <a:pos x="1680" y="638"/>
                  </a:cxn>
                  <a:cxn ang="0">
                    <a:pos x="1383" y="478"/>
                  </a:cxn>
                  <a:cxn ang="0">
                    <a:pos x="1565" y="178"/>
                  </a:cxn>
                  <a:cxn ang="0">
                    <a:pos x="1772" y="418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4"/>
                  </a:cxn>
                  <a:cxn ang="0">
                    <a:pos x="2523" y="566"/>
                  </a:cxn>
                  <a:cxn ang="0">
                    <a:pos x="2483" y="625"/>
                  </a:cxn>
                  <a:cxn ang="0">
                    <a:pos x="2395" y="281"/>
                  </a:cxn>
                  <a:cxn ang="0">
                    <a:pos x="2669" y="200"/>
                  </a:cxn>
                  <a:cxn ang="0">
                    <a:pos x="2656" y="281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8"/>
                  </a:cxn>
                  <a:cxn ang="0">
                    <a:pos x="3665" y="630"/>
                  </a:cxn>
                  <a:cxn ang="0">
                    <a:pos x="3354" y="498"/>
                  </a:cxn>
                  <a:cxn ang="0">
                    <a:pos x="3483" y="194"/>
                  </a:cxn>
                  <a:cxn ang="0">
                    <a:pos x="3515" y="256"/>
                  </a:cxn>
                  <a:cxn ang="0">
                    <a:pos x="3591" y="579"/>
                  </a:cxn>
                  <a:cxn ang="0">
                    <a:pos x="4055" y="575"/>
                  </a:cxn>
                  <a:cxn ang="0">
                    <a:pos x="3802" y="566"/>
                  </a:cxn>
                  <a:cxn ang="0">
                    <a:pos x="3853" y="209"/>
                  </a:cxn>
                  <a:cxn ang="0">
                    <a:pos x="4131" y="280"/>
                  </a:cxn>
                  <a:cxn ang="0">
                    <a:pos x="3946" y="236"/>
                  </a:cxn>
                  <a:cxn ang="0">
                    <a:pos x="4570" y="637"/>
                  </a:cxn>
                  <a:cxn ang="0">
                    <a:pos x="4425" y="353"/>
                  </a:cxn>
                  <a:cxn ang="0">
                    <a:pos x="4691" y="179"/>
                  </a:cxn>
                  <a:cxn ang="0">
                    <a:pos x="4503" y="377"/>
                  </a:cxn>
                  <a:cxn ang="0">
                    <a:pos x="4914" y="444"/>
                  </a:cxn>
                  <a:cxn ang="0">
                    <a:pos x="5115" y="641"/>
                  </a:cxn>
                  <a:cxn ang="0">
                    <a:pos x="4837" y="467"/>
                  </a:cxn>
                  <a:cxn ang="0">
                    <a:pos x="5032" y="177"/>
                  </a:cxn>
                  <a:cxn ang="0">
                    <a:pos x="5224" y="426"/>
                  </a:cxn>
                  <a:cxn ang="0">
                    <a:pos x="4929" y="309"/>
                  </a:cxn>
                  <a:cxn ang="0">
                    <a:pos x="5519" y="177"/>
                  </a:cxn>
                  <a:cxn ang="0">
                    <a:pos x="5849" y="248"/>
                  </a:cxn>
                  <a:cxn ang="0">
                    <a:pos x="5744" y="642"/>
                  </a:cxn>
                  <a:cxn ang="0">
                    <a:pos x="6172" y="586"/>
                  </a:cxn>
                  <a:cxn ang="0">
                    <a:pos x="5906" y="541"/>
                  </a:cxn>
                  <a:cxn ang="0">
                    <a:pos x="6172" y="316"/>
                  </a:cxn>
                  <a:cxn ang="0">
                    <a:pos x="6044" y="179"/>
                  </a:cxn>
                  <a:cxn ang="0">
                    <a:pos x="6021" y="437"/>
                  </a:cxn>
                  <a:cxn ang="0">
                    <a:pos x="6117" y="571"/>
                  </a:cxn>
                  <a:cxn ang="0">
                    <a:pos x="6378" y="72"/>
                  </a:cxn>
                  <a:cxn ang="0">
                    <a:pos x="6453" y="98"/>
                  </a:cxn>
                  <a:cxn ang="0">
                    <a:pos x="6815" y="177"/>
                  </a:cxn>
                  <a:cxn ang="0">
                    <a:pos x="6900" y="332"/>
                  </a:cxn>
                  <a:cxn ang="0">
                    <a:pos x="6690" y="329"/>
                  </a:cxn>
                  <a:cxn ang="0">
                    <a:pos x="7277" y="578"/>
                  </a:cxn>
                  <a:cxn ang="0">
                    <a:pos x="7136" y="188"/>
                  </a:cxn>
                  <a:cxn ang="0">
                    <a:pos x="7540" y="757"/>
                  </a:cxn>
                  <a:cxn ang="0">
                    <a:pos x="7365" y="188"/>
                  </a:cxn>
                  <a:cxn ang="0">
                    <a:pos x="7880" y="530"/>
                  </a:cxn>
                  <a:cxn ang="0">
                    <a:pos x="7919" y="641"/>
                  </a:cxn>
                </a:cxnLst>
                <a:rect l="0" t="0" r="r" b="b"/>
                <a:pathLst>
                  <a:path w="7952" h="840">
                    <a:moveTo>
                      <a:pt x="324" y="276"/>
                    </a:moveTo>
                    <a:lnTo>
                      <a:pt x="324" y="343"/>
                    </a:lnTo>
                    <a:lnTo>
                      <a:pt x="81" y="343"/>
                    </a:lnTo>
                    <a:lnTo>
                      <a:pt x="81" y="568"/>
                    </a:lnTo>
                    <a:lnTo>
                      <a:pt x="352" y="568"/>
                    </a:lnTo>
                    <a:lnTo>
                      <a:pt x="352" y="636"/>
                    </a:lnTo>
                    <a:lnTo>
                      <a:pt x="0" y="636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6"/>
                    </a:lnTo>
                    <a:lnTo>
                      <a:pt x="324" y="276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3"/>
                    </a:lnTo>
                    <a:lnTo>
                      <a:pt x="565" y="300"/>
                    </a:lnTo>
                    <a:lnTo>
                      <a:pt x="578" y="316"/>
                    </a:lnTo>
                    <a:lnTo>
                      <a:pt x="589" y="336"/>
                    </a:lnTo>
                    <a:lnTo>
                      <a:pt x="601" y="355"/>
                    </a:lnTo>
                    <a:lnTo>
                      <a:pt x="604" y="355"/>
                    </a:lnTo>
                    <a:lnTo>
                      <a:pt x="614" y="339"/>
                    </a:lnTo>
                    <a:lnTo>
                      <a:pt x="625" y="319"/>
                    </a:lnTo>
                    <a:lnTo>
                      <a:pt x="636" y="302"/>
                    </a:lnTo>
                    <a:lnTo>
                      <a:pt x="649" y="282"/>
                    </a:lnTo>
                    <a:lnTo>
                      <a:pt x="711" y="188"/>
                    </a:lnTo>
                    <a:lnTo>
                      <a:pt x="800" y="188"/>
                    </a:lnTo>
                    <a:lnTo>
                      <a:pt x="645" y="403"/>
                    </a:lnTo>
                    <a:lnTo>
                      <a:pt x="805" y="636"/>
                    </a:lnTo>
                    <a:lnTo>
                      <a:pt x="711" y="636"/>
                    </a:lnTo>
                    <a:lnTo>
                      <a:pt x="645" y="534"/>
                    </a:lnTo>
                    <a:lnTo>
                      <a:pt x="635" y="519"/>
                    </a:lnTo>
                    <a:lnTo>
                      <a:pt x="624" y="500"/>
                    </a:lnTo>
                    <a:lnTo>
                      <a:pt x="612" y="479"/>
                    </a:lnTo>
                    <a:lnTo>
                      <a:pt x="598" y="456"/>
                    </a:lnTo>
                    <a:lnTo>
                      <a:pt x="596" y="456"/>
                    </a:lnTo>
                    <a:lnTo>
                      <a:pt x="588" y="471"/>
                    </a:lnTo>
                    <a:lnTo>
                      <a:pt x="578" y="489"/>
                    </a:lnTo>
                    <a:lnTo>
                      <a:pt x="564" y="510"/>
                    </a:lnTo>
                    <a:lnTo>
                      <a:pt x="549" y="534"/>
                    </a:lnTo>
                    <a:lnTo>
                      <a:pt x="484" y="636"/>
                    </a:lnTo>
                    <a:lnTo>
                      <a:pt x="395" y="636"/>
                    </a:lnTo>
                    <a:lnTo>
                      <a:pt x="553" y="407"/>
                    </a:lnTo>
                    <a:lnTo>
                      <a:pt x="401" y="188"/>
                    </a:lnTo>
                    <a:close/>
                    <a:moveTo>
                      <a:pt x="883" y="817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3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4"/>
                    </a:lnTo>
                    <a:lnTo>
                      <a:pt x="958" y="264"/>
                    </a:lnTo>
                    <a:lnTo>
                      <a:pt x="965" y="254"/>
                    </a:lnTo>
                    <a:lnTo>
                      <a:pt x="972" y="243"/>
                    </a:lnTo>
                    <a:lnTo>
                      <a:pt x="978" y="234"/>
                    </a:lnTo>
                    <a:lnTo>
                      <a:pt x="989" y="227"/>
                    </a:lnTo>
                    <a:lnTo>
                      <a:pt x="996" y="218"/>
                    </a:lnTo>
                    <a:lnTo>
                      <a:pt x="1005" y="210"/>
                    </a:lnTo>
                    <a:lnTo>
                      <a:pt x="1013" y="204"/>
                    </a:lnTo>
                    <a:lnTo>
                      <a:pt x="1024" y="198"/>
                    </a:lnTo>
                    <a:lnTo>
                      <a:pt x="1034" y="193"/>
                    </a:lnTo>
                    <a:lnTo>
                      <a:pt x="1045" y="189"/>
                    </a:lnTo>
                    <a:lnTo>
                      <a:pt x="1054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0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6"/>
                    </a:lnTo>
                    <a:lnTo>
                      <a:pt x="1185" y="189"/>
                    </a:lnTo>
                    <a:lnTo>
                      <a:pt x="1193" y="192"/>
                    </a:lnTo>
                    <a:lnTo>
                      <a:pt x="1200" y="197"/>
                    </a:lnTo>
                    <a:lnTo>
                      <a:pt x="1210" y="201"/>
                    </a:lnTo>
                    <a:lnTo>
                      <a:pt x="1218" y="206"/>
                    </a:lnTo>
                    <a:lnTo>
                      <a:pt x="1225" y="212"/>
                    </a:lnTo>
                    <a:lnTo>
                      <a:pt x="1239" y="225"/>
                    </a:lnTo>
                    <a:lnTo>
                      <a:pt x="1254" y="240"/>
                    </a:lnTo>
                    <a:lnTo>
                      <a:pt x="1266" y="257"/>
                    </a:lnTo>
                    <a:lnTo>
                      <a:pt x="1276" y="274"/>
                    </a:lnTo>
                    <a:lnTo>
                      <a:pt x="1287" y="293"/>
                    </a:lnTo>
                    <a:lnTo>
                      <a:pt x="1294" y="313"/>
                    </a:lnTo>
                    <a:lnTo>
                      <a:pt x="1300" y="334"/>
                    </a:lnTo>
                    <a:lnTo>
                      <a:pt x="1304" y="355"/>
                    </a:lnTo>
                    <a:lnTo>
                      <a:pt x="1307" y="380"/>
                    </a:lnTo>
                    <a:lnTo>
                      <a:pt x="1307" y="405"/>
                    </a:lnTo>
                    <a:lnTo>
                      <a:pt x="1307" y="433"/>
                    </a:lnTo>
                    <a:lnTo>
                      <a:pt x="1304" y="459"/>
                    </a:lnTo>
                    <a:lnTo>
                      <a:pt x="1302" y="471"/>
                    </a:lnTo>
                    <a:lnTo>
                      <a:pt x="1299" y="484"/>
                    </a:lnTo>
                    <a:lnTo>
                      <a:pt x="1296" y="496"/>
                    </a:lnTo>
                    <a:lnTo>
                      <a:pt x="1292" y="507"/>
                    </a:lnTo>
                    <a:lnTo>
                      <a:pt x="1288" y="519"/>
                    </a:lnTo>
                    <a:lnTo>
                      <a:pt x="1282" y="529"/>
                    </a:lnTo>
                    <a:lnTo>
                      <a:pt x="1278" y="539"/>
                    </a:lnTo>
                    <a:lnTo>
                      <a:pt x="1271" y="549"/>
                    </a:lnTo>
                    <a:lnTo>
                      <a:pt x="1266" y="559"/>
                    </a:lnTo>
                    <a:lnTo>
                      <a:pt x="1260" y="568"/>
                    </a:lnTo>
                    <a:lnTo>
                      <a:pt x="1253" y="578"/>
                    </a:lnTo>
                    <a:lnTo>
                      <a:pt x="1244" y="585"/>
                    </a:lnTo>
                    <a:lnTo>
                      <a:pt x="1231" y="600"/>
                    </a:lnTo>
                    <a:lnTo>
                      <a:pt x="1215" y="612"/>
                    </a:lnTo>
                    <a:lnTo>
                      <a:pt x="1207" y="617"/>
                    </a:lnTo>
                    <a:lnTo>
                      <a:pt x="1198" y="622"/>
                    </a:lnTo>
                    <a:lnTo>
                      <a:pt x="1190" y="626"/>
                    </a:lnTo>
                    <a:lnTo>
                      <a:pt x="1181" y="630"/>
                    </a:lnTo>
                    <a:lnTo>
                      <a:pt x="1163" y="637"/>
                    </a:lnTo>
                    <a:lnTo>
                      <a:pt x="1144" y="641"/>
                    </a:lnTo>
                    <a:lnTo>
                      <a:pt x="1122" y="646"/>
                    </a:lnTo>
                    <a:lnTo>
                      <a:pt x="1103" y="646"/>
                    </a:lnTo>
                    <a:lnTo>
                      <a:pt x="1090" y="646"/>
                    </a:lnTo>
                    <a:lnTo>
                      <a:pt x="1079" y="644"/>
                    </a:lnTo>
                    <a:lnTo>
                      <a:pt x="1069" y="642"/>
                    </a:lnTo>
                    <a:lnTo>
                      <a:pt x="1057" y="641"/>
                    </a:lnTo>
                    <a:lnTo>
                      <a:pt x="1047" y="639"/>
                    </a:lnTo>
                    <a:lnTo>
                      <a:pt x="1038" y="636"/>
                    </a:lnTo>
                    <a:lnTo>
                      <a:pt x="1029" y="632"/>
                    </a:lnTo>
                    <a:lnTo>
                      <a:pt x="1018" y="627"/>
                    </a:lnTo>
                    <a:lnTo>
                      <a:pt x="1010" y="623"/>
                    </a:lnTo>
                    <a:lnTo>
                      <a:pt x="1003" y="618"/>
                    </a:lnTo>
                    <a:lnTo>
                      <a:pt x="996" y="612"/>
                    </a:lnTo>
                    <a:lnTo>
                      <a:pt x="989" y="605"/>
                    </a:lnTo>
                    <a:lnTo>
                      <a:pt x="981" y="599"/>
                    </a:lnTo>
                    <a:lnTo>
                      <a:pt x="974" y="591"/>
                    </a:lnTo>
                    <a:lnTo>
                      <a:pt x="969" y="583"/>
                    </a:lnTo>
                    <a:lnTo>
                      <a:pt x="964" y="575"/>
                    </a:lnTo>
                    <a:lnTo>
                      <a:pt x="964" y="817"/>
                    </a:lnTo>
                    <a:lnTo>
                      <a:pt x="883" y="817"/>
                    </a:lnTo>
                    <a:close/>
                    <a:moveTo>
                      <a:pt x="964" y="376"/>
                    </a:moveTo>
                    <a:lnTo>
                      <a:pt x="964" y="453"/>
                    </a:lnTo>
                    <a:lnTo>
                      <a:pt x="964" y="467"/>
                    </a:lnTo>
                    <a:lnTo>
                      <a:pt x="966" y="478"/>
                    </a:lnTo>
                    <a:lnTo>
                      <a:pt x="969" y="491"/>
                    </a:lnTo>
                    <a:lnTo>
                      <a:pt x="972" y="503"/>
                    </a:lnTo>
                    <a:lnTo>
                      <a:pt x="976" y="513"/>
                    </a:lnTo>
                    <a:lnTo>
                      <a:pt x="983" y="524"/>
                    </a:lnTo>
                    <a:lnTo>
                      <a:pt x="991" y="534"/>
                    </a:lnTo>
                    <a:lnTo>
                      <a:pt x="1000" y="544"/>
                    </a:lnTo>
                    <a:lnTo>
                      <a:pt x="1008" y="552"/>
                    </a:lnTo>
                    <a:lnTo>
                      <a:pt x="1017" y="561"/>
                    </a:lnTo>
                    <a:lnTo>
                      <a:pt x="1029" y="566"/>
                    </a:lnTo>
                    <a:lnTo>
                      <a:pt x="1040" y="571"/>
                    </a:lnTo>
                    <a:lnTo>
                      <a:pt x="1051" y="576"/>
                    </a:lnTo>
                    <a:lnTo>
                      <a:pt x="1064" y="579"/>
                    </a:lnTo>
                    <a:lnTo>
                      <a:pt x="1077" y="581"/>
                    </a:lnTo>
                    <a:lnTo>
                      <a:pt x="1090" y="581"/>
                    </a:lnTo>
                    <a:lnTo>
                      <a:pt x="1106" y="581"/>
                    </a:lnTo>
                    <a:lnTo>
                      <a:pt x="1120" y="578"/>
                    </a:lnTo>
                    <a:lnTo>
                      <a:pt x="1132" y="575"/>
                    </a:lnTo>
                    <a:lnTo>
                      <a:pt x="1147" y="569"/>
                    </a:lnTo>
                    <a:lnTo>
                      <a:pt x="1159" y="563"/>
                    </a:lnTo>
                    <a:lnTo>
                      <a:pt x="1169" y="554"/>
                    </a:lnTo>
                    <a:lnTo>
                      <a:pt x="1181" y="545"/>
                    </a:lnTo>
                    <a:lnTo>
                      <a:pt x="1190" y="534"/>
                    </a:lnTo>
                    <a:lnTo>
                      <a:pt x="1198" y="522"/>
                    </a:lnTo>
                    <a:lnTo>
                      <a:pt x="1205" y="508"/>
                    </a:lnTo>
                    <a:lnTo>
                      <a:pt x="1213" y="494"/>
                    </a:lnTo>
                    <a:lnTo>
                      <a:pt x="1217" y="478"/>
                    </a:lnTo>
                    <a:lnTo>
                      <a:pt x="1221" y="462"/>
                    </a:lnTo>
                    <a:lnTo>
                      <a:pt x="1224" y="446"/>
                    </a:lnTo>
                    <a:lnTo>
                      <a:pt x="1226" y="427"/>
                    </a:lnTo>
                    <a:lnTo>
                      <a:pt x="1226" y="409"/>
                    </a:lnTo>
                    <a:lnTo>
                      <a:pt x="1226" y="391"/>
                    </a:lnTo>
                    <a:lnTo>
                      <a:pt x="1224" y="375"/>
                    </a:lnTo>
                    <a:lnTo>
                      <a:pt x="1221" y="358"/>
                    </a:lnTo>
                    <a:lnTo>
                      <a:pt x="1218" y="344"/>
                    </a:lnTo>
                    <a:lnTo>
                      <a:pt x="1213" y="330"/>
                    </a:lnTo>
                    <a:lnTo>
                      <a:pt x="1205" y="316"/>
                    </a:lnTo>
                    <a:lnTo>
                      <a:pt x="1200" y="304"/>
                    </a:lnTo>
                    <a:lnTo>
                      <a:pt x="1192" y="293"/>
                    </a:lnTo>
                    <a:lnTo>
                      <a:pt x="1182" y="279"/>
                    </a:lnTo>
                    <a:lnTo>
                      <a:pt x="1172" y="270"/>
                    </a:lnTo>
                    <a:lnTo>
                      <a:pt x="1159" y="261"/>
                    </a:lnTo>
                    <a:lnTo>
                      <a:pt x="1149" y="254"/>
                    </a:lnTo>
                    <a:lnTo>
                      <a:pt x="1136" y="248"/>
                    </a:lnTo>
                    <a:lnTo>
                      <a:pt x="1122" y="244"/>
                    </a:lnTo>
                    <a:lnTo>
                      <a:pt x="1108" y="242"/>
                    </a:lnTo>
                    <a:lnTo>
                      <a:pt x="1091" y="241"/>
                    </a:lnTo>
                    <a:lnTo>
                      <a:pt x="1081" y="242"/>
                    </a:lnTo>
                    <a:lnTo>
                      <a:pt x="1072" y="243"/>
                    </a:lnTo>
                    <a:lnTo>
                      <a:pt x="1062" y="245"/>
                    </a:lnTo>
                    <a:lnTo>
                      <a:pt x="1052" y="248"/>
                    </a:lnTo>
                    <a:lnTo>
                      <a:pt x="1042" y="254"/>
                    </a:lnTo>
                    <a:lnTo>
                      <a:pt x="1033" y="257"/>
                    </a:lnTo>
                    <a:lnTo>
                      <a:pt x="1024" y="264"/>
                    </a:lnTo>
                    <a:lnTo>
                      <a:pt x="1015" y="269"/>
                    </a:lnTo>
                    <a:lnTo>
                      <a:pt x="1007" y="276"/>
                    </a:lnTo>
                    <a:lnTo>
                      <a:pt x="999" y="284"/>
                    </a:lnTo>
                    <a:lnTo>
                      <a:pt x="993" y="293"/>
                    </a:lnTo>
                    <a:lnTo>
                      <a:pt x="987" y="302"/>
                    </a:lnTo>
                    <a:lnTo>
                      <a:pt x="981" y="311"/>
                    </a:lnTo>
                    <a:lnTo>
                      <a:pt x="976" y="319"/>
                    </a:lnTo>
                    <a:lnTo>
                      <a:pt x="972" y="332"/>
                    </a:lnTo>
                    <a:lnTo>
                      <a:pt x="969" y="343"/>
                    </a:lnTo>
                    <a:lnTo>
                      <a:pt x="967" y="352"/>
                    </a:lnTo>
                    <a:lnTo>
                      <a:pt x="965" y="362"/>
                    </a:lnTo>
                    <a:lnTo>
                      <a:pt x="964" y="369"/>
                    </a:lnTo>
                    <a:lnTo>
                      <a:pt x="964" y="376"/>
                    </a:lnTo>
                    <a:close/>
                    <a:moveTo>
                      <a:pt x="1771" y="426"/>
                    </a:moveTo>
                    <a:lnTo>
                      <a:pt x="1456" y="425"/>
                    </a:lnTo>
                    <a:lnTo>
                      <a:pt x="1458" y="444"/>
                    </a:lnTo>
                    <a:lnTo>
                      <a:pt x="1460" y="462"/>
                    </a:lnTo>
                    <a:lnTo>
                      <a:pt x="1463" y="478"/>
                    </a:lnTo>
                    <a:lnTo>
                      <a:pt x="1468" y="494"/>
                    </a:lnTo>
                    <a:lnTo>
                      <a:pt x="1477" y="508"/>
                    </a:lnTo>
                    <a:lnTo>
                      <a:pt x="1484" y="522"/>
                    </a:lnTo>
                    <a:lnTo>
                      <a:pt x="1493" y="534"/>
                    </a:lnTo>
                    <a:lnTo>
                      <a:pt x="1504" y="544"/>
                    </a:lnTo>
                    <a:lnTo>
                      <a:pt x="1515" y="552"/>
                    </a:lnTo>
                    <a:lnTo>
                      <a:pt x="1526" y="561"/>
                    </a:lnTo>
                    <a:lnTo>
                      <a:pt x="1536" y="566"/>
                    </a:lnTo>
                    <a:lnTo>
                      <a:pt x="1551" y="571"/>
                    </a:lnTo>
                    <a:lnTo>
                      <a:pt x="1563" y="575"/>
                    </a:lnTo>
                    <a:lnTo>
                      <a:pt x="1577" y="578"/>
                    </a:lnTo>
                    <a:lnTo>
                      <a:pt x="1594" y="580"/>
                    </a:lnTo>
                    <a:lnTo>
                      <a:pt x="1609" y="580"/>
                    </a:lnTo>
                    <a:lnTo>
                      <a:pt x="1628" y="580"/>
                    </a:lnTo>
                    <a:lnTo>
                      <a:pt x="1643" y="579"/>
                    </a:lnTo>
                    <a:lnTo>
                      <a:pt x="1660" y="578"/>
                    </a:lnTo>
                    <a:lnTo>
                      <a:pt x="1675" y="575"/>
                    </a:lnTo>
                    <a:lnTo>
                      <a:pt x="1689" y="571"/>
                    </a:lnTo>
                    <a:lnTo>
                      <a:pt x="1706" y="568"/>
                    </a:lnTo>
                    <a:lnTo>
                      <a:pt x="1719" y="563"/>
                    </a:lnTo>
                    <a:lnTo>
                      <a:pt x="1735" y="558"/>
                    </a:lnTo>
                    <a:lnTo>
                      <a:pt x="1748" y="616"/>
                    </a:lnTo>
                    <a:lnTo>
                      <a:pt x="1733" y="622"/>
                    </a:lnTo>
                    <a:lnTo>
                      <a:pt x="1714" y="628"/>
                    </a:lnTo>
                    <a:lnTo>
                      <a:pt x="1698" y="634"/>
                    </a:lnTo>
                    <a:lnTo>
                      <a:pt x="1680" y="638"/>
                    </a:lnTo>
                    <a:lnTo>
                      <a:pt x="1661" y="641"/>
                    </a:lnTo>
                    <a:lnTo>
                      <a:pt x="1641" y="642"/>
                    </a:lnTo>
                    <a:lnTo>
                      <a:pt x="1621" y="644"/>
                    </a:lnTo>
                    <a:lnTo>
                      <a:pt x="1599" y="646"/>
                    </a:lnTo>
                    <a:lnTo>
                      <a:pt x="1573" y="644"/>
                    </a:lnTo>
                    <a:lnTo>
                      <a:pt x="1551" y="641"/>
                    </a:lnTo>
                    <a:lnTo>
                      <a:pt x="1538" y="639"/>
                    </a:lnTo>
                    <a:lnTo>
                      <a:pt x="1528" y="636"/>
                    </a:lnTo>
                    <a:lnTo>
                      <a:pt x="1518" y="633"/>
                    </a:lnTo>
                    <a:lnTo>
                      <a:pt x="1506" y="629"/>
                    </a:lnTo>
                    <a:lnTo>
                      <a:pt x="1497" y="625"/>
                    </a:lnTo>
                    <a:lnTo>
                      <a:pt x="1488" y="620"/>
                    </a:lnTo>
                    <a:lnTo>
                      <a:pt x="1479" y="615"/>
                    </a:lnTo>
                    <a:lnTo>
                      <a:pt x="1468" y="610"/>
                    </a:lnTo>
                    <a:lnTo>
                      <a:pt x="1461" y="603"/>
                    </a:lnTo>
                    <a:lnTo>
                      <a:pt x="1453" y="597"/>
                    </a:lnTo>
                    <a:lnTo>
                      <a:pt x="1445" y="590"/>
                    </a:lnTo>
                    <a:lnTo>
                      <a:pt x="1438" y="582"/>
                    </a:lnTo>
                    <a:lnTo>
                      <a:pt x="1429" y="574"/>
                    </a:lnTo>
                    <a:lnTo>
                      <a:pt x="1422" y="566"/>
                    </a:lnTo>
                    <a:lnTo>
                      <a:pt x="1417" y="558"/>
                    </a:lnTo>
                    <a:lnTo>
                      <a:pt x="1412" y="549"/>
                    </a:lnTo>
                    <a:lnTo>
                      <a:pt x="1406" y="540"/>
                    </a:lnTo>
                    <a:lnTo>
                      <a:pt x="1402" y="530"/>
                    </a:lnTo>
                    <a:lnTo>
                      <a:pt x="1398" y="521"/>
                    </a:lnTo>
                    <a:lnTo>
                      <a:pt x="1392" y="510"/>
                    </a:lnTo>
                    <a:lnTo>
                      <a:pt x="1388" y="500"/>
                    </a:lnTo>
                    <a:lnTo>
                      <a:pt x="1385" y="489"/>
                    </a:lnTo>
                    <a:lnTo>
                      <a:pt x="1383" y="478"/>
                    </a:lnTo>
                    <a:lnTo>
                      <a:pt x="1382" y="467"/>
                    </a:lnTo>
                    <a:lnTo>
                      <a:pt x="1378" y="444"/>
                    </a:lnTo>
                    <a:lnTo>
                      <a:pt x="1378" y="418"/>
                    </a:lnTo>
                    <a:lnTo>
                      <a:pt x="1378" y="393"/>
                    </a:lnTo>
                    <a:lnTo>
                      <a:pt x="1382" y="369"/>
                    </a:lnTo>
                    <a:lnTo>
                      <a:pt x="1385" y="345"/>
                    </a:lnTo>
                    <a:lnTo>
                      <a:pt x="1392" y="323"/>
                    </a:lnTo>
                    <a:lnTo>
                      <a:pt x="1398" y="312"/>
                    </a:lnTo>
                    <a:lnTo>
                      <a:pt x="1401" y="302"/>
                    </a:lnTo>
                    <a:lnTo>
                      <a:pt x="1406" y="293"/>
                    </a:lnTo>
                    <a:lnTo>
                      <a:pt x="1411" y="281"/>
                    </a:lnTo>
                    <a:lnTo>
                      <a:pt x="1416" y="272"/>
                    </a:lnTo>
                    <a:lnTo>
                      <a:pt x="1422" y="264"/>
                    </a:lnTo>
                    <a:lnTo>
                      <a:pt x="1427" y="254"/>
                    </a:lnTo>
                    <a:lnTo>
                      <a:pt x="1436" y="245"/>
                    </a:lnTo>
                    <a:lnTo>
                      <a:pt x="1443" y="237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5" y="217"/>
                    </a:lnTo>
                    <a:lnTo>
                      <a:pt x="1476" y="209"/>
                    </a:lnTo>
                    <a:lnTo>
                      <a:pt x="1484" y="203"/>
                    </a:lnTo>
                    <a:lnTo>
                      <a:pt x="1493" y="198"/>
                    </a:lnTo>
                    <a:lnTo>
                      <a:pt x="1502" y="194"/>
                    </a:lnTo>
                    <a:lnTo>
                      <a:pt x="1513" y="191"/>
                    </a:lnTo>
                    <a:lnTo>
                      <a:pt x="1522" y="186"/>
                    </a:lnTo>
                    <a:lnTo>
                      <a:pt x="1531" y="184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5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1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4"/>
                    </a:lnTo>
                    <a:lnTo>
                      <a:pt x="1655" y="188"/>
                    </a:lnTo>
                    <a:lnTo>
                      <a:pt x="1665" y="191"/>
                    </a:lnTo>
                    <a:lnTo>
                      <a:pt x="1675" y="196"/>
                    </a:lnTo>
                    <a:lnTo>
                      <a:pt x="1682" y="200"/>
                    </a:lnTo>
                    <a:lnTo>
                      <a:pt x="1691" y="205"/>
                    </a:lnTo>
                    <a:lnTo>
                      <a:pt x="1701" y="211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3"/>
                    </a:lnTo>
                    <a:lnTo>
                      <a:pt x="1728" y="241"/>
                    </a:lnTo>
                    <a:lnTo>
                      <a:pt x="1736" y="250"/>
                    </a:lnTo>
                    <a:lnTo>
                      <a:pt x="1745" y="266"/>
                    </a:lnTo>
                    <a:lnTo>
                      <a:pt x="1753" y="280"/>
                    </a:lnTo>
                    <a:lnTo>
                      <a:pt x="1758" y="298"/>
                    </a:lnTo>
                    <a:lnTo>
                      <a:pt x="1763" y="313"/>
                    </a:lnTo>
                    <a:lnTo>
                      <a:pt x="1767" y="332"/>
                    </a:lnTo>
                    <a:lnTo>
                      <a:pt x="1772" y="348"/>
                    </a:lnTo>
                    <a:lnTo>
                      <a:pt x="1774" y="368"/>
                    </a:lnTo>
                    <a:lnTo>
                      <a:pt x="1774" y="387"/>
                    </a:lnTo>
                    <a:lnTo>
                      <a:pt x="1774" y="399"/>
                    </a:lnTo>
                    <a:lnTo>
                      <a:pt x="1773" y="409"/>
                    </a:lnTo>
                    <a:lnTo>
                      <a:pt x="1772" y="418"/>
                    </a:lnTo>
                    <a:lnTo>
                      <a:pt x="1771" y="426"/>
                    </a:lnTo>
                    <a:close/>
                    <a:moveTo>
                      <a:pt x="1456" y="368"/>
                    </a:moveTo>
                    <a:lnTo>
                      <a:pt x="1696" y="368"/>
                    </a:lnTo>
                    <a:lnTo>
                      <a:pt x="1696" y="353"/>
                    </a:lnTo>
                    <a:lnTo>
                      <a:pt x="1695" y="343"/>
                    </a:lnTo>
                    <a:lnTo>
                      <a:pt x="1691" y="332"/>
                    </a:lnTo>
                    <a:lnTo>
                      <a:pt x="1689" y="319"/>
                    </a:lnTo>
                    <a:lnTo>
                      <a:pt x="1687" y="310"/>
                    </a:lnTo>
                    <a:lnTo>
                      <a:pt x="1682" y="300"/>
                    </a:lnTo>
                    <a:lnTo>
                      <a:pt x="1678" y="291"/>
                    </a:lnTo>
                    <a:lnTo>
                      <a:pt x="1673" y="281"/>
                    </a:lnTo>
                    <a:lnTo>
                      <a:pt x="1666" y="270"/>
                    </a:lnTo>
                    <a:lnTo>
                      <a:pt x="1655" y="261"/>
                    </a:lnTo>
                    <a:lnTo>
                      <a:pt x="1646" y="254"/>
                    </a:lnTo>
                    <a:lnTo>
                      <a:pt x="1636" y="246"/>
                    </a:lnTo>
                    <a:lnTo>
                      <a:pt x="1624" y="241"/>
                    </a:lnTo>
                    <a:lnTo>
                      <a:pt x="1611" y="238"/>
                    </a:lnTo>
                    <a:lnTo>
                      <a:pt x="1597" y="236"/>
                    </a:lnTo>
                    <a:lnTo>
                      <a:pt x="1583" y="235"/>
                    </a:lnTo>
                    <a:lnTo>
                      <a:pt x="1568" y="236"/>
                    </a:lnTo>
                    <a:lnTo>
                      <a:pt x="1555" y="238"/>
                    </a:lnTo>
                    <a:lnTo>
                      <a:pt x="1541" y="241"/>
                    </a:lnTo>
                    <a:lnTo>
                      <a:pt x="1531" y="246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499" y="269"/>
                    </a:lnTo>
                    <a:lnTo>
                      <a:pt x="1490" y="279"/>
                    </a:lnTo>
                    <a:lnTo>
                      <a:pt x="1485" y="289"/>
                    </a:lnTo>
                    <a:lnTo>
                      <a:pt x="1479" y="300"/>
                    </a:lnTo>
                    <a:lnTo>
                      <a:pt x="1474" y="309"/>
                    </a:lnTo>
                    <a:lnTo>
                      <a:pt x="1467" y="319"/>
                    </a:lnTo>
                    <a:lnTo>
                      <a:pt x="1463" y="332"/>
                    </a:lnTo>
                    <a:lnTo>
                      <a:pt x="1461" y="342"/>
                    </a:lnTo>
                    <a:lnTo>
                      <a:pt x="1458" y="353"/>
                    </a:lnTo>
                    <a:lnTo>
                      <a:pt x="1456" y="368"/>
                    </a:lnTo>
                    <a:close/>
                    <a:moveTo>
                      <a:pt x="1874" y="636"/>
                    </a:moveTo>
                    <a:lnTo>
                      <a:pt x="1874" y="326"/>
                    </a:lnTo>
                    <a:lnTo>
                      <a:pt x="1874" y="291"/>
                    </a:lnTo>
                    <a:lnTo>
                      <a:pt x="1874" y="256"/>
                    </a:lnTo>
                    <a:lnTo>
                      <a:pt x="1872" y="220"/>
                    </a:lnTo>
                    <a:lnTo>
                      <a:pt x="1872" y="188"/>
                    </a:lnTo>
                    <a:lnTo>
                      <a:pt x="1943" y="188"/>
                    </a:lnTo>
                    <a:lnTo>
                      <a:pt x="1945" y="275"/>
                    </a:lnTo>
                    <a:lnTo>
                      <a:pt x="1949" y="275"/>
                    </a:lnTo>
                    <a:lnTo>
                      <a:pt x="1953" y="264"/>
                    </a:lnTo>
                    <a:lnTo>
                      <a:pt x="1959" y="254"/>
                    </a:lnTo>
                    <a:lnTo>
                      <a:pt x="1964" y="244"/>
                    </a:lnTo>
                    <a:lnTo>
                      <a:pt x="1970" y="235"/>
                    </a:lnTo>
                    <a:lnTo>
                      <a:pt x="1976" y="227"/>
                    </a:lnTo>
                    <a:lnTo>
                      <a:pt x="1982" y="218"/>
                    </a:lnTo>
                    <a:lnTo>
                      <a:pt x="1991" y="210"/>
                    </a:lnTo>
                    <a:lnTo>
                      <a:pt x="2000" y="203"/>
                    </a:lnTo>
                    <a:lnTo>
                      <a:pt x="2008" y="197"/>
                    </a:lnTo>
                    <a:lnTo>
                      <a:pt x="2016" y="192"/>
                    </a:lnTo>
                    <a:lnTo>
                      <a:pt x="2025" y="188"/>
                    </a:lnTo>
                    <a:lnTo>
                      <a:pt x="2036" y="184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6" y="181"/>
                    </a:lnTo>
                    <a:lnTo>
                      <a:pt x="2096" y="257"/>
                    </a:lnTo>
                    <a:lnTo>
                      <a:pt x="2084" y="256"/>
                    </a:lnTo>
                    <a:lnTo>
                      <a:pt x="2069" y="254"/>
                    </a:lnTo>
                    <a:lnTo>
                      <a:pt x="2055" y="256"/>
                    </a:lnTo>
                    <a:lnTo>
                      <a:pt x="2043" y="257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1"/>
                    </a:lnTo>
                    <a:lnTo>
                      <a:pt x="2000" y="279"/>
                    </a:lnTo>
                    <a:lnTo>
                      <a:pt x="1989" y="289"/>
                    </a:lnTo>
                    <a:lnTo>
                      <a:pt x="1981" y="300"/>
                    </a:lnTo>
                    <a:lnTo>
                      <a:pt x="1976" y="309"/>
                    </a:lnTo>
                    <a:lnTo>
                      <a:pt x="1971" y="319"/>
                    </a:lnTo>
                    <a:lnTo>
                      <a:pt x="1966" y="332"/>
                    </a:lnTo>
                    <a:lnTo>
                      <a:pt x="1963" y="343"/>
                    </a:lnTo>
                    <a:lnTo>
                      <a:pt x="1960" y="355"/>
                    </a:lnTo>
                    <a:lnTo>
                      <a:pt x="1958" y="369"/>
                    </a:lnTo>
                    <a:lnTo>
                      <a:pt x="1957" y="382"/>
                    </a:lnTo>
                    <a:lnTo>
                      <a:pt x="1954" y="396"/>
                    </a:lnTo>
                    <a:lnTo>
                      <a:pt x="1954" y="636"/>
                    </a:lnTo>
                    <a:lnTo>
                      <a:pt x="1874" y="636"/>
                    </a:lnTo>
                    <a:close/>
                    <a:moveTo>
                      <a:pt x="2260" y="636"/>
                    </a:moveTo>
                    <a:lnTo>
                      <a:pt x="2177" y="636"/>
                    </a:lnTo>
                    <a:lnTo>
                      <a:pt x="2177" y="188"/>
                    </a:lnTo>
                    <a:lnTo>
                      <a:pt x="2260" y="188"/>
                    </a:lnTo>
                    <a:lnTo>
                      <a:pt x="2260" y="636"/>
                    </a:lnTo>
                    <a:close/>
                    <a:moveTo>
                      <a:pt x="2219" y="105"/>
                    </a:moveTo>
                    <a:lnTo>
                      <a:pt x="2216" y="105"/>
                    </a:lnTo>
                    <a:lnTo>
                      <a:pt x="2205" y="104"/>
                    </a:lnTo>
                    <a:lnTo>
                      <a:pt x="2197" y="100"/>
                    </a:lnTo>
                    <a:lnTo>
                      <a:pt x="2193" y="98"/>
                    </a:lnTo>
                    <a:lnTo>
                      <a:pt x="2189" y="95"/>
                    </a:lnTo>
                    <a:lnTo>
                      <a:pt x="2185" y="92"/>
                    </a:lnTo>
                    <a:lnTo>
                      <a:pt x="2181" y="89"/>
                    </a:lnTo>
                    <a:lnTo>
                      <a:pt x="2173" y="82"/>
                    </a:lnTo>
                    <a:lnTo>
                      <a:pt x="2169" y="72"/>
                    </a:lnTo>
                    <a:lnTo>
                      <a:pt x="2167" y="62"/>
                    </a:lnTo>
                    <a:lnTo>
                      <a:pt x="2166" y="51"/>
                    </a:lnTo>
                    <a:lnTo>
                      <a:pt x="2167" y="41"/>
                    </a:lnTo>
                    <a:lnTo>
                      <a:pt x="2169" y="32"/>
                    </a:lnTo>
                    <a:lnTo>
                      <a:pt x="2173" y="22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2" y="12"/>
                    </a:lnTo>
                    <a:lnTo>
                      <a:pt x="2257" y="14"/>
                    </a:lnTo>
                    <a:lnTo>
                      <a:pt x="2263" y="22"/>
                    </a:lnTo>
                    <a:lnTo>
                      <a:pt x="2268" y="31"/>
                    </a:lnTo>
                    <a:lnTo>
                      <a:pt x="2270" y="41"/>
                    </a:lnTo>
                    <a:lnTo>
                      <a:pt x="2271" y="51"/>
                    </a:lnTo>
                    <a:lnTo>
                      <a:pt x="2270" y="62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89"/>
                    </a:lnTo>
                    <a:lnTo>
                      <a:pt x="2252" y="92"/>
                    </a:lnTo>
                    <a:lnTo>
                      <a:pt x="2249" y="95"/>
                    </a:lnTo>
                    <a:lnTo>
                      <a:pt x="2244" y="98"/>
                    </a:lnTo>
                    <a:lnTo>
                      <a:pt x="2240" y="100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6"/>
                    </a:moveTo>
                    <a:lnTo>
                      <a:pt x="2440" y="425"/>
                    </a:lnTo>
                    <a:lnTo>
                      <a:pt x="2443" y="444"/>
                    </a:lnTo>
                    <a:lnTo>
                      <a:pt x="2446" y="462"/>
                    </a:lnTo>
                    <a:lnTo>
                      <a:pt x="2449" y="478"/>
                    </a:lnTo>
                    <a:lnTo>
                      <a:pt x="2454" y="494"/>
                    </a:lnTo>
                    <a:lnTo>
                      <a:pt x="2461" y="508"/>
                    </a:lnTo>
                    <a:lnTo>
                      <a:pt x="2468" y="522"/>
                    </a:lnTo>
                    <a:lnTo>
                      <a:pt x="2477" y="534"/>
                    </a:lnTo>
                    <a:lnTo>
                      <a:pt x="2489" y="544"/>
                    </a:lnTo>
                    <a:lnTo>
                      <a:pt x="2499" y="552"/>
                    </a:lnTo>
                    <a:lnTo>
                      <a:pt x="2509" y="561"/>
                    </a:lnTo>
                    <a:lnTo>
                      <a:pt x="2523" y="566"/>
                    </a:lnTo>
                    <a:lnTo>
                      <a:pt x="2534" y="571"/>
                    </a:lnTo>
                    <a:lnTo>
                      <a:pt x="2547" y="575"/>
                    </a:lnTo>
                    <a:lnTo>
                      <a:pt x="2564" y="578"/>
                    </a:lnTo>
                    <a:lnTo>
                      <a:pt x="2578" y="580"/>
                    </a:lnTo>
                    <a:lnTo>
                      <a:pt x="2595" y="580"/>
                    </a:lnTo>
                    <a:lnTo>
                      <a:pt x="2612" y="580"/>
                    </a:lnTo>
                    <a:lnTo>
                      <a:pt x="2627" y="579"/>
                    </a:lnTo>
                    <a:lnTo>
                      <a:pt x="2644" y="578"/>
                    </a:lnTo>
                    <a:lnTo>
                      <a:pt x="2659" y="575"/>
                    </a:lnTo>
                    <a:lnTo>
                      <a:pt x="2676" y="571"/>
                    </a:lnTo>
                    <a:lnTo>
                      <a:pt x="2690" y="568"/>
                    </a:lnTo>
                    <a:lnTo>
                      <a:pt x="2705" y="563"/>
                    </a:lnTo>
                    <a:lnTo>
                      <a:pt x="2719" y="558"/>
                    </a:lnTo>
                    <a:lnTo>
                      <a:pt x="2731" y="616"/>
                    </a:lnTo>
                    <a:lnTo>
                      <a:pt x="2717" y="622"/>
                    </a:lnTo>
                    <a:lnTo>
                      <a:pt x="2699" y="628"/>
                    </a:lnTo>
                    <a:lnTo>
                      <a:pt x="2683" y="634"/>
                    </a:lnTo>
                    <a:lnTo>
                      <a:pt x="2663" y="638"/>
                    </a:lnTo>
                    <a:lnTo>
                      <a:pt x="2645" y="641"/>
                    </a:lnTo>
                    <a:lnTo>
                      <a:pt x="2624" y="642"/>
                    </a:lnTo>
                    <a:lnTo>
                      <a:pt x="2605" y="644"/>
                    </a:lnTo>
                    <a:lnTo>
                      <a:pt x="2582" y="646"/>
                    </a:lnTo>
                    <a:lnTo>
                      <a:pt x="2559" y="644"/>
                    </a:lnTo>
                    <a:lnTo>
                      <a:pt x="2534" y="641"/>
                    </a:lnTo>
                    <a:lnTo>
                      <a:pt x="2524" y="639"/>
                    </a:lnTo>
                    <a:lnTo>
                      <a:pt x="2512" y="636"/>
                    </a:lnTo>
                    <a:lnTo>
                      <a:pt x="2502" y="633"/>
                    </a:lnTo>
                    <a:lnTo>
                      <a:pt x="2492" y="629"/>
                    </a:lnTo>
                    <a:lnTo>
                      <a:pt x="2483" y="625"/>
                    </a:lnTo>
                    <a:lnTo>
                      <a:pt x="2471" y="620"/>
                    </a:lnTo>
                    <a:lnTo>
                      <a:pt x="2463" y="615"/>
                    </a:lnTo>
                    <a:lnTo>
                      <a:pt x="2455" y="610"/>
                    </a:lnTo>
                    <a:lnTo>
                      <a:pt x="2446" y="603"/>
                    </a:lnTo>
                    <a:lnTo>
                      <a:pt x="2436" y="597"/>
                    </a:lnTo>
                    <a:lnTo>
                      <a:pt x="2429" y="590"/>
                    </a:lnTo>
                    <a:lnTo>
                      <a:pt x="2422" y="582"/>
                    </a:lnTo>
                    <a:lnTo>
                      <a:pt x="2415" y="574"/>
                    </a:lnTo>
                    <a:lnTo>
                      <a:pt x="2409" y="566"/>
                    </a:lnTo>
                    <a:lnTo>
                      <a:pt x="2400" y="558"/>
                    </a:lnTo>
                    <a:lnTo>
                      <a:pt x="2395" y="549"/>
                    </a:lnTo>
                    <a:lnTo>
                      <a:pt x="2390" y="540"/>
                    </a:lnTo>
                    <a:lnTo>
                      <a:pt x="2386" y="530"/>
                    </a:lnTo>
                    <a:lnTo>
                      <a:pt x="2382" y="521"/>
                    </a:lnTo>
                    <a:lnTo>
                      <a:pt x="2378" y="510"/>
                    </a:lnTo>
                    <a:lnTo>
                      <a:pt x="2374" y="500"/>
                    </a:lnTo>
                    <a:lnTo>
                      <a:pt x="2371" y="489"/>
                    </a:lnTo>
                    <a:lnTo>
                      <a:pt x="2369" y="478"/>
                    </a:lnTo>
                    <a:lnTo>
                      <a:pt x="2365" y="467"/>
                    </a:lnTo>
                    <a:lnTo>
                      <a:pt x="2362" y="444"/>
                    </a:lnTo>
                    <a:lnTo>
                      <a:pt x="2361" y="418"/>
                    </a:lnTo>
                    <a:lnTo>
                      <a:pt x="2362" y="393"/>
                    </a:lnTo>
                    <a:lnTo>
                      <a:pt x="2365" y="369"/>
                    </a:lnTo>
                    <a:lnTo>
                      <a:pt x="2371" y="345"/>
                    </a:lnTo>
                    <a:lnTo>
                      <a:pt x="2377" y="323"/>
                    </a:lnTo>
                    <a:lnTo>
                      <a:pt x="2381" y="312"/>
                    </a:lnTo>
                    <a:lnTo>
                      <a:pt x="2385" y="302"/>
                    </a:lnTo>
                    <a:lnTo>
                      <a:pt x="2390" y="293"/>
                    </a:lnTo>
                    <a:lnTo>
                      <a:pt x="2395" y="281"/>
                    </a:lnTo>
                    <a:lnTo>
                      <a:pt x="2400" y="272"/>
                    </a:lnTo>
                    <a:lnTo>
                      <a:pt x="2407" y="264"/>
                    </a:lnTo>
                    <a:lnTo>
                      <a:pt x="2414" y="254"/>
                    </a:lnTo>
                    <a:lnTo>
                      <a:pt x="2420" y="245"/>
                    </a:lnTo>
                    <a:lnTo>
                      <a:pt x="2427" y="237"/>
                    </a:lnTo>
                    <a:lnTo>
                      <a:pt x="2434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09"/>
                    </a:lnTo>
                    <a:lnTo>
                      <a:pt x="2468" y="203"/>
                    </a:lnTo>
                    <a:lnTo>
                      <a:pt x="2476" y="198"/>
                    </a:lnTo>
                    <a:lnTo>
                      <a:pt x="2487" y="194"/>
                    </a:lnTo>
                    <a:lnTo>
                      <a:pt x="2497" y="191"/>
                    </a:lnTo>
                    <a:lnTo>
                      <a:pt x="2507" y="186"/>
                    </a:lnTo>
                    <a:lnTo>
                      <a:pt x="2518" y="184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8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7" y="181"/>
                    </a:lnTo>
                    <a:lnTo>
                      <a:pt x="2619" y="183"/>
                    </a:lnTo>
                    <a:lnTo>
                      <a:pt x="2630" y="184"/>
                    </a:lnTo>
                    <a:lnTo>
                      <a:pt x="2640" y="188"/>
                    </a:lnTo>
                    <a:lnTo>
                      <a:pt x="2650" y="191"/>
                    </a:lnTo>
                    <a:lnTo>
                      <a:pt x="2658" y="196"/>
                    </a:lnTo>
                    <a:lnTo>
                      <a:pt x="2669" y="200"/>
                    </a:lnTo>
                    <a:lnTo>
                      <a:pt x="2677" y="205"/>
                    </a:lnTo>
                    <a:lnTo>
                      <a:pt x="2685" y="211"/>
                    </a:lnTo>
                    <a:lnTo>
                      <a:pt x="2692" y="220"/>
                    </a:lnTo>
                    <a:lnTo>
                      <a:pt x="2699" y="227"/>
                    </a:lnTo>
                    <a:lnTo>
                      <a:pt x="2708" y="233"/>
                    </a:lnTo>
                    <a:lnTo>
                      <a:pt x="2714" y="241"/>
                    </a:lnTo>
                    <a:lnTo>
                      <a:pt x="2721" y="250"/>
                    </a:lnTo>
                    <a:lnTo>
                      <a:pt x="2729" y="266"/>
                    </a:lnTo>
                    <a:lnTo>
                      <a:pt x="2736" y="280"/>
                    </a:lnTo>
                    <a:lnTo>
                      <a:pt x="2744" y="298"/>
                    </a:lnTo>
                    <a:lnTo>
                      <a:pt x="2749" y="313"/>
                    </a:lnTo>
                    <a:lnTo>
                      <a:pt x="2753" y="332"/>
                    </a:lnTo>
                    <a:lnTo>
                      <a:pt x="2756" y="348"/>
                    </a:lnTo>
                    <a:lnTo>
                      <a:pt x="2758" y="368"/>
                    </a:lnTo>
                    <a:lnTo>
                      <a:pt x="2758" y="387"/>
                    </a:lnTo>
                    <a:lnTo>
                      <a:pt x="2758" y="399"/>
                    </a:lnTo>
                    <a:lnTo>
                      <a:pt x="2758" y="409"/>
                    </a:lnTo>
                    <a:lnTo>
                      <a:pt x="2757" y="418"/>
                    </a:lnTo>
                    <a:lnTo>
                      <a:pt x="2755" y="426"/>
                    </a:lnTo>
                    <a:close/>
                    <a:moveTo>
                      <a:pt x="2440" y="368"/>
                    </a:moveTo>
                    <a:lnTo>
                      <a:pt x="2680" y="368"/>
                    </a:lnTo>
                    <a:lnTo>
                      <a:pt x="2680" y="353"/>
                    </a:lnTo>
                    <a:lnTo>
                      <a:pt x="2679" y="343"/>
                    </a:lnTo>
                    <a:lnTo>
                      <a:pt x="2677" y="332"/>
                    </a:lnTo>
                    <a:lnTo>
                      <a:pt x="2675" y="319"/>
                    </a:lnTo>
                    <a:lnTo>
                      <a:pt x="2672" y="310"/>
                    </a:lnTo>
                    <a:lnTo>
                      <a:pt x="2668" y="300"/>
                    </a:lnTo>
                    <a:lnTo>
                      <a:pt x="2662" y="291"/>
                    </a:lnTo>
                    <a:lnTo>
                      <a:pt x="2656" y="281"/>
                    </a:lnTo>
                    <a:lnTo>
                      <a:pt x="2650" y="270"/>
                    </a:lnTo>
                    <a:lnTo>
                      <a:pt x="2641" y="261"/>
                    </a:lnTo>
                    <a:lnTo>
                      <a:pt x="2632" y="254"/>
                    </a:lnTo>
                    <a:lnTo>
                      <a:pt x="2619" y="246"/>
                    </a:lnTo>
                    <a:lnTo>
                      <a:pt x="2609" y="241"/>
                    </a:lnTo>
                    <a:lnTo>
                      <a:pt x="2596" y="238"/>
                    </a:lnTo>
                    <a:lnTo>
                      <a:pt x="2580" y="236"/>
                    </a:lnTo>
                    <a:lnTo>
                      <a:pt x="2567" y="235"/>
                    </a:lnTo>
                    <a:lnTo>
                      <a:pt x="2551" y="236"/>
                    </a:lnTo>
                    <a:lnTo>
                      <a:pt x="2539" y="238"/>
                    </a:lnTo>
                    <a:lnTo>
                      <a:pt x="2528" y="241"/>
                    </a:lnTo>
                    <a:lnTo>
                      <a:pt x="2514" y="246"/>
                    </a:lnTo>
                    <a:lnTo>
                      <a:pt x="2503" y="254"/>
                    </a:lnTo>
                    <a:lnTo>
                      <a:pt x="2494" y="261"/>
                    </a:lnTo>
                    <a:lnTo>
                      <a:pt x="2485" y="269"/>
                    </a:lnTo>
                    <a:lnTo>
                      <a:pt x="2474" y="279"/>
                    </a:lnTo>
                    <a:lnTo>
                      <a:pt x="2468" y="289"/>
                    </a:lnTo>
                    <a:lnTo>
                      <a:pt x="2463" y="300"/>
                    </a:lnTo>
                    <a:lnTo>
                      <a:pt x="2458" y="309"/>
                    </a:lnTo>
                    <a:lnTo>
                      <a:pt x="2454" y="319"/>
                    </a:lnTo>
                    <a:lnTo>
                      <a:pt x="2450" y="332"/>
                    </a:lnTo>
                    <a:lnTo>
                      <a:pt x="2446" y="342"/>
                    </a:lnTo>
                    <a:lnTo>
                      <a:pt x="2444" y="353"/>
                    </a:lnTo>
                    <a:lnTo>
                      <a:pt x="2440" y="368"/>
                    </a:lnTo>
                    <a:close/>
                    <a:moveTo>
                      <a:pt x="2860" y="636"/>
                    </a:moveTo>
                    <a:lnTo>
                      <a:pt x="2860" y="308"/>
                    </a:lnTo>
                    <a:lnTo>
                      <a:pt x="2860" y="279"/>
                    </a:lnTo>
                    <a:lnTo>
                      <a:pt x="2859" y="249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1"/>
                    </a:lnTo>
                    <a:lnTo>
                      <a:pt x="2935" y="261"/>
                    </a:lnTo>
                    <a:lnTo>
                      <a:pt x="2940" y="254"/>
                    </a:lnTo>
                    <a:lnTo>
                      <a:pt x="2945" y="244"/>
                    </a:lnTo>
                    <a:lnTo>
                      <a:pt x="2950" y="236"/>
                    </a:lnTo>
                    <a:lnTo>
                      <a:pt x="2957" y="230"/>
                    </a:lnTo>
                    <a:lnTo>
                      <a:pt x="2963" y="223"/>
                    </a:lnTo>
                    <a:lnTo>
                      <a:pt x="2973" y="217"/>
                    </a:lnTo>
                    <a:lnTo>
                      <a:pt x="2981" y="209"/>
                    </a:lnTo>
                    <a:lnTo>
                      <a:pt x="2989" y="203"/>
                    </a:lnTo>
                    <a:lnTo>
                      <a:pt x="2999" y="197"/>
                    </a:lnTo>
                    <a:lnTo>
                      <a:pt x="3011" y="192"/>
                    </a:lnTo>
                    <a:lnTo>
                      <a:pt x="3021" y="188"/>
                    </a:lnTo>
                    <a:lnTo>
                      <a:pt x="3032" y="184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69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1" y="179"/>
                    </a:lnTo>
                    <a:lnTo>
                      <a:pt x="3126" y="183"/>
                    </a:lnTo>
                    <a:lnTo>
                      <a:pt x="3138" y="186"/>
                    </a:lnTo>
                    <a:lnTo>
                      <a:pt x="3150" y="191"/>
                    </a:lnTo>
                    <a:lnTo>
                      <a:pt x="3163" y="198"/>
                    </a:lnTo>
                    <a:lnTo>
                      <a:pt x="3174" y="205"/>
                    </a:lnTo>
                    <a:lnTo>
                      <a:pt x="3184" y="215"/>
                    </a:lnTo>
                    <a:lnTo>
                      <a:pt x="3192" y="222"/>
                    </a:lnTo>
                    <a:lnTo>
                      <a:pt x="3199" y="228"/>
                    </a:lnTo>
                    <a:lnTo>
                      <a:pt x="3205" y="235"/>
                    </a:lnTo>
                    <a:lnTo>
                      <a:pt x="3210" y="243"/>
                    </a:lnTo>
                    <a:lnTo>
                      <a:pt x="3214" y="250"/>
                    </a:lnTo>
                    <a:lnTo>
                      <a:pt x="3218" y="261"/>
                    </a:lnTo>
                    <a:lnTo>
                      <a:pt x="3222" y="268"/>
                    </a:lnTo>
                    <a:lnTo>
                      <a:pt x="3228" y="278"/>
                    </a:lnTo>
                    <a:lnTo>
                      <a:pt x="3231" y="287"/>
                    </a:lnTo>
                    <a:lnTo>
                      <a:pt x="3234" y="298"/>
                    </a:lnTo>
                    <a:lnTo>
                      <a:pt x="3236" y="308"/>
                    </a:lnTo>
                    <a:lnTo>
                      <a:pt x="3238" y="319"/>
                    </a:lnTo>
                    <a:lnTo>
                      <a:pt x="3240" y="343"/>
                    </a:lnTo>
                    <a:lnTo>
                      <a:pt x="3242" y="368"/>
                    </a:lnTo>
                    <a:lnTo>
                      <a:pt x="3242" y="636"/>
                    </a:lnTo>
                    <a:lnTo>
                      <a:pt x="3160" y="636"/>
                    </a:lnTo>
                    <a:lnTo>
                      <a:pt x="3160" y="377"/>
                    </a:lnTo>
                    <a:lnTo>
                      <a:pt x="3160" y="360"/>
                    </a:lnTo>
                    <a:lnTo>
                      <a:pt x="3159" y="345"/>
                    </a:lnTo>
                    <a:lnTo>
                      <a:pt x="3157" y="332"/>
                    </a:lnTo>
                    <a:lnTo>
                      <a:pt x="3154" y="318"/>
                    </a:lnTo>
                    <a:lnTo>
                      <a:pt x="3149" y="306"/>
                    </a:lnTo>
                    <a:lnTo>
                      <a:pt x="3144" y="296"/>
                    </a:lnTo>
                    <a:lnTo>
                      <a:pt x="3140" y="285"/>
                    </a:lnTo>
                    <a:lnTo>
                      <a:pt x="3133" y="276"/>
                    </a:lnTo>
                    <a:lnTo>
                      <a:pt x="3127" y="269"/>
                    </a:lnTo>
                    <a:lnTo>
                      <a:pt x="3120" y="262"/>
                    </a:lnTo>
                    <a:lnTo>
                      <a:pt x="3110" y="257"/>
                    </a:lnTo>
                    <a:lnTo>
                      <a:pt x="3101" y="251"/>
                    </a:lnTo>
                    <a:lnTo>
                      <a:pt x="3092" y="248"/>
                    </a:lnTo>
                    <a:lnTo>
                      <a:pt x="3081" y="245"/>
                    </a:lnTo>
                    <a:lnTo>
                      <a:pt x="3068" y="243"/>
                    </a:lnTo>
                    <a:lnTo>
                      <a:pt x="3055" y="243"/>
                    </a:lnTo>
                    <a:lnTo>
                      <a:pt x="3047" y="243"/>
                    </a:lnTo>
                    <a:lnTo>
                      <a:pt x="3036" y="244"/>
                    </a:lnTo>
                    <a:lnTo>
                      <a:pt x="3028" y="246"/>
                    </a:lnTo>
                    <a:lnTo>
                      <a:pt x="3020" y="249"/>
                    </a:lnTo>
                    <a:lnTo>
                      <a:pt x="3012" y="254"/>
                    </a:lnTo>
                    <a:lnTo>
                      <a:pt x="3004" y="257"/>
                    </a:lnTo>
                    <a:lnTo>
                      <a:pt x="2994" y="262"/>
                    </a:lnTo>
                    <a:lnTo>
                      <a:pt x="2987" y="267"/>
                    </a:lnTo>
                    <a:lnTo>
                      <a:pt x="2981" y="273"/>
                    </a:lnTo>
                    <a:lnTo>
                      <a:pt x="2974" y="280"/>
                    </a:lnTo>
                    <a:lnTo>
                      <a:pt x="2968" y="287"/>
                    </a:lnTo>
                    <a:lnTo>
                      <a:pt x="2961" y="295"/>
                    </a:lnTo>
                    <a:lnTo>
                      <a:pt x="2957" y="302"/>
                    </a:lnTo>
                    <a:lnTo>
                      <a:pt x="2952" y="310"/>
                    </a:lnTo>
                    <a:lnTo>
                      <a:pt x="2950" y="318"/>
                    </a:lnTo>
                    <a:lnTo>
                      <a:pt x="2947" y="329"/>
                    </a:lnTo>
                    <a:lnTo>
                      <a:pt x="2945" y="336"/>
                    </a:lnTo>
                    <a:lnTo>
                      <a:pt x="2943" y="345"/>
                    </a:lnTo>
                    <a:lnTo>
                      <a:pt x="2942" y="355"/>
                    </a:lnTo>
                    <a:lnTo>
                      <a:pt x="2942" y="365"/>
                    </a:lnTo>
                    <a:lnTo>
                      <a:pt x="2942" y="636"/>
                    </a:lnTo>
                    <a:lnTo>
                      <a:pt x="2860" y="636"/>
                    </a:lnTo>
                    <a:close/>
                    <a:moveTo>
                      <a:pt x="3680" y="558"/>
                    </a:moveTo>
                    <a:lnTo>
                      <a:pt x="3693" y="618"/>
                    </a:lnTo>
                    <a:lnTo>
                      <a:pt x="3681" y="625"/>
                    </a:lnTo>
                    <a:lnTo>
                      <a:pt x="3665" y="630"/>
                    </a:lnTo>
                    <a:lnTo>
                      <a:pt x="3651" y="634"/>
                    </a:lnTo>
                    <a:lnTo>
                      <a:pt x="3634" y="639"/>
                    </a:lnTo>
                    <a:lnTo>
                      <a:pt x="3619" y="641"/>
                    </a:lnTo>
                    <a:lnTo>
                      <a:pt x="3602" y="644"/>
                    </a:lnTo>
                    <a:lnTo>
                      <a:pt x="3583" y="646"/>
                    </a:lnTo>
                    <a:lnTo>
                      <a:pt x="3566" y="646"/>
                    </a:lnTo>
                    <a:lnTo>
                      <a:pt x="3541" y="646"/>
                    </a:lnTo>
                    <a:lnTo>
                      <a:pt x="3516" y="641"/>
                    </a:lnTo>
                    <a:lnTo>
                      <a:pt x="3505" y="639"/>
                    </a:lnTo>
                    <a:lnTo>
                      <a:pt x="3495" y="637"/>
                    </a:lnTo>
                    <a:lnTo>
                      <a:pt x="3483" y="634"/>
                    </a:lnTo>
                    <a:lnTo>
                      <a:pt x="3473" y="629"/>
                    </a:lnTo>
                    <a:lnTo>
                      <a:pt x="3464" y="625"/>
                    </a:lnTo>
                    <a:lnTo>
                      <a:pt x="3455" y="621"/>
                    </a:lnTo>
                    <a:lnTo>
                      <a:pt x="3444" y="616"/>
                    </a:lnTo>
                    <a:lnTo>
                      <a:pt x="3435" y="610"/>
                    </a:lnTo>
                    <a:lnTo>
                      <a:pt x="3427" y="603"/>
                    </a:lnTo>
                    <a:lnTo>
                      <a:pt x="3419" y="598"/>
                    </a:lnTo>
                    <a:lnTo>
                      <a:pt x="3409" y="590"/>
                    </a:lnTo>
                    <a:lnTo>
                      <a:pt x="3403" y="582"/>
                    </a:lnTo>
                    <a:lnTo>
                      <a:pt x="3395" y="574"/>
                    </a:lnTo>
                    <a:lnTo>
                      <a:pt x="3389" y="566"/>
                    </a:lnTo>
                    <a:lnTo>
                      <a:pt x="3382" y="558"/>
                    </a:lnTo>
                    <a:lnTo>
                      <a:pt x="3377" y="548"/>
                    </a:lnTo>
                    <a:lnTo>
                      <a:pt x="3369" y="539"/>
                    </a:lnTo>
                    <a:lnTo>
                      <a:pt x="3364" y="530"/>
                    </a:lnTo>
                    <a:lnTo>
                      <a:pt x="3361" y="520"/>
                    </a:lnTo>
                    <a:lnTo>
                      <a:pt x="3357" y="510"/>
                    </a:lnTo>
                    <a:lnTo>
                      <a:pt x="3354" y="498"/>
                    </a:lnTo>
                    <a:lnTo>
                      <a:pt x="3351" y="488"/>
                    </a:lnTo>
                    <a:lnTo>
                      <a:pt x="3348" y="476"/>
                    </a:lnTo>
                    <a:lnTo>
                      <a:pt x="3346" y="466"/>
                    </a:lnTo>
                    <a:lnTo>
                      <a:pt x="3343" y="440"/>
                    </a:lnTo>
                    <a:lnTo>
                      <a:pt x="3342" y="416"/>
                    </a:lnTo>
                    <a:lnTo>
                      <a:pt x="3342" y="402"/>
                    </a:lnTo>
                    <a:lnTo>
                      <a:pt x="3343" y="389"/>
                    </a:lnTo>
                    <a:lnTo>
                      <a:pt x="3344" y="378"/>
                    </a:lnTo>
                    <a:lnTo>
                      <a:pt x="3346" y="365"/>
                    </a:lnTo>
                    <a:lnTo>
                      <a:pt x="3348" y="353"/>
                    </a:lnTo>
                    <a:lnTo>
                      <a:pt x="3351" y="343"/>
                    </a:lnTo>
                    <a:lnTo>
                      <a:pt x="3354" y="332"/>
                    </a:lnTo>
                    <a:lnTo>
                      <a:pt x="3357" y="319"/>
                    </a:lnTo>
                    <a:lnTo>
                      <a:pt x="3362" y="310"/>
                    </a:lnTo>
                    <a:lnTo>
                      <a:pt x="3366" y="300"/>
                    </a:lnTo>
                    <a:lnTo>
                      <a:pt x="3372" y="291"/>
                    </a:lnTo>
                    <a:lnTo>
                      <a:pt x="3379" y="280"/>
                    </a:lnTo>
                    <a:lnTo>
                      <a:pt x="3386" y="271"/>
                    </a:lnTo>
                    <a:lnTo>
                      <a:pt x="3393" y="262"/>
                    </a:lnTo>
                    <a:lnTo>
                      <a:pt x="3400" y="254"/>
                    </a:lnTo>
                    <a:lnTo>
                      <a:pt x="3407" y="244"/>
                    </a:lnTo>
                    <a:lnTo>
                      <a:pt x="3417" y="236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2" y="215"/>
                    </a:lnTo>
                    <a:lnTo>
                      <a:pt x="3454" y="209"/>
                    </a:lnTo>
                    <a:lnTo>
                      <a:pt x="3464" y="203"/>
                    </a:lnTo>
                    <a:lnTo>
                      <a:pt x="3473" y="198"/>
                    </a:lnTo>
                    <a:lnTo>
                      <a:pt x="3483" y="194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8" y="184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5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8" y="178"/>
                    </a:lnTo>
                    <a:lnTo>
                      <a:pt x="3615" y="179"/>
                    </a:lnTo>
                    <a:lnTo>
                      <a:pt x="3630" y="182"/>
                    </a:lnTo>
                    <a:lnTo>
                      <a:pt x="3646" y="184"/>
                    </a:lnTo>
                    <a:lnTo>
                      <a:pt x="3658" y="188"/>
                    </a:lnTo>
                    <a:lnTo>
                      <a:pt x="3671" y="191"/>
                    </a:lnTo>
                    <a:lnTo>
                      <a:pt x="3685" y="196"/>
                    </a:lnTo>
                    <a:lnTo>
                      <a:pt x="3695" y="200"/>
                    </a:lnTo>
                    <a:lnTo>
                      <a:pt x="3678" y="264"/>
                    </a:lnTo>
                    <a:lnTo>
                      <a:pt x="3666" y="259"/>
                    </a:lnTo>
                    <a:lnTo>
                      <a:pt x="3656" y="256"/>
                    </a:lnTo>
                    <a:lnTo>
                      <a:pt x="3646" y="250"/>
                    </a:lnTo>
                    <a:lnTo>
                      <a:pt x="3632" y="247"/>
                    </a:lnTo>
                    <a:lnTo>
                      <a:pt x="3622" y="245"/>
                    </a:lnTo>
                    <a:lnTo>
                      <a:pt x="3609" y="243"/>
                    </a:lnTo>
                    <a:lnTo>
                      <a:pt x="3595" y="242"/>
                    </a:lnTo>
                    <a:lnTo>
                      <a:pt x="3583" y="242"/>
                    </a:lnTo>
                    <a:lnTo>
                      <a:pt x="3565" y="243"/>
                    </a:lnTo>
                    <a:lnTo>
                      <a:pt x="3547" y="245"/>
                    </a:lnTo>
                    <a:lnTo>
                      <a:pt x="3532" y="249"/>
                    </a:lnTo>
                    <a:lnTo>
                      <a:pt x="3515" y="256"/>
                    </a:lnTo>
                    <a:lnTo>
                      <a:pt x="3502" y="262"/>
                    </a:lnTo>
                    <a:lnTo>
                      <a:pt x="3489" y="270"/>
                    </a:lnTo>
                    <a:lnTo>
                      <a:pt x="3476" y="280"/>
                    </a:lnTo>
                    <a:lnTo>
                      <a:pt x="3464" y="293"/>
                    </a:lnTo>
                    <a:lnTo>
                      <a:pt x="3456" y="304"/>
                    </a:lnTo>
                    <a:lnTo>
                      <a:pt x="3446" y="317"/>
                    </a:lnTo>
                    <a:lnTo>
                      <a:pt x="3439" y="332"/>
                    </a:lnTo>
                    <a:lnTo>
                      <a:pt x="3434" y="345"/>
                    </a:lnTo>
                    <a:lnTo>
                      <a:pt x="3430" y="360"/>
                    </a:lnTo>
                    <a:lnTo>
                      <a:pt x="3427" y="377"/>
                    </a:lnTo>
                    <a:lnTo>
                      <a:pt x="3425" y="394"/>
                    </a:lnTo>
                    <a:lnTo>
                      <a:pt x="3424" y="412"/>
                    </a:lnTo>
                    <a:lnTo>
                      <a:pt x="3425" y="430"/>
                    </a:lnTo>
                    <a:lnTo>
                      <a:pt x="3427" y="448"/>
                    </a:lnTo>
                    <a:lnTo>
                      <a:pt x="3430" y="466"/>
                    </a:lnTo>
                    <a:lnTo>
                      <a:pt x="3435" y="481"/>
                    </a:lnTo>
                    <a:lnTo>
                      <a:pt x="3440" y="495"/>
                    </a:lnTo>
                    <a:lnTo>
                      <a:pt x="3448" y="510"/>
                    </a:lnTo>
                    <a:lnTo>
                      <a:pt x="3458" y="522"/>
                    </a:lnTo>
                    <a:lnTo>
                      <a:pt x="3468" y="534"/>
                    </a:lnTo>
                    <a:lnTo>
                      <a:pt x="3478" y="544"/>
                    </a:lnTo>
                    <a:lnTo>
                      <a:pt x="3492" y="553"/>
                    </a:lnTo>
                    <a:lnTo>
                      <a:pt x="3505" y="562"/>
                    </a:lnTo>
                    <a:lnTo>
                      <a:pt x="3517" y="568"/>
                    </a:lnTo>
                    <a:lnTo>
                      <a:pt x="3533" y="573"/>
                    </a:lnTo>
                    <a:lnTo>
                      <a:pt x="3547" y="578"/>
                    </a:lnTo>
                    <a:lnTo>
                      <a:pt x="3564" y="579"/>
                    </a:lnTo>
                    <a:lnTo>
                      <a:pt x="3580" y="579"/>
                    </a:lnTo>
                    <a:lnTo>
                      <a:pt x="3591" y="579"/>
                    </a:lnTo>
                    <a:lnTo>
                      <a:pt x="3605" y="578"/>
                    </a:lnTo>
                    <a:lnTo>
                      <a:pt x="3617" y="576"/>
                    </a:lnTo>
                    <a:lnTo>
                      <a:pt x="3629" y="574"/>
                    </a:lnTo>
                    <a:lnTo>
                      <a:pt x="3643" y="571"/>
                    </a:lnTo>
                    <a:lnTo>
                      <a:pt x="3654" y="566"/>
                    </a:lnTo>
                    <a:lnTo>
                      <a:pt x="3666" y="563"/>
                    </a:lnTo>
                    <a:lnTo>
                      <a:pt x="3680" y="558"/>
                    </a:lnTo>
                    <a:close/>
                    <a:moveTo>
                      <a:pt x="4148" y="426"/>
                    </a:moveTo>
                    <a:lnTo>
                      <a:pt x="3836" y="425"/>
                    </a:lnTo>
                    <a:lnTo>
                      <a:pt x="3837" y="444"/>
                    </a:lnTo>
                    <a:lnTo>
                      <a:pt x="3839" y="462"/>
                    </a:lnTo>
                    <a:lnTo>
                      <a:pt x="3843" y="478"/>
                    </a:lnTo>
                    <a:lnTo>
                      <a:pt x="3848" y="494"/>
                    </a:lnTo>
                    <a:lnTo>
                      <a:pt x="3854" y="508"/>
                    </a:lnTo>
                    <a:lnTo>
                      <a:pt x="3864" y="522"/>
                    </a:lnTo>
                    <a:lnTo>
                      <a:pt x="3873" y="534"/>
                    </a:lnTo>
                    <a:lnTo>
                      <a:pt x="3882" y="544"/>
                    </a:lnTo>
                    <a:lnTo>
                      <a:pt x="3892" y="552"/>
                    </a:lnTo>
                    <a:lnTo>
                      <a:pt x="3905" y="561"/>
                    </a:lnTo>
                    <a:lnTo>
                      <a:pt x="3917" y="566"/>
                    </a:lnTo>
                    <a:lnTo>
                      <a:pt x="3928" y="571"/>
                    </a:lnTo>
                    <a:lnTo>
                      <a:pt x="3943" y="575"/>
                    </a:lnTo>
                    <a:lnTo>
                      <a:pt x="3958" y="578"/>
                    </a:lnTo>
                    <a:lnTo>
                      <a:pt x="3972" y="580"/>
                    </a:lnTo>
                    <a:lnTo>
                      <a:pt x="3989" y="580"/>
                    </a:lnTo>
                    <a:lnTo>
                      <a:pt x="4005" y="580"/>
                    </a:lnTo>
                    <a:lnTo>
                      <a:pt x="4023" y="579"/>
                    </a:lnTo>
                    <a:lnTo>
                      <a:pt x="4038" y="578"/>
                    </a:lnTo>
                    <a:lnTo>
                      <a:pt x="4055" y="575"/>
                    </a:lnTo>
                    <a:lnTo>
                      <a:pt x="4070" y="571"/>
                    </a:lnTo>
                    <a:lnTo>
                      <a:pt x="4083" y="568"/>
                    </a:lnTo>
                    <a:lnTo>
                      <a:pt x="4099" y="563"/>
                    </a:lnTo>
                    <a:lnTo>
                      <a:pt x="4112" y="558"/>
                    </a:lnTo>
                    <a:lnTo>
                      <a:pt x="4127" y="616"/>
                    </a:lnTo>
                    <a:lnTo>
                      <a:pt x="4111" y="622"/>
                    </a:lnTo>
                    <a:lnTo>
                      <a:pt x="4095" y="628"/>
                    </a:lnTo>
                    <a:lnTo>
                      <a:pt x="4077" y="634"/>
                    </a:lnTo>
                    <a:lnTo>
                      <a:pt x="4058" y="638"/>
                    </a:lnTo>
                    <a:lnTo>
                      <a:pt x="4038" y="641"/>
                    </a:lnTo>
                    <a:lnTo>
                      <a:pt x="4019" y="642"/>
                    </a:lnTo>
                    <a:lnTo>
                      <a:pt x="3999" y="644"/>
                    </a:lnTo>
                    <a:lnTo>
                      <a:pt x="3978" y="646"/>
                    </a:lnTo>
                    <a:lnTo>
                      <a:pt x="3953" y="644"/>
                    </a:lnTo>
                    <a:lnTo>
                      <a:pt x="3928" y="641"/>
                    </a:lnTo>
                    <a:lnTo>
                      <a:pt x="3917" y="639"/>
                    </a:lnTo>
                    <a:lnTo>
                      <a:pt x="3907" y="636"/>
                    </a:lnTo>
                    <a:lnTo>
                      <a:pt x="3895" y="633"/>
                    </a:lnTo>
                    <a:lnTo>
                      <a:pt x="3885" y="629"/>
                    </a:lnTo>
                    <a:lnTo>
                      <a:pt x="3877" y="625"/>
                    </a:lnTo>
                    <a:lnTo>
                      <a:pt x="3867" y="620"/>
                    </a:lnTo>
                    <a:lnTo>
                      <a:pt x="3856" y="615"/>
                    </a:lnTo>
                    <a:lnTo>
                      <a:pt x="3848" y="610"/>
                    </a:lnTo>
                    <a:lnTo>
                      <a:pt x="3839" y="603"/>
                    </a:lnTo>
                    <a:lnTo>
                      <a:pt x="3832" y="597"/>
                    </a:lnTo>
                    <a:lnTo>
                      <a:pt x="3822" y="590"/>
                    </a:lnTo>
                    <a:lnTo>
                      <a:pt x="3815" y="582"/>
                    </a:lnTo>
                    <a:lnTo>
                      <a:pt x="3809" y="574"/>
                    </a:lnTo>
                    <a:lnTo>
                      <a:pt x="3802" y="566"/>
                    </a:lnTo>
                    <a:lnTo>
                      <a:pt x="3796" y="558"/>
                    </a:lnTo>
                    <a:lnTo>
                      <a:pt x="3791" y="549"/>
                    </a:lnTo>
                    <a:lnTo>
                      <a:pt x="3784" y="540"/>
                    </a:lnTo>
                    <a:lnTo>
                      <a:pt x="3780" y="530"/>
                    </a:lnTo>
                    <a:lnTo>
                      <a:pt x="3775" y="521"/>
                    </a:lnTo>
                    <a:lnTo>
                      <a:pt x="3771" y="510"/>
                    </a:lnTo>
                    <a:lnTo>
                      <a:pt x="3768" y="500"/>
                    </a:lnTo>
                    <a:lnTo>
                      <a:pt x="3765" y="489"/>
                    </a:lnTo>
                    <a:lnTo>
                      <a:pt x="3763" y="478"/>
                    </a:lnTo>
                    <a:lnTo>
                      <a:pt x="3761" y="467"/>
                    </a:lnTo>
                    <a:lnTo>
                      <a:pt x="3758" y="444"/>
                    </a:lnTo>
                    <a:lnTo>
                      <a:pt x="3757" y="418"/>
                    </a:lnTo>
                    <a:lnTo>
                      <a:pt x="3758" y="393"/>
                    </a:lnTo>
                    <a:lnTo>
                      <a:pt x="3761" y="369"/>
                    </a:lnTo>
                    <a:lnTo>
                      <a:pt x="3765" y="345"/>
                    </a:lnTo>
                    <a:lnTo>
                      <a:pt x="3770" y="323"/>
                    </a:lnTo>
                    <a:lnTo>
                      <a:pt x="3775" y="312"/>
                    </a:lnTo>
                    <a:lnTo>
                      <a:pt x="3778" y="302"/>
                    </a:lnTo>
                    <a:lnTo>
                      <a:pt x="3783" y="293"/>
                    </a:lnTo>
                    <a:lnTo>
                      <a:pt x="3790" y="281"/>
                    </a:lnTo>
                    <a:lnTo>
                      <a:pt x="3795" y="272"/>
                    </a:lnTo>
                    <a:lnTo>
                      <a:pt x="3800" y="264"/>
                    </a:lnTo>
                    <a:lnTo>
                      <a:pt x="3807" y="254"/>
                    </a:lnTo>
                    <a:lnTo>
                      <a:pt x="3814" y="245"/>
                    </a:lnTo>
                    <a:lnTo>
                      <a:pt x="3820" y="237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3" y="209"/>
                    </a:lnTo>
                    <a:lnTo>
                      <a:pt x="3863" y="203"/>
                    </a:lnTo>
                    <a:lnTo>
                      <a:pt x="3872" y="198"/>
                    </a:lnTo>
                    <a:lnTo>
                      <a:pt x="3880" y="194"/>
                    </a:lnTo>
                    <a:lnTo>
                      <a:pt x="3890" y="191"/>
                    </a:lnTo>
                    <a:lnTo>
                      <a:pt x="3902" y="186"/>
                    </a:lnTo>
                    <a:lnTo>
                      <a:pt x="3912" y="184"/>
                    </a:lnTo>
                    <a:lnTo>
                      <a:pt x="3921" y="182"/>
                    </a:lnTo>
                    <a:lnTo>
                      <a:pt x="3932" y="179"/>
                    </a:lnTo>
                    <a:lnTo>
                      <a:pt x="3944" y="178"/>
                    </a:lnTo>
                    <a:lnTo>
                      <a:pt x="3955" y="177"/>
                    </a:lnTo>
                    <a:lnTo>
                      <a:pt x="3966" y="177"/>
                    </a:lnTo>
                    <a:lnTo>
                      <a:pt x="3980" y="177"/>
                    </a:lnTo>
                    <a:lnTo>
                      <a:pt x="3990" y="178"/>
                    </a:lnTo>
                    <a:lnTo>
                      <a:pt x="4001" y="181"/>
                    </a:lnTo>
                    <a:lnTo>
                      <a:pt x="4014" y="183"/>
                    </a:lnTo>
                    <a:lnTo>
                      <a:pt x="4024" y="184"/>
                    </a:lnTo>
                    <a:lnTo>
                      <a:pt x="4033" y="188"/>
                    </a:lnTo>
                    <a:lnTo>
                      <a:pt x="4043" y="191"/>
                    </a:lnTo>
                    <a:lnTo>
                      <a:pt x="4054" y="196"/>
                    </a:lnTo>
                    <a:lnTo>
                      <a:pt x="4063" y="200"/>
                    </a:lnTo>
                    <a:lnTo>
                      <a:pt x="4070" y="205"/>
                    </a:lnTo>
                    <a:lnTo>
                      <a:pt x="4078" y="211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3"/>
                    </a:lnTo>
                    <a:lnTo>
                      <a:pt x="4107" y="241"/>
                    </a:lnTo>
                    <a:lnTo>
                      <a:pt x="4114" y="250"/>
                    </a:lnTo>
                    <a:lnTo>
                      <a:pt x="4124" y="266"/>
                    </a:lnTo>
                    <a:lnTo>
                      <a:pt x="4131" y="280"/>
                    </a:lnTo>
                    <a:lnTo>
                      <a:pt x="4138" y="298"/>
                    </a:lnTo>
                    <a:lnTo>
                      <a:pt x="4143" y="313"/>
                    </a:lnTo>
                    <a:lnTo>
                      <a:pt x="4146" y="332"/>
                    </a:lnTo>
                    <a:lnTo>
                      <a:pt x="4150" y="348"/>
                    </a:lnTo>
                    <a:lnTo>
                      <a:pt x="4151" y="368"/>
                    </a:lnTo>
                    <a:lnTo>
                      <a:pt x="4152" y="387"/>
                    </a:lnTo>
                    <a:lnTo>
                      <a:pt x="4151" y="399"/>
                    </a:lnTo>
                    <a:lnTo>
                      <a:pt x="4151" y="409"/>
                    </a:lnTo>
                    <a:lnTo>
                      <a:pt x="4150" y="418"/>
                    </a:lnTo>
                    <a:lnTo>
                      <a:pt x="4148" y="426"/>
                    </a:lnTo>
                    <a:close/>
                    <a:moveTo>
                      <a:pt x="3836" y="368"/>
                    </a:moveTo>
                    <a:lnTo>
                      <a:pt x="4073" y="368"/>
                    </a:lnTo>
                    <a:lnTo>
                      <a:pt x="4073" y="353"/>
                    </a:lnTo>
                    <a:lnTo>
                      <a:pt x="4072" y="343"/>
                    </a:lnTo>
                    <a:lnTo>
                      <a:pt x="4070" y="332"/>
                    </a:lnTo>
                    <a:lnTo>
                      <a:pt x="4068" y="319"/>
                    </a:lnTo>
                    <a:lnTo>
                      <a:pt x="4065" y="310"/>
                    </a:lnTo>
                    <a:lnTo>
                      <a:pt x="4062" y="300"/>
                    </a:lnTo>
                    <a:lnTo>
                      <a:pt x="4058" y="291"/>
                    </a:lnTo>
                    <a:lnTo>
                      <a:pt x="4052" y="281"/>
                    </a:lnTo>
                    <a:lnTo>
                      <a:pt x="4043" y="270"/>
                    </a:lnTo>
                    <a:lnTo>
                      <a:pt x="4034" y="261"/>
                    </a:lnTo>
                    <a:lnTo>
                      <a:pt x="4026" y="254"/>
                    </a:lnTo>
                    <a:lnTo>
                      <a:pt x="4015" y="246"/>
                    </a:lnTo>
                    <a:lnTo>
                      <a:pt x="4002" y="241"/>
                    </a:lnTo>
                    <a:lnTo>
                      <a:pt x="3990" y="238"/>
                    </a:lnTo>
                    <a:lnTo>
                      <a:pt x="3976" y="236"/>
                    </a:lnTo>
                    <a:lnTo>
                      <a:pt x="3960" y="235"/>
                    </a:lnTo>
                    <a:lnTo>
                      <a:pt x="3946" y="236"/>
                    </a:lnTo>
                    <a:lnTo>
                      <a:pt x="3933" y="238"/>
                    </a:lnTo>
                    <a:lnTo>
                      <a:pt x="3921" y="241"/>
                    </a:lnTo>
                    <a:lnTo>
                      <a:pt x="3910" y="246"/>
                    </a:lnTo>
                    <a:lnTo>
                      <a:pt x="3900" y="254"/>
                    </a:lnTo>
                    <a:lnTo>
                      <a:pt x="3887" y="261"/>
                    </a:lnTo>
                    <a:lnTo>
                      <a:pt x="3878" y="269"/>
                    </a:lnTo>
                    <a:lnTo>
                      <a:pt x="3870" y="279"/>
                    </a:lnTo>
                    <a:lnTo>
                      <a:pt x="3864" y="289"/>
                    </a:lnTo>
                    <a:lnTo>
                      <a:pt x="3856" y="300"/>
                    </a:lnTo>
                    <a:lnTo>
                      <a:pt x="3851" y="309"/>
                    </a:lnTo>
                    <a:lnTo>
                      <a:pt x="3848" y="319"/>
                    </a:lnTo>
                    <a:lnTo>
                      <a:pt x="3843" y="332"/>
                    </a:lnTo>
                    <a:lnTo>
                      <a:pt x="3839" y="342"/>
                    </a:lnTo>
                    <a:lnTo>
                      <a:pt x="3838" y="353"/>
                    </a:lnTo>
                    <a:lnTo>
                      <a:pt x="3836" y="368"/>
                    </a:lnTo>
                    <a:close/>
                    <a:moveTo>
                      <a:pt x="4755" y="558"/>
                    </a:moveTo>
                    <a:lnTo>
                      <a:pt x="4771" y="618"/>
                    </a:lnTo>
                    <a:lnTo>
                      <a:pt x="4755" y="625"/>
                    </a:lnTo>
                    <a:lnTo>
                      <a:pt x="4741" y="630"/>
                    </a:lnTo>
                    <a:lnTo>
                      <a:pt x="4728" y="634"/>
                    </a:lnTo>
                    <a:lnTo>
                      <a:pt x="4710" y="639"/>
                    </a:lnTo>
                    <a:lnTo>
                      <a:pt x="4695" y="641"/>
                    </a:lnTo>
                    <a:lnTo>
                      <a:pt x="4677" y="644"/>
                    </a:lnTo>
                    <a:lnTo>
                      <a:pt x="4659" y="646"/>
                    </a:lnTo>
                    <a:lnTo>
                      <a:pt x="4640" y="646"/>
                    </a:lnTo>
                    <a:lnTo>
                      <a:pt x="4617" y="646"/>
                    </a:lnTo>
                    <a:lnTo>
                      <a:pt x="4593" y="641"/>
                    </a:lnTo>
                    <a:lnTo>
                      <a:pt x="4581" y="639"/>
                    </a:lnTo>
                    <a:lnTo>
                      <a:pt x="4570" y="637"/>
                    </a:lnTo>
                    <a:lnTo>
                      <a:pt x="4559" y="634"/>
                    </a:lnTo>
                    <a:lnTo>
                      <a:pt x="4549" y="629"/>
                    </a:lnTo>
                    <a:lnTo>
                      <a:pt x="4540" y="625"/>
                    </a:lnTo>
                    <a:lnTo>
                      <a:pt x="4529" y="621"/>
                    </a:lnTo>
                    <a:lnTo>
                      <a:pt x="4520" y="616"/>
                    </a:lnTo>
                    <a:lnTo>
                      <a:pt x="4511" y="610"/>
                    </a:lnTo>
                    <a:lnTo>
                      <a:pt x="4504" y="603"/>
                    </a:lnTo>
                    <a:lnTo>
                      <a:pt x="4494" y="598"/>
                    </a:lnTo>
                    <a:lnTo>
                      <a:pt x="4486" y="590"/>
                    </a:lnTo>
                    <a:lnTo>
                      <a:pt x="4479" y="582"/>
                    </a:lnTo>
                    <a:lnTo>
                      <a:pt x="4472" y="574"/>
                    </a:lnTo>
                    <a:lnTo>
                      <a:pt x="4465" y="566"/>
                    </a:lnTo>
                    <a:lnTo>
                      <a:pt x="4457" y="558"/>
                    </a:lnTo>
                    <a:lnTo>
                      <a:pt x="4451" y="548"/>
                    </a:lnTo>
                    <a:lnTo>
                      <a:pt x="4447" y="539"/>
                    </a:lnTo>
                    <a:lnTo>
                      <a:pt x="4442" y="530"/>
                    </a:lnTo>
                    <a:lnTo>
                      <a:pt x="4437" y="520"/>
                    </a:lnTo>
                    <a:lnTo>
                      <a:pt x="4433" y="510"/>
                    </a:lnTo>
                    <a:lnTo>
                      <a:pt x="4430" y="498"/>
                    </a:lnTo>
                    <a:lnTo>
                      <a:pt x="4427" y="488"/>
                    </a:lnTo>
                    <a:lnTo>
                      <a:pt x="4424" y="476"/>
                    </a:lnTo>
                    <a:lnTo>
                      <a:pt x="4420" y="466"/>
                    </a:lnTo>
                    <a:lnTo>
                      <a:pt x="4418" y="440"/>
                    </a:lnTo>
                    <a:lnTo>
                      <a:pt x="4417" y="416"/>
                    </a:lnTo>
                    <a:lnTo>
                      <a:pt x="4417" y="402"/>
                    </a:lnTo>
                    <a:lnTo>
                      <a:pt x="4418" y="389"/>
                    </a:lnTo>
                    <a:lnTo>
                      <a:pt x="4419" y="378"/>
                    </a:lnTo>
                    <a:lnTo>
                      <a:pt x="4423" y="365"/>
                    </a:lnTo>
                    <a:lnTo>
                      <a:pt x="4425" y="353"/>
                    </a:lnTo>
                    <a:lnTo>
                      <a:pt x="4428" y="343"/>
                    </a:lnTo>
                    <a:lnTo>
                      <a:pt x="4431" y="332"/>
                    </a:lnTo>
                    <a:lnTo>
                      <a:pt x="4435" y="319"/>
                    </a:lnTo>
                    <a:lnTo>
                      <a:pt x="4438" y="310"/>
                    </a:lnTo>
                    <a:lnTo>
                      <a:pt x="4443" y="300"/>
                    </a:lnTo>
                    <a:lnTo>
                      <a:pt x="4448" y="291"/>
                    </a:lnTo>
                    <a:lnTo>
                      <a:pt x="4454" y="280"/>
                    </a:lnTo>
                    <a:lnTo>
                      <a:pt x="4462" y="271"/>
                    </a:lnTo>
                    <a:lnTo>
                      <a:pt x="4469" y="262"/>
                    </a:lnTo>
                    <a:lnTo>
                      <a:pt x="4476" y="254"/>
                    </a:lnTo>
                    <a:lnTo>
                      <a:pt x="4483" y="244"/>
                    </a:lnTo>
                    <a:lnTo>
                      <a:pt x="4491" y="236"/>
                    </a:lnTo>
                    <a:lnTo>
                      <a:pt x="4501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8" y="209"/>
                    </a:lnTo>
                    <a:lnTo>
                      <a:pt x="4540" y="203"/>
                    </a:lnTo>
                    <a:lnTo>
                      <a:pt x="4549" y="198"/>
                    </a:lnTo>
                    <a:lnTo>
                      <a:pt x="4560" y="194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4" y="184"/>
                    </a:lnTo>
                    <a:lnTo>
                      <a:pt x="4606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4" y="178"/>
                    </a:lnTo>
                    <a:lnTo>
                      <a:pt x="4659" y="178"/>
                    </a:lnTo>
                    <a:lnTo>
                      <a:pt x="4675" y="178"/>
                    </a:lnTo>
                    <a:lnTo>
                      <a:pt x="4691" y="179"/>
                    </a:lnTo>
                    <a:lnTo>
                      <a:pt x="4706" y="182"/>
                    </a:lnTo>
                    <a:lnTo>
                      <a:pt x="4722" y="184"/>
                    </a:lnTo>
                    <a:lnTo>
                      <a:pt x="4735" y="188"/>
                    </a:lnTo>
                    <a:lnTo>
                      <a:pt x="4747" y="191"/>
                    </a:lnTo>
                    <a:lnTo>
                      <a:pt x="4761" y="196"/>
                    </a:lnTo>
                    <a:lnTo>
                      <a:pt x="4771" y="200"/>
                    </a:lnTo>
                    <a:lnTo>
                      <a:pt x="4752" y="264"/>
                    </a:lnTo>
                    <a:lnTo>
                      <a:pt x="4742" y="259"/>
                    </a:lnTo>
                    <a:lnTo>
                      <a:pt x="4732" y="256"/>
                    </a:lnTo>
                    <a:lnTo>
                      <a:pt x="4722" y="250"/>
                    </a:lnTo>
                    <a:lnTo>
                      <a:pt x="4709" y="247"/>
                    </a:lnTo>
                    <a:lnTo>
                      <a:pt x="4698" y="245"/>
                    </a:lnTo>
                    <a:lnTo>
                      <a:pt x="4686" y="243"/>
                    </a:lnTo>
                    <a:lnTo>
                      <a:pt x="4671" y="242"/>
                    </a:lnTo>
                    <a:lnTo>
                      <a:pt x="4659" y="242"/>
                    </a:lnTo>
                    <a:lnTo>
                      <a:pt x="4640" y="243"/>
                    </a:lnTo>
                    <a:lnTo>
                      <a:pt x="4623" y="245"/>
                    </a:lnTo>
                    <a:lnTo>
                      <a:pt x="4606" y="249"/>
                    </a:lnTo>
                    <a:lnTo>
                      <a:pt x="4593" y="256"/>
                    </a:lnTo>
                    <a:lnTo>
                      <a:pt x="4579" y="262"/>
                    </a:lnTo>
                    <a:lnTo>
                      <a:pt x="4564" y="270"/>
                    </a:lnTo>
                    <a:lnTo>
                      <a:pt x="4552" y="280"/>
                    </a:lnTo>
                    <a:lnTo>
                      <a:pt x="4542" y="293"/>
                    </a:lnTo>
                    <a:lnTo>
                      <a:pt x="4530" y="304"/>
                    </a:lnTo>
                    <a:lnTo>
                      <a:pt x="4522" y="317"/>
                    </a:lnTo>
                    <a:lnTo>
                      <a:pt x="4515" y="332"/>
                    </a:lnTo>
                    <a:lnTo>
                      <a:pt x="4511" y="345"/>
                    </a:lnTo>
                    <a:lnTo>
                      <a:pt x="4506" y="360"/>
                    </a:lnTo>
                    <a:lnTo>
                      <a:pt x="4503" y="377"/>
                    </a:lnTo>
                    <a:lnTo>
                      <a:pt x="4501" y="394"/>
                    </a:lnTo>
                    <a:lnTo>
                      <a:pt x="4501" y="412"/>
                    </a:lnTo>
                    <a:lnTo>
                      <a:pt x="4501" y="430"/>
                    </a:lnTo>
                    <a:lnTo>
                      <a:pt x="4504" y="448"/>
                    </a:lnTo>
                    <a:lnTo>
                      <a:pt x="4506" y="466"/>
                    </a:lnTo>
                    <a:lnTo>
                      <a:pt x="4511" y="481"/>
                    </a:lnTo>
                    <a:lnTo>
                      <a:pt x="4517" y="495"/>
                    </a:lnTo>
                    <a:lnTo>
                      <a:pt x="4524" y="510"/>
                    </a:lnTo>
                    <a:lnTo>
                      <a:pt x="4535" y="522"/>
                    </a:lnTo>
                    <a:lnTo>
                      <a:pt x="4545" y="534"/>
                    </a:lnTo>
                    <a:lnTo>
                      <a:pt x="4555" y="544"/>
                    </a:lnTo>
                    <a:lnTo>
                      <a:pt x="4567" y="553"/>
                    </a:lnTo>
                    <a:lnTo>
                      <a:pt x="4581" y="562"/>
                    </a:lnTo>
                    <a:lnTo>
                      <a:pt x="4593" y="568"/>
                    </a:lnTo>
                    <a:lnTo>
                      <a:pt x="4607" y="573"/>
                    </a:lnTo>
                    <a:lnTo>
                      <a:pt x="4623" y="578"/>
                    </a:lnTo>
                    <a:lnTo>
                      <a:pt x="4638" y="579"/>
                    </a:lnTo>
                    <a:lnTo>
                      <a:pt x="4657" y="579"/>
                    </a:lnTo>
                    <a:lnTo>
                      <a:pt x="4668" y="579"/>
                    </a:lnTo>
                    <a:lnTo>
                      <a:pt x="4680" y="578"/>
                    </a:lnTo>
                    <a:lnTo>
                      <a:pt x="4693" y="576"/>
                    </a:lnTo>
                    <a:lnTo>
                      <a:pt x="4705" y="574"/>
                    </a:lnTo>
                    <a:lnTo>
                      <a:pt x="4717" y="571"/>
                    </a:lnTo>
                    <a:lnTo>
                      <a:pt x="4732" y="566"/>
                    </a:lnTo>
                    <a:lnTo>
                      <a:pt x="4744" y="563"/>
                    </a:lnTo>
                    <a:lnTo>
                      <a:pt x="4755" y="558"/>
                    </a:lnTo>
                    <a:close/>
                    <a:moveTo>
                      <a:pt x="5224" y="426"/>
                    </a:moveTo>
                    <a:lnTo>
                      <a:pt x="4913" y="425"/>
                    </a:lnTo>
                    <a:lnTo>
                      <a:pt x="4914" y="444"/>
                    </a:lnTo>
                    <a:lnTo>
                      <a:pt x="4915" y="462"/>
                    </a:lnTo>
                    <a:lnTo>
                      <a:pt x="4920" y="478"/>
                    </a:lnTo>
                    <a:lnTo>
                      <a:pt x="4924" y="494"/>
                    </a:lnTo>
                    <a:lnTo>
                      <a:pt x="4930" y="508"/>
                    </a:lnTo>
                    <a:lnTo>
                      <a:pt x="4938" y="522"/>
                    </a:lnTo>
                    <a:lnTo>
                      <a:pt x="4949" y="534"/>
                    </a:lnTo>
                    <a:lnTo>
                      <a:pt x="4958" y="544"/>
                    </a:lnTo>
                    <a:lnTo>
                      <a:pt x="4968" y="552"/>
                    </a:lnTo>
                    <a:lnTo>
                      <a:pt x="4979" y="561"/>
                    </a:lnTo>
                    <a:lnTo>
                      <a:pt x="4993" y="566"/>
                    </a:lnTo>
                    <a:lnTo>
                      <a:pt x="5005" y="571"/>
                    </a:lnTo>
                    <a:lnTo>
                      <a:pt x="5018" y="575"/>
                    </a:lnTo>
                    <a:lnTo>
                      <a:pt x="5034" y="578"/>
                    </a:lnTo>
                    <a:lnTo>
                      <a:pt x="5048" y="580"/>
                    </a:lnTo>
                    <a:lnTo>
                      <a:pt x="5066" y="580"/>
                    </a:lnTo>
                    <a:lnTo>
                      <a:pt x="5081" y="580"/>
                    </a:lnTo>
                    <a:lnTo>
                      <a:pt x="5099" y="579"/>
                    </a:lnTo>
                    <a:lnTo>
                      <a:pt x="5114" y="578"/>
                    </a:lnTo>
                    <a:lnTo>
                      <a:pt x="5129" y="575"/>
                    </a:lnTo>
                    <a:lnTo>
                      <a:pt x="5146" y="571"/>
                    </a:lnTo>
                    <a:lnTo>
                      <a:pt x="5160" y="568"/>
                    </a:lnTo>
                    <a:lnTo>
                      <a:pt x="5175" y="563"/>
                    </a:lnTo>
                    <a:lnTo>
                      <a:pt x="5188" y="558"/>
                    </a:lnTo>
                    <a:lnTo>
                      <a:pt x="5202" y="616"/>
                    </a:lnTo>
                    <a:lnTo>
                      <a:pt x="5187" y="622"/>
                    </a:lnTo>
                    <a:lnTo>
                      <a:pt x="5171" y="628"/>
                    </a:lnTo>
                    <a:lnTo>
                      <a:pt x="5153" y="634"/>
                    </a:lnTo>
                    <a:lnTo>
                      <a:pt x="5134" y="638"/>
                    </a:lnTo>
                    <a:lnTo>
                      <a:pt x="5115" y="641"/>
                    </a:lnTo>
                    <a:lnTo>
                      <a:pt x="5096" y="642"/>
                    </a:lnTo>
                    <a:lnTo>
                      <a:pt x="5075" y="644"/>
                    </a:lnTo>
                    <a:lnTo>
                      <a:pt x="5053" y="646"/>
                    </a:lnTo>
                    <a:lnTo>
                      <a:pt x="5029" y="644"/>
                    </a:lnTo>
                    <a:lnTo>
                      <a:pt x="5005" y="641"/>
                    </a:lnTo>
                    <a:lnTo>
                      <a:pt x="4995" y="639"/>
                    </a:lnTo>
                    <a:lnTo>
                      <a:pt x="4984" y="636"/>
                    </a:lnTo>
                    <a:lnTo>
                      <a:pt x="4972" y="633"/>
                    </a:lnTo>
                    <a:lnTo>
                      <a:pt x="4963" y="629"/>
                    </a:lnTo>
                    <a:lnTo>
                      <a:pt x="4953" y="625"/>
                    </a:lnTo>
                    <a:lnTo>
                      <a:pt x="4942" y="620"/>
                    </a:lnTo>
                    <a:lnTo>
                      <a:pt x="4933" y="615"/>
                    </a:lnTo>
                    <a:lnTo>
                      <a:pt x="4924" y="610"/>
                    </a:lnTo>
                    <a:lnTo>
                      <a:pt x="4917" y="603"/>
                    </a:lnTo>
                    <a:lnTo>
                      <a:pt x="4909" y="597"/>
                    </a:lnTo>
                    <a:lnTo>
                      <a:pt x="4899" y="590"/>
                    </a:lnTo>
                    <a:lnTo>
                      <a:pt x="4892" y="582"/>
                    </a:lnTo>
                    <a:lnTo>
                      <a:pt x="4885" y="574"/>
                    </a:lnTo>
                    <a:lnTo>
                      <a:pt x="4878" y="566"/>
                    </a:lnTo>
                    <a:lnTo>
                      <a:pt x="4873" y="558"/>
                    </a:lnTo>
                    <a:lnTo>
                      <a:pt x="4865" y="549"/>
                    </a:lnTo>
                    <a:lnTo>
                      <a:pt x="4860" y="540"/>
                    </a:lnTo>
                    <a:lnTo>
                      <a:pt x="4856" y="530"/>
                    </a:lnTo>
                    <a:lnTo>
                      <a:pt x="4851" y="521"/>
                    </a:lnTo>
                    <a:lnTo>
                      <a:pt x="4847" y="510"/>
                    </a:lnTo>
                    <a:lnTo>
                      <a:pt x="4844" y="500"/>
                    </a:lnTo>
                    <a:lnTo>
                      <a:pt x="4842" y="489"/>
                    </a:lnTo>
                    <a:lnTo>
                      <a:pt x="4840" y="478"/>
                    </a:lnTo>
                    <a:lnTo>
                      <a:pt x="4837" y="467"/>
                    </a:lnTo>
                    <a:lnTo>
                      <a:pt x="4835" y="444"/>
                    </a:lnTo>
                    <a:lnTo>
                      <a:pt x="4834" y="418"/>
                    </a:lnTo>
                    <a:lnTo>
                      <a:pt x="4835" y="393"/>
                    </a:lnTo>
                    <a:lnTo>
                      <a:pt x="4837" y="369"/>
                    </a:lnTo>
                    <a:lnTo>
                      <a:pt x="4842" y="345"/>
                    </a:lnTo>
                    <a:lnTo>
                      <a:pt x="4847" y="323"/>
                    </a:lnTo>
                    <a:lnTo>
                      <a:pt x="4851" y="312"/>
                    </a:lnTo>
                    <a:lnTo>
                      <a:pt x="4856" y="302"/>
                    </a:lnTo>
                    <a:lnTo>
                      <a:pt x="4859" y="293"/>
                    </a:lnTo>
                    <a:lnTo>
                      <a:pt x="4864" y="281"/>
                    </a:lnTo>
                    <a:lnTo>
                      <a:pt x="4872" y="272"/>
                    </a:lnTo>
                    <a:lnTo>
                      <a:pt x="4878" y="264"/>
                    </a:lnTo>
                    <a:lnTo>
                      <a:pt x="4883" y="254"/>
                    </a:lnTo>
                    <a:lnTo>
                      <a:pt x="4890" y="245"/>
                    </a:lnTo>
                    <a:lnTo>
                      <a:pt x="4897" y="237"/>
                    </a:lnTo>
                    <a:lnTo>
                      <a:pt x="4904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29" y="209"/>
                    </a:lnTo>
                    <a:lnTo>
                      <a:pt x="4938" y="203"/>
                    </a:lnTo>
                    <a:lnTo>
                      <a:pt x="4949" y="198"/>
                    </a:lnTo>
                    <a:lnTo>
                      <a:pt x="4958" y="194"/>
                    </a:lnTo>
                    <a:lnTo>
                      <a:pt x="4966" y="191"/>
                    </a:lnTo>
                    <a:lnTo>
                      <a:pt x="4976" y="186"/>
                    </a:lnTo>
                    <a:lnTo>
                      <a:pt x="4988" y="184"/>
                    </a:lnTo>
                    <a:lnTo>
                      <a:pt x="4998" y="182"/>
                    </a:lnTo>
                    <a:lnTo>
                      <a:pt x="5008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3" y="177"/>
                    </a:lnTo>
                    <a:lnTo>
                      <a:pt x="5054" y="177"/>
                    </a:lnTo>
                    <a:lnTo>
                      <a:pt x="5068" y="178"/>
                    </a:lnTo>
                    <a:lnTo>
                      <a:pt x="5078" y="181"/>
                    </a:lnTo>
                    <a:lnTo>
                      <a:pt x="5089" y="183"/>
                    </a:lnTo>
                    <a:lnTo>
                      <a:pt x="5100" y="184"/>
                    </a:lnTo>
                    <a:lnTo>
                      <a:pt x="5110" y="188"/>
                    </a:lnTo>
                    <a:lnTo>
                      <a:pt x="5119" y="191"/>
                    </a:lnTo>
                    <a:lnTo>
                      <a:pt x="5128" y="196"/>
                    </a:lnTo>
                    <a:lnTo>
                      <a:pt x="5139" y="200"/>
                    </a:lnTo>
                    <a:lnTo>
                      <a:pt x="5148" y="205"/>
                    </a:lnTo>
                    <a:lnTo>
                      <a:pt x="5155" y="211"/>
                    </a:lnTo>
                    <a:lnTo>
                      <a:pt x="5162" y="220"/>
                    </a:lnTo>
                    <a:lnTo>
                      <a:pt x="5172" y="227"/>
                    </a:lnTo>
                    <a:lnTo>
                      <a:pt x="5178" y="233"/>
                    </a:lnTo>
                    <a:lnTo>
                      <a:pt x="5185" y="241"/>
                    </a:lnTo>
                    <a:lnTo>
                      <a:pt x="5190" y="250"/>
                    </a:lnTo>
                    <a:lnTo>
                      <a:pt x="5199" y="266"/>
                    </a:lnTo>
                    <a:lnTo>
                      <a:pt x="5207" y="280"/>
                    </a:lnTo>
                    <a:lnTo>
                      <a:pt x="5214" y="298"/>
                    </a:lnTo>
                    <a:lnTo>
                      <a:pt x="5219" y="313"/>
                    </a:lnTo>
                    <a:lnTo>
                      <a:pt x="5223" y="332"/>
                    </a:lnTo>
                    <a:lnTo>
                      <a:pt x="5226" y="348"/>
                    </a:lnTo>
                    <a:lnTo>
                      <a:pt x="5228" y="368"/>
                    </a:lnTo>
                    <a:lnTo>
                      <a:pt x="5228" y="387"/>
                    </a:lnTo>
                    <a:lnTo>
                      <a:pt x="5228" y="399"/>
                    </a:lnTo>
                    <a:lnTo>
                      <a:pt x="5227" y="409"/>
                    </a:lnTo>
                    <a:lnTo>
                      <a:pt x="5226" y="418"/>
                    </a:lnTo>
                    <a:lnTo>
                      <a:pt x="5224" y="426"/>
                    </a:lnTo>
                    <a:close/>
                    <a:moveTo>
                      <a:pt x="4913" y="368"/>
                    </a:moveTo>
                    <a:lnTo>
                      <a:pt x="5149" y="368"/>
                    </a:lnTo>
                    <a:lnTo>
                      <a:pt x="5149" y="353"/>
                    </a:lnTo>
                    <a:lnTo>
                      <a:pt x="5148" y="343"/>
                    </a:lnTo>
                    <a:lnTo>
                      <a:pt x="5148" y="332"/>
                    </a:lnTo>
                    <a:lnTo>
                      <a:pt x="5144" y="319"/>
                    </a:lnTo>
                    <a:lnTo>
                      <a:pt x="5141" y="310"/>
                    </a:lnTo>
                    <a:lnTo>
                      <a:pt x="5139" y="300"/>
                    </a:lnTo>
                    <a:lnTo>
                      <a:pt x="5134" y="291"/>
                    </a:lnTo>
                    <a:lnTo>
                      <a:pt x="5127" y="281"/>
                    </a:lnTo>
                    <a:lnTo>
                      <a:pt x="5119" y="270"/>
                    </a:lnTo>
                    <a:lnTo>
                      <a:pt x="5111" y="261"/>
                    </a:lnTo>
                    <a:lnTo>
                      <a:pt x="5102" y="254"/>
                    </a:lnTo>
                    <a:lnTo>
                      <a:pt x="5090" y="246"/>
                    </a:lnTo>
                    <a:lnTo>
                      <a:pt x="5078" y="241"/>
                    </a:lnTo>
                    <a:lnTo>
                      <a:pt x="5066" y="238"/>
                    </a:lnTo>
                    <a:lnTo>
                      <a:pt x="5051" y="236"/>
                    </a:lnTo>
                    <a:lnTo>
                      <a:pt x="5036" y="235"/>
                    </a:lnTo>
                    <a:lnTo>
                      <a:pt x="5024" y="236"/>
                    </a:lnTo>
                    <a:lnTo>
                      <a:pt x="5009" y="238"/>
                    </a:lnTo>
                    <a:lnTo>
                      <a:pt x="4997" y="241"/>
                    </a:lnTo>
                    <a:lnTo>
                      <a:pt x="4987" y="246"/>
                    </a:lnTo>
                    <a:lnTo>
                      <a:pt x="4974" y="254"/>
                    </a:lnTo>
                    <a:lnTo>
                      <a:pt x="4964" y="261"/>
                    </a:lnTo>
                    <a:lnTo>
                      <a:pt x="4956" y="269"/>
                    </a:lnTo>
                    <a:lnTo>
                      <a:pt x="4947" y="279"/>
                    </a:lnTo>
                    <a:lnTo>
                      <a:pt x="4939" y="289"/>
                    </a:lnTo>
                    <a:lnTo>
                      <a:pt x="4933" y="300"/>
                    </a:lnTo>
                    <a:lnTo>
                      <a:pt x="4929" y="309"/>
                    </a:lnTo>
                    <a:lnTo>
                      <a:pt x="4924" y="319"/>
                    </a:lnTo>
                    <a:lnTo>
                      <a:pt x="4920" y="332"/>
                    </a:lnTo>
                    <a:lnTo>
                      <a:pt x="4917" y="342"/>
                    </a:lnTo>
                    <a:lnTo>
                      <a:pt x="4914" y="353"/>
                    </a:lnTo>
                    <a:lnTo>
                      <a:pt x="4913" y="368"/>
                    </a:lnTo>
                    <a:close/>
                    <a:moveTo>
                      <a:pt x="5329" y="636"/>
                    </a:moveTo>
                    <a:lnTo>
                      <a:pt x="5329" y="326"/>
                    </a:lnTo>
                    <a:lnTo>
                      <a:pt x="5329" y="291"/>
                    </a:lnTo>
                    <a:lnTo>
                      <a:pt x="5329" y="256"/>
                    </a:lnTo>
                    <a:lnTo>
                      <a:pt x="5329" y="220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5"/>
                    </a:lnTo>
                    <a:lnTo>
                      <a:pt x="5406" y="275"/>
                    </a:lnTo>
                    <a:lnTo>
                      <a:pt x="5408" y="264"/>
                    </a:lnTo>
                    <a:lnTo>
                      <a:pt x="5413" y="254"/>
                    </a:lnTo>
                    <a:lnTo>
                      <a:pt x="5418" y="244"/>
                    </a:lnTo>
                    <a:lnTo>
                      <a:pt x="5424" y="235"/>
                    </a:lnTo>
                    <a:lnTo>
                      <a:pt x="5431" y="227"/>
                    </a:lnTo>
                    <a:lnTo>
                      <a:pt x="5438" y="218"/>
                    </a:lnTo>
                    <a:lnTo>
                      <a:pt x="5445" y="210"/>
                    </a:lnTo>
                    <a:lnTo>
                      <a:pt x="5453" y="203"/>
                    </a:lnTo>
                    <a:lnTo>
                      <a:pt x="5462" y="197"/>
                    </a:lnTo>
                    <a:lnTo>
                      <a:pt x="5472" y="192"/>
                    </a:lnTo>
                    <a:lnTo>
                      <a:pt x="5480" y="188"/>
                    </a:lnTo>
                    <a:lnTo>
                      <a:pt x="5489" y="184"/>
                    </a:lnTo>
                    <a:lnTo>
                      <a:pt x="5499" y="182"/>
                    </a:lnTo>
                    <a:lnTo>
                      <a:pt x="5509" y="179"/>
                    </a:lnTo>
                    <a:lnTo>
                      <a:pt x="5519" y="177"/>
                    </a:lnTo>
                    <a:lnTo>
                      <a:pt x="5528" y="177"/>
                    </a:lnTo>
                    <a:lnTo>
                      <a:pt x="5540" y="178"/>
                    </a:lnTo>
                    <a:lnTo>
                      <a:pt x="5552" y="181"/>
                    </a:lnTo>
                    <a:lnTo>
                      <a:pt x="5552" y="257"/>
                    </a:lnTo>
                    <a:lnTo>
                      <a:pt x="5538" y="256"/>
                    </a:lnTo>
                    <a:lnTo>
                      <a:pt x="5523" y="254"/>
                    </a:lnTo>
                    <a:lnTo>
                      <a:pt x="5511" y="256"/>
                    </a:lnTo>
                    <a:lnTo>
                      <a:pt x="5497" y="257"/>
                    </a:lnTo>
                    <a:lnTo>
                      <a:pt x="5485" y="261"/>
                    </a:lnTo>
                    <a:lnTo>
                      <a:pt x="5475" y="266"/>
                    </a:lnTo>
                    <a:lnTo>
                      <a:pt x="5463" y="271"/>
                    </a:lnTo>
                    <a:lnTo>
                      <a:pt x="5454" y="279"/>
                    </a:lnTo>
                    <a:lnTo>
                      <a:pt x="5445" y="289"/>
                    </a:lnTo>
                    <a:lnTo>
                      <a:pt x="5438" y="300"/>
                    </a:lnTo>
                    <a:lnTo>
                      <a:pt x="5431" y="309"/>
                    </a:lnTo>
                    <a:lnTo>
                      <a:pt x="5425" y="319"/>
                    </a:lnTo>
                    <a:lnTo>
                      <a:pt x="5420" y="332"/>
                    </a:lnTo>
                    <a:lnTo>
                      <a:pt x="5417" y="343"/>
                    </a:lnTo>
                    <a:lnTo>
                      <a:pt x="5414" y="355"/>
                    </a:lnTo>
                    <a:lnTo>
                      <a:pt x="5412" y="369"/>
                    </a:lnTo>
                    <a:lnTo>
                      <a:pt x="5411" y="382"/>
                    </a:lnTo>
                    <a:lnTo>
                      <a:pt x="5411" y="396"/>
                    </a:lnTo>
                    <a:lnTo>
                      <a:pt x="5411" y="636"/>
                    </a:lnTo>
                    <a:lnTo>
                      <a:pt x="5329" y="636"/>
                    </a:lnTo>
                    <a:close/>
                    <a:moveTo>
                      <a:pt x="5651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8"/>
                    </a:lnTo>
                    <a:lnTo>
                      <a:pt x="5732" y="248"/>
                    </a:lnTo>
                    <a:lnTo>
                      <a:pt x="5732" y="491"/>
                    </a:lnTo>
                    <a:lnTo>
                      <a:pt x="5733" y="501"/>
                    </a:lnTo>
                    <a:lnTo>
                      <a:pt x="5733" y="511"/>
                    </a:lnTo>
                    <a:lnTo>
                      <a:pt x="5733" y="521"/>
                    </a:lnTo>
                    <a:lnTo>
                      <a:pt x="5735" y="529"/>
                    </a:lnTo>
                    <a:lnTo>
                      <a:pt x="5737" y="537"/>
                    </a:lnTo>
                    <a:lnTo>
                      <a:pt x="5740" y="544"/>
                    </a:lnTo>
                    <a:lnTo>
                      <a:pt x="5743" y="550"/>
                    </a:lnTo>
                    <a:lnTo>
                      <a:pt x="5747" y="555"/>
                    </a:lnTo>
                    <a:lnTo>
                      <a:pt x="5750" y="561"/>
                    </a:lnTo>
                    <a:lnTo>
                      <a:pt x="5755" y="566"/>
                    </a:lnTo>
                    <a:lnTo>
                      <a:pt x="5759" y="569"/>
                    </a:lnTo>
                    <a:lnTo>
                      <a:pt x="5765" y="571"/>
                    </a:lnTo>
                    <a:lnTo>
                      <a:pt x="5772" y="575"/>
                    </a:lnTo>
                    <a:lnTo>
                      <a:pt x="5779" y="576"/>
                    </a:lnTo>
                    <a:lnTo>
                      <a:pt x="5785" y="578"/>
                    </a:lnTo>
                    <a:lnTo>
                      <a:pt x="5792" y="578"/>
                    </a:lnTo>
                    <a:lnTo>
                      <a:pt x="5807" y="578"/>
                    </a:lnTo>
                    <a:lnTo>
                      <a:pt x="5818" y="576"/>
                    </a:lnTo>
                    <a:lnTo>
                      <a:pt x="5829" y="575"/>
                    </a:lnTo>
                    <a:lnTo>
                      <a:pt x="5839" y="571"/>
                    </a:lnTo>
                    <a:lnTo>
                      <a:pt x="5844" y="634"/>
                    </a:lnTo>
                    <a:lnTo>
                      <a:pt x="5828" y="639"/>
                    </a:lnTo>
                    <a:lnTo>
                      <a:pt x="5811" y="642"/>
                    </a:lnTo>
                    <a:lnTo>
                      <a:pt x="5791" y="646"/>
                    </a:lnTo>
                    <a:lnTo>
                      <a:pt x="5772" y="646"/>
                    </a:lnTo>
                    <a:lnTo>
                      <a:pt x="5757" y="646"/>
                    </a:lnTo>
                    <a:lnTo>
                      <a:pt x="5744" y="642"/>
                    </a:lnTo>
                    <a:lnTo>
                      <a:pt x="5733" y="641"/>
                    </a:lnTo>
                    <a:lnTo>
                      <a:pt x="5720" y="637"/>
                    </a:lnTo>
                    <a:lnTo>
                      <a:pt x="5709" y="632"/>
                    </a:lnTo>
                    <a:lnTo>
                      <a:pt x="5701" y="625"/>
                    </a:lnTo>
                    <a:lnTo>
                      <a:pt x="5690" y="618"/>
                    </a:lnTo>
                    <a:lnTo>
                      <a:pt x="5682" y="610"/>
                    </a:lnTo>
                    <a:lnTo>
                      <a:pt x="5675" y="600"/>
                    </a:lnTo>
                    <a:lnTo>
                      <a:pt x="5669" y="589"/>
                    </a:lnTo>
                    <a:lnTo>
                      <a:pt x="5664" y="578"/>
                    </a:lnTo>
                    <a:lnTo>
                      <a:pt x="5660" y="564"/>
                    </a:lnTo>
                    <a:lnTo>
                      <a:pt x="5657" y="548"/>
                    </a:lnTo>
                    <a:lnTo>
                      <a:pt x="5653" y="530"/>
                    </a:lnTo>
                    <a:lnTo>
                      <a:pt x="5651" y="513"/>
                    </a:lnTo>
                    <a:lnTo>
                      <a:pt x="5651" y="494"/>
                    </a:lnTo>
                    <a:lnTo>
                      <a:pt x="5651" y="248"/>
                    </a:lnTo>
                    <a:lnTo>
                      <a:pt x="5583" y="248"/>
                    </a:lnTo>
                    <a:lnTo>
                      <a:pt x="5583" y="188"/>
                    </a:lnTo>
                    <a:lnTo>
                      <a:pt x="5651" y="188"/>
                    </a:lnTo>
                    <a:lnTo>
                      <a:pt x="5651" y="105"/>
                    </a:lnTo>
                    <a:close/>
                    <a:moveTo>
                      <a:pt x="6256" y="360"/>
                    </a:moveTo>
                    <a:lnTo>
                      <a:pt x="6256" y="528"/>
                    </a:lnTo>
                    <a:lnTo>
                      <a:pt x="6256" y="559"/>
                    </a:lnTo>
                    <a:lnTo>
                      <a:pt x="6258" y="587"/>
                    </a:lnTo>
                    <a:lnTo>
                      <a:pt x="6260" y="613"/>
                    </a:lnTo>
                    <a:lnTo>
                      <a:pt x="6263" y="636"/>
                    </a:lnTo>
                    <a:lnTo>
                      <a:pt x="6188" y="636"/>
                    </a:lnTo>
                    <a:lnTo>
                      <a:pt x="6183" y="579"/>
                    </a:lnTo>
                    <a:lnTo>
                      <a:pt x="6180" y="579"/>
                    </a:lnTo>
                    <a:lnTo>
                      <a:pt x="6172" y="586"/>
                    </a:lnTo>
                    <a:lnTo>
                      <a:pt x="6166" y="595"/>
                    </a:lnTo>
                    <a:lnTo>
                      <a:pt x="6159" y="602"/>
                    </a:lnTo>
                    <a:lnTo>
                      <a:pt x="6153" y="608"/>
                    </a:lnTo>
                    <a:lnTo>
                      <a:pt x="6146" y="614"/>
                    </a:lnTo>
                    <a:lnTo>
                      <a:pt x="6137" y="619"/>
                    </a:lnTo>
                    <a:lnTo>
                      <a:pt x="6129" y="624"/>
                    </a:lnTo>
                    <a:lnTo>
                      <a:pt x="6121" y="628"/>
                    </a:lnTo>
                    <a:lnTo>
                      <a:pt x="6112" y="633"/>
                    </a:lnTo>
                    <a:lnTo>
                      <a:pt x="6104" y="636"/>
                    </a:lnTo>
                    <a:lnTo>
                      <a:pt x="6093" y="639"/>
                    </a:lnTo>
                    <a:lnTo>
                      <a:pt x="6084" y="641"/>
                    </a:lnTo>
                    <a:lnTo>
                      <a:pt x="6074" y="642"/>
                    </a:lnTo>
                    <a:lnTo>
                      <a:pt x="6063" y="646"/>
                    </a:lnTo>
                    <a:lnTo>
                      <a:pt x="6052" y="646"/>
                    </a:lnTo>
                    <a:lnTo>
                      <a:pt x="6042" y="646"/>
                    </a:lnTo>
                    <a:lnTo>
                      <a:pt x="6025" y="646"/>
                    </a:lnTo>
                    <a:lnTo>
                      <a:pt x="6011" y="642"/>
                    </a:lnTo>
                    <a:lnTo>
                      <a:pt x="5998" y="639"/>
                    </a:lnTo>
                    <a:lnTo>
                      <a:pt x="5983" y="636"/>
                    </a:lnTo>
                    <a:lnTo>
                      <a:pt x="5971" y="629"/>
                    </a:lnTo>
                    <a:lnTo>
                      <a:pt x="5961" y="623"/>
                    </a:lnTo>
                    <a:lnTo>
                      <a:pt x="5948" y="615"/>
                    </a:lnTo>
                    <a:lnTo>
                      <a:pt x="5938" y="605"/>
                    </a:lnTo>
                    <a:lnTo>
                      <a:pt x="5932" y="597"/>
                    </a:lnTo>
                    <a:lnTo>
                      <a:pt x="5925" y="586"/>
                    </a:lnTo>
                    <a:lnTo>
                      <a:pt x="5919" y="576"/>
                    </a:lnTo>
                    <a:lnTo>
                      <a:pt x="5912" y="564"/>
                    </a:lnTo>
                    <a:lnTo>
                      <a:pt x="5909" y="553"/>
                    </a:lnTo>
                    <a:lnTo>
                      <a:pt x="5906" y="541"/>
                    </a:lnTo>
                    <a:lnTo>
                      <a:pt x="5905" y="530"/>
                    </a:lnTo>
                    <a:lnTo>
                      <a:pt x="5904" y="516"/>
                    </a:lnTo>
                    <a:lnTo>
                      <a:pt x="5904" y="506"/>
                    </a:lnTo>
                    <a:lnTo>
                      <a:pt x="5905" y="496"/>
                    </a:lnTo>
                    <a:lnTo>
                      <a:pt x="5906" y="488"/>
                    </a:lnTo>
                    <a:lnTo>
                      <a:pt x="5908" y="478"/>
                    </a:lnTo>
                    <a:lnTo>
                      <a:pt x="5911" y="469"/>
                    </a:lnTo>
                    <a:lnTo>
                      <a:pt x="5914" y="461"/>
                    </a:lnTo>
                    <a:lnTo>
                      <a:pt x="5919" y="453"/>
                    </a:lnTo>
                    <a:lnTo>
                      <a:pt x="5923" y="445"/>
                    </a:lnTo>
                    <a:lnTo>
                      <a:pt x="5927" y="437"/>
                    </a:lnTo>
                    <a:lnTo>
                      <a:pt x="5932" y="430"/>
                    </a:lnTo>
                    <a:lnTo>
                      <a:pt x="5937" y="423"/>
                    </a:lnTo>
                    <a:lnTo>
                      <a:pt x="5943" y="416"/>
                    </a:lnTo>
                    <a:lnTo>
                      <a:pt x="5950" y="410"/>
                    </a:lnTo>
                    <a:lnTo>
                      <a:pt x="5959" y="403"/>
                    </a:lnTo>
                    <a:lnTo>
                      <a:pt x="5966" y="397"/>
                    </a:lnTo>
                    <a:lnTo>
                      <a:pt x="5974" y="392"/>
                    </a:lnTo>
                    <a:lnTo>
                      <a:pt x="5993" y="382"/>
                    </a:lnTo>
                    <a:lnTo>
                      <a:pt x="6013" y="373"/>
                    </a:lnTo>
                    <a:lnTo>
                      <a:pt x="6036" y="365"/>
                    </a:lnTo>
                    <a:lnTo>
                      <a:pt x="6059" y="360"/>
                    </a:lnTo>
                    <a:lnTo>
                      <a:pt x="6085" y="355"/>
                    </a:lnTo>
                    <a:lnTo>
                      <a:pt x="6113" y="352"/>
                    </a:lnTo>
                    <a:lnTo>
                      <a:pt x="6144" y="350"/>
                    </a:lnTo>
                    <a:lnTo>
                      <a:pt x="6174" y="350"/>
                    </a:lnTo>
                    <a:lnTo>
                      <a:pt x="6174" y="341"/>
                    </a:lnTo>
                    <a:lnTo>
                      <a:pt x="6173" y="329"/>
                    </a:lnTo>
                    <a:lnTo>
                      <a:pt x="6172" y="316"/>
                    </a:lnTo>
                    <a:lnTo>
                      <a:pt x="6170" y="305"/>
                    </a:lnTo>
                    <a:lnTo>
                      <a:pt x="6167" y="295"/>
                    </a:lnTo>
                    <a:lnTo>
                      <a:pt x="6164" y="285"/>
                    </a:lnTo>
                    <a:lnTo>
                      <a:pt x="6160" y="277"/>
                    </a:lnTo>
                    <a:lnTo>
                      <a:pt x="6156" y="270"/>
                    </a:lnTo>
                    <a:lnTo>
                      <a:pt x="6149" y="264"/>
                    </a:lnTo>
                    <a:lnTo>
                      <a:pt x="6143" y="257"/>
                    </a:lnTo>
                    <a:lnTo>
                      <a:pt x="6134" y="251"/>
                    </a:lnTo>
                    <a:lnTo>
                      <a:pt x="6126" y="247"/>
                    </a:lnTo>
                    <a:lnTo>
                      <a:pt x="6117" y="243"/>
                    </a:lnTo>
                    <a:lnTo>
                      <a:pt x="6108" y="240"/>
                    </a:lnTo>
                    <a:lnTo>
                      <a:pt x="6096" y="238"/>
                    </a:lnTo>
                    <a:lnTo>
                      <a:pt x="6084" y="237"/>
                    </a:lnTo>
                    <a:lnTo>
                      <a:pt x="6073" y="237"/>
                    </a:lnTo>
                    <a:lnTo>
                      <a:pt x="6055" y="237"/>
                    </a:lnTo>
                    <a:lnTo>
                      <a:pt x="6040" y="239"/>
                    </a:lnTo>
                    <a:lnTo>
                      <a:pt x="6024" y="241"/>
                    </a:lnTo>
                    <a:lnTo>
                      <a:pt x="6009" y="245"/>
                    </a:lnTo>
                    <a:lnTo>
                      <a:pt x="5996" y="249"/>
                    </a:lnTo>
                    <a:lnTo>
                      <a:pt x="5981" y="257"/>
                    </a:lnTo>
                    <a:lnTo>
                      <a:pt x="5968" y="264"/>
                    </a:lnTo>
                    <a:lnTo>
                      <a:pt x="5957" y="270"/>
                    </a:lnTo>
                    <a:lnTo>
                      <a:pt x="5937" y="218"/>
                    </a:lnTo>
                    <a:lnTo>
                      <a:pt x="5952" y="207"/>
                    </a:lnTo>
                    <a:lnTo>
                      <a:pt x="5969" y="199"/>
                    </a:lnTo>
                    <a:lnTo>
                      <a:pt x="5986" y="192"/>
                    </a:lnTo>
                    <a:lnTo>
                      <a:pt x="6005" y="188"/>
                    </a:lnTo>
                    <a:lnTo>
                      <a:pt x="6023" y="183"/>
                    </a:lnTo>
                    <a:lnTo>
                      <a:pt x="6044" y="179"/>
                    </a:lnTo>
                    <a:lnTo>
                      <a:pt x="6062" y="178"/>
                    </a:lnTo>
                    <a:lnTo>
                      <a:pt x="6084" y="177"/>
                    </a:lnTo>
                    <a:lnTo>
                      <a:pt x="6105" y="178"/>
                    </a:lnTo>
                    <a:lnTo>
                      <a:pt x="6124" y="181"/>
                    </a:lnTo>
                    <a:lnTo>
                      <a:pt x="6143" y="184"/>
                    </a:lnTo>
                    <a:lnTo>
                      <a:pt x="6159" y="189"/>
                    </a:lnTo>
                    <a:lnTo>
                      <a:pt x="6174" y="194"/>
                    </a:lnTo>
                    <a:lnTo>
                      <a:pt x="6188" y="202"/>
                    </a:lnTo>
                    <a:lnTo>
                      <a:pt x="6201" y="211"/>
                    </a:lnTo>
                    <a:lnTo>
                      <a:pt x="6212" y="223"/>
                    </a:lnTo>
                    <a:lnTo>
                      <a:pt x="6222" y="235"/>
                    </a:lnTo>
                    <a:lnTo>
                      <a:pt x="6231" y="248"/>
                    </a:lnTo>
                    <a:lnTo>
                      <a:pt x="6238" y="264"/>
                    </a:lnTo>
                    <a:lnTo>
                      <a:pt x="6244" y="279"/>
                    </a:lnTo>
                    <a:lnTo>
                      <a:pt x="6248" y="298"/>
                    </a:lnTo>
                    <a:lnTo>
                      <a:pt x="6254" y="317"/>
                    </a:lnTo>
                    <a:lnTo>
                      <a:pt x="6255" y="338"/>
                    </a:lnTo>
                    <a:lnTo>
                      <a:pt x="6256" y="360"/>
                    </a:lnTo>
                    <a:close/>
                    <a:moveTo>
                      <a:pt x="6174" y="485"/>
                    </a:moveTo>
                    <a:lnTo>
                      <a:pt x="6174" y="407"/>
                    </a:lnTo>
                    <a:lnTo>
                      <a:pt x="6151" y="407"/>
                    </a:lnTo>
                    <a:lnTo>
                      <a:pt x="6130" y="408"/>
                    </a:lnTo>
                    <a:lnTo>
                      <a:pt x="6110" y="409"/>
                    </a:lnTo>
                    <a:lnTo>
                      <a:pt x="6091" y="412"/>
                    </a:lnTo>
                    <a:lnTo>
                      <a:pt x="6076" y="415"/>
                    </a:lnTo>
                    <a:lnTo>
                      <a:pt x="6059" y="419"/>
                    </a:lnTo>
                    <a:lnTo>
                      <a:pt x="6045" y="423"/>
                    </a:lnTo>
                    <a:lnTo>
                      <a:pt x="6034" y="430"/>
                    </a:lnTo>
                    <a:lnTo>
                      <a:pt x="6021" y="437"/>
                    </a:lnTo>
                    <a:lnTo>
                      <a:pt x="6012" y="444"/>
                    </a:lnTo>
                    <a:lnTo>
                      <a:pt x="6005" y="453"/>
                    </a:lnTo>
                    <a:lnTo>
                      <a:pt x="5998" y="462"/>
                    </a:lnTo>
                    <a:lnTo>
                      <a:pt x="5993" y="472"/>
                    </a:lnTo>
                    <a:lnTo>
                      <a:pt x="5988" y="483"/>
                    </a:lnTo>
                    <a:lnTo>
                      <a:pt x="5986" y="495"/>
                    </a:lnTo>
                    <a:lnTo>
                      <a:pt x="5985" y="507"/>
                    </a:lnTo>
                    <a:lnTo>
                      <a:pt x="5986" y="516"/>
                    </a:lnTo>
                    <a:lnTo>
                      <a:pt x="5987" y="525"/>
                    </a:lnTo>
                    <a:lnTo>
                      <a:pt x="5989" y="532"/>
                    </a:lnTo>
                    <a:lnTo>
                      <a:pt x="5993" y="541"/>
                    </a:lnTo>
                    <a:lnTo>
                      <a:pt x="5996" y="548"/>
                    </a:lnTo>
                    <a:lnTo>
                      <a:pt x="6000" y="554"/>
                    </a:lnTo>
                    <a:lnTo>
                      <a:pt x="6005" y="561"/>
                    </a:lnTo>
                    <a:lnTo>
                      <a:pt x="6009" y="566"/>
                    </a:lnTo>
                    <a:lnTo>
                      <a:pt x="6014" y="569"/>
                    </a:lnTo>
                    <a:lnTo>
                      <a:pt x="6019" y="574"/>
                    </a:lnTo>
                    <a:lnTo>
                      <a:pt x="6025" y="578"/>
                    </a:lnTo>
                    <a:lnTo>
                      <a:pt x="6034" y="580"/>
                    </a:lnTo>
                    <a:lnTo>
                      <a:pt x="6039" y="582"/>
                    </a:lnTo>
                    <a:lnTo>
                      <a:pt x="6046" y="584"/>
                    </a:lnTo>
                    <a:lnTo>
                      <a:pt x="6054" y="585"/>
                    </a:lnTo>
                    <a:lnTo>
                      <a:pt x="6062" y="585"/>
                    </a:lnTo>
                    <a:lnTo>
                      <a:pt x="6073" y="585"/>
                    </a:lnTo>
                    <a:lnTo>
                      <a:pt x="6082" y="583"/>
                    </a:lnTo>
                    <a:lnTo>
                      <a:pt x="6091" y="582"/>
                    </a:lnTo>
                    <a:lnTo>
                      <a:pt x="6099" y="579"/>
                    </a:lnTo>
                    <a:lnTo>
                      <a:pt x="6110" y="576"/>
                    </a:lnTo>
                    <a:lnTo>
                      <a:pt x="6117" y="571"/>
                    </a:lnTo>
                    <a:lnTo>
                      <a:pt x="6125" y="568"/>
                    </a:lnTo>
                    <a:lnTo>
                      <a:pt x="6132" y="562"/>
                    </a:lnTo>
                    <a:lnTo>
                      <a:pt x="6139" y="557"/>
                    </a:lnTo>
                    <a:lnTo>
                      <a:pt x="6146" y="551"/>
                    </a:lnTo>
                    <a:lnTo>
                      <a:pt x="6151" y="545"/>
                    </a:lnTo>
                    <a:lnTo>
                      <a:pt x="6156" y="539"/>
                    </a:lnTo>
                    <a:lnTo>
                      <a:pt x="6160" y="532"/>
                    </a:lnTo>
                    <a:lnTo>
                      <a:pt x="6163" y="525"/>
                    </a:lnTo>
                    <a:lnTo>
                      <a:pt x="6166" y="517"/>
                    </a:lnTo>
                    <a:lnTo>
                      <a:pt x="6169" y="510"/>
                    </a:lnTo>
                    <a:lnTo>
                      <a:pt x="6171" y="505"/>
                    </a:lnTo>
                    <a:lnTo>
                      <a:pt x="6172" y="498"/>
                    </a:lnTo>
                    <a:lnTo>
                      <a:pt x="6173" y="491"/>
                    </a:lnTo>
                    <a:lnTo>
                      <a:pt x="6174" y="485"/>
                    </a:lnTo>
                    <a:close/>
                    <a:moveTo>
                      <a:pt x="6468" y="636"/>
                    </a:moveTo>
                    <a:lnTo>
                      <a:pt x="6386" y="636"/>
                    </a:lnTo>
                    <a:lnTo>
                      <a:pt x="6386" y="188"/>
                    </a:lnTo>
                    <a:lnTo>
                      <a:pt x="6468" y="188"/>
                    </a:lnTo>
                    <a:lnTo>
                      <a:pt x="6468" y="636"/>
                    </a:lnTo>
                    <a:close/>
                    <a:moveTo>
                      <a:pt x="6426" y="105"/>
                    </a:moveTo>
                    <a:lnTo>
                      <a:pt x="6425" y="105"/>
                    </a:lnTo>
                    <a:lnTo>
                      <a:pt x="6415" y="104"/>
                    </a:lnTo>
                    <a:lnTo>
                      <a:pt x="6406" y="100"/>
                    </a:lnTo>
                    <a:lnTo>
                      <a:pt x="6400" y="98"/>
                    </a:lnTo>
                    <a:lnTo>
                      <a:pt x="6396" y="95"/>
                    </a:lnTo>
                    <a:lnTo>
                      <a:pt x="6392" y="92"/>
                    </a:lnTo>
                    <a:lnTo>
                      <a:pt x="6388" y="89"/>
                    </a:lnTo>
                    <a:lnTo>
                      <a:pt x="6382" y="82"/>
                    </a:lnTo>
                    <a:lnTo>
                      <a:pt x="6378" y="72"/>
                    </a:lnTo>
                    <a:lnTo>
                      <a:pt x="6375" y="62"/>
                    </a:lnTo>
                    <a:lnTo>
                      <a:pt x="6375" y="51"/>
                    </a:lnTo>
                    <a:lnTo>
                      <a:pt x="6375" y="41"/>
                    </a:lnTo>
                    <a:lnTo>
                      <a:pt x="6378" y="32"/>
                    </a:lnTo>
                    <a:lnTo>
                      <a:pt x="6383" y="22"/>
                    </a:lnTo>
                    <a:lnTo>
                      <a:pt x="6389" y="16"/>
                    </a:lnTo>
                    <a:lnTo>
                      <a:pt x="6393" y="12"/>
                    </a:lnTo>
                    <a:lnTo>
                      <a:pt x="6397" y="9"/>
                    </a:lnTo>
                    <a:lnTo>
                      <a:pt x="6402" y="6"/>
                    </a:lnTo>
                    <a:lnTo>
                      <a:pt x="6407" y="4"/>
                    </a:lnTo>
                    <a:lnTo>
                      <a:pt x="6416" y="2"/>
                    </a:lnTo>
                    <a:lnTo>
                      <a:pt x="6427" y="0"/>
                    </a:lnTo>
                    <a:lnTo>
                      <a:pt x="6438" y="2"/>
                    </a:lnTo>
                    <a:lnTo>
                      <a:pt x="6448" y="4"/>
                    </a:lnTo>
                    <a:lnTo>
                      <a:pt x="6453" y="6"/>
                    </a:lnTo>
                    <a:lnTo>
                      <a:pt x="6457" y="9"/>
                    </a:lnTo>
                    <a:lnTo>
                      <a:pt x="6461" y="12"/>
                    </a:lnTo>
                    <a:lnTo>
                      <a:pt x="6464" y="14"/>
                    </a:lnTo>
                    <a:lnTo>
                      <a:pt x="6471" y="22"/>
                    </a:lnTo>
                    <a:lnTo>
                      <a:pt x="6474" y="31"/>
                    </a:lnTo>
                    <a:lnTo>
                      <a:pt x="6480" y="41"/>
                    </a:lnTo>
                    <a:lnTo>
                      <a:pt x="6480" y="51"/>
                    </a:lnTo>
                    <a:lnTo>
                      <a:pt x="6480" y="62"/>
                    </a:lnTo>
                    <a:lnTo>
                      <a:pt x="6474" y="72"/>
                    </a:lnTo>
                    <a:lnTo>
                      <a:pt x="6471" y="82"/>
                    </a:lnTo>
                    <a:lnTo>
                      <a:pt x="6464" y="89"/>
                    </a:lnTo>
                    <a:lnTo>
                      <a:pt x="6461" y="92"/>
                    </a:lnTo>
                    <a:lnTo>
                      <a:pt x="6457" y="95"/>
                    </a:lnTo>
                    <a:lnTo>
                      <a:pt x="6453" y="98"/>
                    </a:lnTo>
                    <a:lnTo>
                      <a:pt x="6448" y="100"/>
                    </a:lnTo>
                    <a:lnTo>
                      <a:pt x="6443" y="103"/>
                    </a:lnTo>
                    <a:lnTo>
                      <a:pt x="6437" y="104"/>
                    </a:lnTo>
                    <a:lnTo>
                      <a:pt x="6432" y="104"/>
                    </a:lnTo>
                    <a:lnTo>
                      <a:pt x="6426" y="105"/>
                    </a:lnTo>
                    <a:close/>
                    <a:moveTo>
                      <a:pt x="6603" y="636"/>
                    </a:moveTo>
                    <a:lnTo>
                      <a:pt x="6603" y="308"/>
                    </a:lnTo>
                    <a:lnTo>
                      <a:pt x="6603" y="279"/>
                    </a:lnTo>
                    <a:lnTo>
                      <a:pt x="6602" y="249"/>
                    </a:lnTo>
                    <a:lnTo>
                      <a:pt x="6601" y="220"/>
                    </a:lnTo>
                    <a:lnTo>
                      <a:pt x="6600" y="188"/>
                    </a:lnTo>
                    <a:lnTo>
                      <a:pt x="6672" y="188"/>
                    </a:lnTo>
                    <a:lnTo>
                      <a:pt x="6677" y="261"/>
                    </a:lnTo>
                    <a:lnTo>
                      <a:pt x="6678" y="261"/>
                    </a:lnTo>
                    <a:lnTo>
                      <a:pt x="6683" y="254"/>
                    </a:lnTo>
                    <a:lnTo>
                      <a:pt x="6689" y="244"/>
                    </a:lnTo>
                    <a:lnTo>
                      <a:pt x="6694" y="236"/>
                    </a:lnTo>
                    <a:lnTo>
                      <a:pt x="6703" y="230"/>
                    </a:lnTo>
                    <a:lnTo>
                      <a:pt x="6709" y="223"/>
                    </a:lnTo>
                    <a:lnTo>
                      <a:pt x="6716" y="217"/>
                    </a:lnTo>
                    <a:lnTo>
                      <a:pt x="6724" y="209"/>
                    </a:lnTo>
                    <a:lnTo>
                      <a:pt x="6733" y="203"/>
                    </a:lnTo>
                    <a:lnTo>
                      <a:pt x="6745" y="197"/>
                    </a:lnTo>
                    <a:lnTo>
                      <a:pt x="6755" y="192"/>
                    </a:lnTo>
                    <a:lnTo>
                      <a:pt x="6766" y="188"/>
                    </a:lnTo>
                    <a:lnTo>
                      <a:pt x="6779" y="184"/>
                    </a:lnTo>
                    <a:lnTo>
                      <a:pt x="6789" y="182"/>
                    </a:lnTo>
                    <a:lnTo>
                      <a:pt x="6801" y="179"/>
                    </a:lnTo>
                    <a:lnTo>
                      <a:pt x="6815" y="177"/>
                    </a:lnTo>
                    <a:lnTo>
                      <a:pt x="6827" y="177"/>
                    </a:lnTo>
                    <a:lnTo>
                      <a:pt x="6841" y="178"/>
                    </a:lnTo>
                    <a:lnTo>
                      <a:pt x="6857" y="179"/>
                    </a:lnTo>
                    <a:lnTo>
                      <a:pt x="6869" y="183"/>
                    </a:lnTo>
                    <a:lnTo>
                      <a:pt x="6882" y="186"/>
                    </a:lnTo>
                    <a:lnTo>
                      <a:pt x="6896" y="191"/>
                    </a:lnTo>
                    <a:lnTo>
                      <a:pt x="6907" y="198"/>
                    </a:lnTo>
                    <a:lnTo>
                      <a:pt x="6918" y="205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2" y="228"/>
                    </a:lnTo>
                    <a:lnTo>
                      <a:pt x="6948" y="235"/>
                    </a:lnTo>
                    <a:lnTo>
                      <a:pt x="6953" y="243"/>
                    </a:lnTo>
                    <a:lnTo>
                      <a:pt x="6958" y="250"/>
                    </a:lnTo>
                    <a:lnTo>
                      <a:pt x="6964" y="261"/>
                    </a:lnTo>
                    <a:lnTo>
                      <a:pt x="6969" y="268"/>
                    </a:lnTo>
                    <a:lnTo>
                      <a:pt x="6971" y="278"/>
                    </a:lnTo>
                    <a:lnTo>
                      <a:pt x="6975" y="287"/>
                    </a:lnTo>
                    <a:lnTo>
                      <a:pt x="6977" y="298"/>
                    </a:lnTo>
                    <a:lnTo>
                      <a:pt x="6980" y="308"/>
                    </a:lnTo>
                    <a:lnTo>
                      <a:pt x="6982" y="319"/>
                    </a:lnTo>
                    <a:lnTo>
                      <a:pt x="6984" y="343"/>
                    </a:lnTo>
                    <a:lnTo>
                      <a:pt x="6985" y="368"/>
                    </a:lnTo>
                    <a:lnTo>
                      <a:pt x="6985" y="636"/>
                    </a:lnTo>
                    <a:lnTo>
                      <a:pt x="6904" y="636"/>
                    </a:lnTo>
                    <a:lnTo>
                      <a:pt x="6904" y="377"/>
                    </a:lnTo>
                    <a:lnTo>
                      <a:pt x="6903" y="360"/>
                    </a:lnTo>
                    <a:lnTo>
                      <a:pt x="6902" y="345"/>
                    </a:lnTo>
                    <a:lnTo>
                      <a:pt x="6900" y="332"/>
                    </a:lnTo>
                    <a:lnTo>
                      <a:pt x="6898" y="318"/>
                    </a:lnTo>
                    <a:lnTo>
                      <a:pt x="6894" y="306"/>
                    </a:lnTo>
                    <a:lnTo>
                      <a:pt x="6889" y="296"/>
                    </a:lnTo>
                    <a:lnTo>
                      <a:pt x="6883" y="285"/>
                    </a:lnTo>
                    <a:lnTo>
                      <a:pt x="6877" y="276"/>
                    </a:lnTo>
                    <a:lnTo>
                      <a:pt x="6871" y="269"/>
                    </a:lnTo>
                    <a:lnTo>
                      <a:pt x="6863" y="262"/>
                    </a:lnTo>
                    <a:lnTo>
                      <a:pt x="6855" y="257"/>
                    </a:lnTo>
                    <a:lnTo>
                      <a:pt x="6845" y="251"/>
                    </a:lnTo>
                    <a:lnTo>
                      <a:pt x="6835" y="248"/>
                    </a:lnTo>
                    <a:lnTo>
                      <a:pt x="6824" y="245"/>
                    </a:lnTo>
                    <a:lnTo>
                      <a:pt x="6814" y="243"/>
                    </a:lnTo>
                    <a:lnTo>
                      <a:pt x="6800" y="243"/>
                    </a:lnTo>
                    <a:lnTo>
                      <a:pt x="6790" y="243"/>
                    </a:lnTo>
                    <a:lnTo>
                      <a:pt x="6782" y="244"/>
                    </a:lnTo>
                    <a:lnTo>
                      <a:pt x="6771" y="246"/>
                    </a:lnTo>
                    <a:lnTo>
                      <a:pt x="6763" y="249"/>
                    </a:lnTo>
                    <a:lnTo>
                      <a:pt x="6755" y="254"/>
                    </a:lnTo>
                    <a:lnTo>
                      <a:pt x="6747" y="257"/>
                    </a:lnTo>
                    <a:lnTo>
                      <a:pt x="6740" y="262"/>
                    </a:lnTo>
                    <a:lnTo>
                      <a:pt x="6731" y="267"/>
                    </a:lnTo>
                    <a:lnTo>
                      <a:pt x="6724" y="273"/>
                    </a:lnTo>
                    <a:lnTo>
                      <a:pt x="6718" y="280"/>
                    </a:lnTo>
                    <a:lnTo>
                      <a:pt x="6712" y="287"/>
                    </a:lnTo>
                    <a:lnTo>
                      <a:pt x="6706" y="295"/>
                    </a:lnTo>
                    <a:lnTo>
                      <a:pt x="6703" y="302"/>
                    </a:lnTo>
                    <a:lnTo>
                      <a:pt x="6697" y="310"/>
                    </a:lnTo>
                    <a:lnTo>
                      <a:pt x="6693" y="318"/>
                    </a:lnTo>
                    <a:lnTo>
                      <a:pt x="6690" y="329"/>
                    </a:lnTo>
                    <a:lnTo>
                      <a:pt x="6688" y="336"/>
                    </a:lnTo>
                    <a:lnTo>
                      <a:pt x="6686" y="345"/>
                    </a:lnTo>
                    <a:lnTo>
                      <a:pt x="6685" y="355"/>
                    </a:lnTo>
                    <a:lnTo>
                      <a:pt x="6685" y="365"/>
                    </a:lnTo>
                    <a:lnTo>
                      <a:pt x="6685" y="636"/>
                    </a:lnTo>
                    <a:lnTo>
                      <a:pt x="6603" y="636"/>
                    </a:lnTo>
                    <a:close/>
                    <a:moveTo>
                      <a:pt x="7136" y="105"/>
                    </a:moveTo>
                    <a:lnTo>
                      <a:pt x="7216" y="80"/>
                    </a:lnTo>
                    <a:lnTo>
                      <a:pt x="7216" y="188"/>
                    </a:lnTo>
                    <a:lnTo>
                      <a:pt x="7331" y="188"/>
                    </a:lnTo>
                    <a:lnTo>
                      <a:pt x="7331" y="248"/>
                    </a:lnTo>
                    <a:lnTo>
                      <a:pt x="7216" y="248"/>
                    </a:lnTo>
                    <a:lnTo>
                      <a:pt x="7216" y="491"/>
                    </a:lnTo>
                    <a:lnTo>
                      <a:pt x="7216" y="501"/>
                    </a:lnTo>
                    <a:lnTo>
                      <a:pt x="7217" y="511"/>
                    </a:lnTo>
                    <a:lnTo>
                      <a:pt x="7218" y="521"/>
                    </a:lnTo>
                    <a:lnTo>
                      <a:pt x="7219" y="529"/>
                    </a:lnTo>
                    <a:lnTo>
                      <a:pt x="7222" y="537"/>
                    </a:lnTo>
                    <a:lnTo>
                      <a:pt x="7225" y="544"/>
                    </a:lnTo>
                    <a:lnTo>
                      <a:pt x="7229" y="550"/>
                    </a:lnTo>
                    <a:lnTo>
                      <a:pt x="7232" y="555"/>
                    </a:lnTo>
                    <a:lnTo>
                      <a:pt x="7236" y="561"/>
                    </a:lnTo>
                    <a:lnTo>
                      <a:pt x="7240" y="566"/>
                    </a:lnTo>
                    <a:lnTo>
                      <a:pt x="7245" y="569"/>
                    </a:lnTo>
                    <a:lnTo>
                      <a:pt x="7250" y="571"/>
                    </a:lnTo>
                    <a:lnTo>
                      <a:pt x="7256" y="575"/>
                    </a:lnTo>
                    <a:lnTo>
                      <a:pt x="7264" y="576"/>
                    </a:lnTo>
                    <a:lnTo>
                      <a:pt x="7271" y="578"/>
                    </a:lnTo>
                    <a:lnTo>
                      <a:pt x="7277" y="578"/>
                    </a:lnTo>
                    <a:lnTo>
                      <a:pt x="7290" y="578"/>
                    </a:lnTo>
                    <a:lnTo>
                      <a:pt x="7303" y="576"/>
                    </a:lnTo>
                    <a:lnTo>
                      <a:pt x="7314" y="575"/>
                    </a:lnTo>
                    <a:lnTo>
                      <a:pt x="7324" y="571"/>
                    </a:lnTo>
                    <a:lnTo>
                      <a:pt x="7328" y="634"/>
                    </a:lnTo>
                    <a:lnTo>
                      <a:pt x="7313" y="639"/>
                    </a:lnTo>
                    <a:lnTo>
                      <a:pt x="7295" y="642"/>
                    </a:lnTo>
                    <a:lnTo>
                      <a:pt x="7277" y="646"/>
                    </a:lnTo>
                    <a:lnTo>
                      <a:pt x="7256" y="646"/>
                    </a:lnTo>
                    <a:lnTo>
                      <a:pt x="7242" y="646"/>
                    </a:lnTo>
                    <a:lnTo>
                      <a:pt x="7229" y="642"/>
                    </a:lnTo>
                    <a:lnTo>
                      <a:pt x="7216" y="641"/>
                    </a:lnTo>
                    <a:lnTo>
                      <a:pt x="7205" y="637"/>
                    </a:lnTo>
                    <a:lnTo>
                      <a:pt x="7195" y="632"/>
                    </a:lnTo>
                    <a:lnTo>
                      <a:pt x="7184" y="625"/>
                    </a:lnTo>
                    <a:lnTo>
                      <a:pt x="7175" y="618"/>
                    </a:lnTo>
                    <a:lnTo>
                      <a:pt x="7167" y="610"/>
                    </a:lnTo>
                    <a:lnTo>
                      <a:pt x="7161" y="600"/>
                    </a:lnTo>
                    <a:lnTo>
                      <a:pt x="7154" y="589"/>
                    </a:lnTo>
                    <a:lnTo>
                      <a:pt x="7148" y="578"/>
                    </a:lnTo>
                    <a:lnTo>
                      <a:pt x="7144" y="564"/>
                    </a:lnTo>
                    <a:lnTo>
                      <a:pt x="7140" y="548"/>
                    </a:lnTo>
                    <a:lnTo>
                      <a:pt x="7138" y="530"/>
                    </a:lnTo>
                    <a:lnTo>
                      <a:pt x="7137" y="513"/>
                    </a:lnTo>
                    <a:lnTo>
                      <a:pt x="7136" y="494"/>
                    </a:lnTo>
                    <a:lnTo>
                      <a:pt x="7136" y="248"/>
                    </a:lnTo>
                    <a:lnTo>
                      <a:pt x="7067" y="248"/>
                    </a:lnTo>
                    <a:lnTo>
                      <a:pt x="7067" y="188"/>
                    </a:lnTo>
                    <a:lnTo>
                      <a:pt x="7136" y="188"/>
                    </a:lnTo>
                    <a:lnTo>
                      <a:pt x="7136" y="105"/>
                    </a:lnTo>
                    <a:close/>
                    <a:moveTo>
                      <a:pt x="7365" y="188"/>
                    </a:moveTo>
                    <a:lnTo>
                      <a:pt x="7454" y="188"/>
                    </a:lnTo>
                    <a:lnTo>
                      <a:pt x="7552" y="452"/>
                    </a:lnTo>
                    <a:lnTo>
                      <a:pt x="7559" y="472"/>
                    </a:lnTo>
                    <a:lnTo>
                      <a:pt x="7568" y="494"/>
                    </a:lnTo>
                    <a:lnTo>
                      <a:pt x="7574" y="517"/>
                    </a:lnTo>
                    <a:lnTo>
                      <a:pt x="7581" y="544"/>
                    </a:lnTo>
                    <a:lnTo>
                      <a:pt x="7583" y="544"/>
                    </a:lnTo>
                    <a:lnTo>
                      <a:pt x="7588" y="525"/>
                    </a:lnTo>
                    <a:lnTo>
                      <a:pt x="7594" y="505"/>
                    </a:lnTo>
                    <a:lnTo>
                      <a:pt x="7604" y="479"/>
                    </a:lnTo>
                    <a:lnTo>
                      <a:pt x="7612" y="450"/>
                    </a:lnTo>
                    <a:lnTo>
                      <a:pt x="7700" y="188"/>
                    </a:lnTo>
                    <a:lnTo>
                      <a:pt x="7787" y="188"/>
                    </a:lnTo>
                    <a:lnTo>
                      <a:pt x="7664" y="506"/>
                    </a:lnTo>
                    <a:lnTo>
                      <a:pt x="7653" y="535"/>
                    </a:lnTo>
                    <a:lnTo>
                      <a:pt x="7643" y="563"/>
                    </a:lnTo>
                    <a:lnTo>
                      <a:pt x="7630" y="588"/>
                    </a:lnTo>
                    <a:lnTo>
                      <a:pt x="7622" y="612"/>
                    </a:lnTo>
                    <a:lnTo>
                      <a:pt x="7612" y="634"/>
                    </a:lnTo>
                    <a:lnTo>
                      <a:pt x="7604" y="653"/>
                    </a:lnTo>
                    <a:lnTo>
                      <a:pt x="7594" y="671"/>
                    </a:lnTo>
                    <a:lnTo>
                      <a:pt x="7586" y="686"/>
                    </a:lnTo>
                    <a:lnTo>
                      <a:pt x="7577" y="701"/>
                    </a:lnTo>
                    <a:lnTo>
                      <a:pt x="7568" y="717"/>
                    </a:lnTo>
                    <a:lnTo>
                      <a:pt x="7557" y="731"/>
                    </a:lnTo>
                    <a:lnTo>
                      <a:pt x="7549" y="744"/>
                    </a:lnTo>
                    <a:lnTo>
                      <a:pt x="7540" y="757"/>
                    </a:lnTo>
                    <a:lnTo>
                      <a:pt x="7531" y="768"/>
                    </a:lnTo>
                    <a:lnTo>
                      <a:pt x="7520" y="778"/>
                    </a:lnTo>
                    <a:lnTo>
                      <a:pt x="7511" y="788"/>
                    </a:lnTo>
                    <a:lnTo>
                      <a:pt x="7499" y="798"/>
                    </a:lnTo>
                    <a:lnTo>
                      <a:pt x="7487" y="807"/>
                    </a:lnTo>
                    <a:lnTo>
                      <a:pt x="7473" y="815"/>
                    </a:lnTo>
                    <a:lnTo>
                      <a:pt x="7461" y="823"/>
                    </a:lnTo>
                    <a:lnTo>
                      <a:pt x="7449" y="829"/>
                    </a:lnTo>
                    <a:lnTo>
                      <a:pt x="7436" y="833"/>
                    </a:lnTo>
                    <a:lnTo>
                      <a:pt x="7423" y="837"/>
                    </a:lnTo>
                    <a:lnTo>
                      <a:pt x="7412" y="840"/>
                    </a:lnTo>
                    <a:lnTo>
                      <a:pt x="7390" y="771"/>
                    </a:lnTo>
                    <a:lnTo>
                      <a:pt x="7408" y="764"/>
                    </a:lnTo>
                    <a:lnTo>
                      <a:pt x="7427" y="756"/>
                    </a:lnTo>
                    <a:lnTo>
                      <a:pt x="7443" y="744"/>
                    </a:lnTo>
                    <a:lnTo>
                      <a:pt x="7462" y="731"/>
                    </a:lnTo>
                    <a:lnTo>
                      <a:pt x="7472" y="723"/>
                    </a:lnTo>
                    <a:lnTo>
                      <a:pt x="7481" y="712"/>
                    </a:lnTo>
                    <a:lnTo>
                      <a:pt x="7492" y="701"/>
                    </a:lnTo>
                    <a:lnTo>
                      <a:pt x="7500" y="691"/>
                    </a:lnTo>
                    <a:lnTo>
                      <a:pt x="7508" y="680"/>
                    </a:lnTo>
                    <a:lnTo>
                      <a:pt x="7516" y="667"/>
                    </a:lnTo>
                    <a:lnTo>
                      <a:pt x="7524" y="654"/>
                    </a:lnTo>
                    <a:lnTo>
                      <a:pt x="7531" y="641"/>
                    </a:lnTo>
                    <a:lnTo>
                      <a:pt x="7536" y="629"/>
                    </a:lnTo>
                    <a:lnTo>
                      <a:pt x="7537" y="621"/>
                    </a:lnTo>
                    <a:lnTo>
                      <a:pt x="7536" y="613"/>
                    </a:lnTo>
                    <a:lnTo>
                      <a:pt x="7531" y="600"/>
                    </a:lnTo>
                    <a:lnTo>
                      <a:pt x="7365" y="188"/>
                    </a:lnTo>
                    <a:close/>
                    <a:moveTo>
                      <a:pt x="7897" y="646"/>
                    </a:moveTo>
                    <a:lnTo>
                      <a:pt x="7895" y="646"/>
                    </a:lnTo>
                    <a:lnTo>
                      <a:pt x="7889" y="646"/>
                    </a:lnTo>
                    <a:lnTo>
                      <a:pt x="7884" y="646"/>
                    </a:lnTo>
                    <a:lnTo>
                      <a:pt x="7879" y="642"/>
                    </a:lnTo>
                    <a:lnTo>
                      <a:pt x="7874" y="641"/>
                    </a:lnTo>
                    <a:lnTo>
                      <a:pt x="7870" y="639"/>
                    </a:lnTo>
                    <a:lnTo>
                      <a:pt x="7865" y="636"/>
                    </a:lnTo>
                    <a:lnTo>
                      <a:pt x="7862" y="633"/>
                    </a:lnTo>
                    <a:lnTo>
                      <a:pt x="7856" y="628"/>
                    </a:lnTo>
                    <a:lnTo>
                      <a:pt x="7852" y="624"/>
                    </a:lnTo>
                    <a:lnTo>
                      <a:pt x="7850" y="620"/>
                    </a:lnTo>
                    <a:lnTo>
                      <a:pt x="7847" y="615"/>
                    </a:lnTo>
                    <a:lnTo>
                      <a:pt x="7845" y="610"/>
                    </a:lnTo>
                    <a:lnTo>
                      <a:pt x="7843" y="599"/>
                    </a:lnTo>
                    <a:lnTo>
                      <a:pt x="7842" y="587"/>
                    </a:lnTo>
                    <a:lnTo>
                      <a:pt x="7842" y="581"/>
                    </a:lnTo>
                    <a:lnTo>
                      <a:pt x="7843" y="575"/>
                    </a:lnTo>
                    <a:lnTo>
                      <a:pt x="7844" y="569"/>
                    </a:lnTo>
                    <a:lnTo>
                      <a:pt x="7845" y="564"/>
                    </a:lnTo>
                    <a:lnTo>
                      <a:pt x="7848" y="559"/>
                    </a:lnTo>
                    <a:lnTo>
                      <a:pt x="7850" y="554"/>
                    </a:lnTo>
                    <a:lnTo>
                      <a:pt x="7852" y="549"/>
                    </a:lnTo>
                    <a:lnTo>
                      <a:pt x="7857" y="545"/>
                    </a:lnTo>
                    <a:lnTo>
                      <a:pt x="7862" y="541"/>
                    </a:lnTo>
                    <a:lnTo>
                      <a:pt x="7867" y="539"/>
                    </a:lnTo>
                    <a:lnTo>
                      <a:pt x="7871" y="535"/>
                    </a:lnTo>
                    <a:lnTo>
                      <a:pt x="7875" y="532"/>
                    </a:lnTo>
                    <a:lnTo>
                      <a:pt x="7880" y="530"/>
                    </a:lnTo>
                    <a:lnTo>
                      <a:pt x="7886" y="530"/>
                    </a:lnTo>
                    <a:lnTo>
                      <a:pt x="7891" y="529"/>
                    </a:lnTo>
                    <a:lnTo>
                      <a:pt x="7899" y="529"/>
                    </a:lnTo>
                    <a:lnTo>
                      <a:pt x="7904" y="529"/>
                    </a:lnTo>
                    <a:lnTo>
                      <a:pt x="7909" y="530"/>
                    </a:lnTo>
                    <a:lnTo>
                      <a:pt x="7914" y="530"/>
                    </a:lnTo>
                    <a:lnTo>
                      <a:pt x="7919" y="532"/>
                    </a:lnTo>
                    <a:lnTo>
                      <a:pt x="7924" y="535"/>
                    </a:lnTo>
                    <a:lnTo>
                      <a:pt x="7928" y="539"/>
                    </a:lnTo>
                    <a:lnTo>
                      <a:pt x="7932" y="541"/>
                    </a:lnTo>
                    <a:lnTo>
                      <a:pt x="7938" y="545"/>
                    </a:lnTo>
                    <a:lnTo>
                      <a:pt x="7941" y="549"/>
                    </a:lnTo>
                    <a:lnTo>
                      <a:pt x="7945" y="553"/>
                    </a:lnTo>
                    <a:lnTo>
                      <a:pt x="7946" y="559"/>
                    </a:lnTo>
                    <a:lnTo>
                      <a:pt x="7948" y="564"/>
                    </a:lnTo>
                    <a:lnTo>
                      <a:pt x="7950" y="569"/>
                    </a:lnTo>
                    <a:lnTo>
                      <a:pt x="7951" y="575"/>
                    </a:lnTo>
                    <a:lnTo>
                      <a:pt x="7952" y="581"/>
                    </a:lnTo>
                    <a:lnTo>
                      <a:pt x="7952" y="587"/>
                    </a:lnTo>
                    <a:lnTo>
                      <a:pt x="7951" y="599"/>
                    </a:lnTo>
                    <a:lnTo>
                      <a:pt x="7948" y="610"/>
                    </a:lnTo>
                    <a:lnTo>
                      <a:pt x="7946" y="615"/>
                    </a:lnTo>
                    <a:lnTo>
                      <a:pt x="7945" y="620"/>
                    </a:lnTo>
                    <a:lnTo>
                      <a:pt x="7941" y="624"/>
                    </a:lnTo>
                    <a:lnTo>
                      <a:pt x="7938" y="628"/>
                    </a:lnTo>
                    <a:lnTo>
                      <a:pt x="7932" y="633"/>
                    </a:lnTo>
                    <a:lnTo>
                      <a:pt x="7928" y="636"/>
                    </a:lnTo>
                    <a:lnTo>
                      <a:pt x="7924" y="639"/>
                    </a:lnTo>
                    <a:lnTo>
                      <a:pt x="7919" y="641"/>
                    </a:lnTo>
                    <a:lnTo>
                      <a:pt x="7914" y="642"/>
                    </a:lnTo>
                    <a:lnTo>
                      <a:pt x="7908" y="646"/>
                    </a:lnTo>
                    <a:lnTo>
                      <a:pt x="7903" y="646"/>
                    </a:lnTo>
                    <a:lnTo>
                      <a:pt x="7897" y="646"/>
                    </a:lnTo>
                    <a:close/>
                  </a:path>
                </a:pathLst>
              </a:custGeom>
              <a:solidFill>
                <a:srgbClr val="B4D7F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28" name="Group 4"/>
            <p:cNvGrpSpPr>
              <a:grpSpLocks noChangeAspect="1"/>
            </p:cNvGrpSpPr>
            <p:nvPr userDrawn="1"/>
          </p:nvGrpSpPr>
          <p:grpSpPr bwMode="auto">
            <a:xfrm>
              <a:off x="0" y="1344613"/>
              <a:ext cx="2462213" cy="1260475"/>
              <a:chOff x="0" y="847"/>
              <a:chExt cx="1551" cy="794"/>
            </a:xfrm>
          </p:grpSpPr>
          <p:sp>
            <p:nvSpPr>
              <p:cNvPr id="1027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847"/>
                <a:ext cx="1551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9" name="Freeform 5"/>
              <p:cNvSpPr>
                <a:spLocks noEditPoints="1"/>
              </p:cNvSpPr>
              <p:nvPr userDrawn="1"/>
            </p:nvSpPr>
            <p:spPr bwMode="auto">
              <a:xfrm>
                <a:off x="0" y="1254"/>
                <a:ext cx="1551" cy="387"/>
              </a:xfrm>
              <a:custGeom>
                <a:avLst/>
                <a:gdLst/>
                <a:ahLst/>
                <a:cxnLst>
                  <a:cxn ang="0">
                    <a:pos x="5678" y="0"/>
                  </a:cxn>
                  <a:cxn ang="0">
                    <a:pos x="6051" y="0"/>
                  </a:cxn>
                  <a:cxn ang="0">
                    <a:pos x="7145" y="2021"/>
                  </a:cxn>
                  <a:cxn ang="0">
                    <a:pos x="10521" y="2238"/>
                  </a:cxn>
                  <a:cxn ang="0">
                    <a:pos x="9667" y="2238"/>
                  </a:cxn>
                  <a:cxn ang="0">
                    <a:pos x="8935" y="2819"/>
                  </a:cxn>
                  <a:cxn ang="0">
                    <a:pos x="11482" y="4259"/>
                  </a:cxn>
                  <a:cxn ang="0">
                    <a:pos x="11734" y="2238"/>
                  </a:cxn>
                  <a:cxn ang="0">
                    <a:pos x="12107" y="2238"/>
                  </a:cxn>
                  <a:cxn ang="0">
                    <a:pos x="11894" y="3050"/>
                  </a:cxn>
                  <a:cxn ang="0">
                    <a:pos x="14244" y="2238"/>
                  </a:cxn>
                  <a:cxn ang="0">
                    <a:pos x="13389" y="2238"/>
                  </a:cxn>
                  <a:cxn ang="0">
                    <a:pos x="13474" y="4259"/>
                  </a:cxn>
                  <a:cxn ang="0">
                    <a:pos x="15433" y="2238"/>
                  </a:cxn>
                  <a:cxn ang="0">
                    <a:pos x="15807" y="2238"/>
                  </a:cxn>
                  <a:cxn ang="0">
                    <a:pos x="16180" y="2238"/>
                  </a:cxn>
                  <a:cxn ang="0">
                    <a:pos x="2955" y="2238"/>
                  </a:cxn>
                  <a:cxn ang="0">
                    <a:pos x="2101" y="2238"/>
                  </a:cxn>
                  <a:cxn ang="0">
                    <a:pos x="1245" y="2238"/>
                  </a:cxn>
                  <a:cxn ang="0">
                    <a:pos x="2382" y="2819"/>
                  </a:cxn>
                  <a:cxn ang="0">
                    <a:pos x="3641" y="2238"/>
                  </a:cxn>
                  <a:cxn ang="0">
                    <a:pos x="4015" y="2238"/>
                  </a:cxn>
                  <a:cxn ang="0">
                    <a:pos x="4388" y="2238"/>
                  </a:cxn>
                  <a:cxn ang="0">
                    <a:pos x="6677" y="2238"/>
                  </a:cxn>
                  <a:cxn ang="0">
                    <a:pos x="5823" y="2238"/>
                  </a:cxn>
                  <a:cxn ang="0">
                    <a:pos x="4968" y="2238"/>
                  </a:cxn>
                  <a:cxn ang="0">
                    <a:pos x="7928" y="3050"/>
                  </a:cxn>
                  <a:cxn ang="0">
                    <a:pos x="7715" y="2238"/>
                  </a:cxn>
                  <a:cxn ang="0">
                    <a:pos x="8088" y="2238"/>
                  </a:cxn>
                  <a:cxn ang="0">
                    <a:pos x="8340" y="4259"/>
                  </a:cxn>
                  <a:cxn ang="0">
                    <a:pos x="0" y="2238"/>
                  </a:cxn>
                  <a:cxn ang="0">
                    <a:pos x="16226" y="0"/>
                  </a:cxn>
                  <a:cxn ang="0">
                    <a:pos x="15372" y="0"/>
                  </a:cxn>
                  <a:cxn ang="0">
                    <a:pos x="15456" y="2021"/>
                  </a:cxn>
                  <a:cxn ang="0">
                    <a:pos x="8661" y="0"/>
                  </a:cxn>
                  <a:cxn ang="0">
                    <a:pos x="7805" y="0"/>
                  </a:cxn>
                  <a:cxn ang="0">
                    <a:pos x="6951" y="0"/>
                  </a:cxn>
                  <a:cxn ang="0">
                    <a:pos x="9910" y="813"/>
                  </a:cxn>
                  <a:cxn ang="0">
                    <a:pos x="9697" y="0"/>
                  </a:cxn>
                  <a:cxn ang="0">
                    <a:pos x="10071" y="0"/>
                  </a:cxn>
                  <a:cxn ang="0">
                    <a:pos x="10322" y="2021"/>
                  </a:cxn>
                  <a:cxn ang="0">
                    <a:pos x="12382" y="0"/>
                  </a:cxn>
                  <a:cxn ang="0">
                    <a:pos x="11528" y="0"/>
                  </a:cxn>
                  <a:cxn ang="0">
                    <a:pos x="11491" y="582"/>
                  </a:cxn>
                  <a:cxn ang="0">
                    <a:pos x="12676" y="2021"/>
                  </a:cxn>
                  <a:cxn ang="0">
                    <a:pos x="13770" y="0"/>
                  </a:cxn>
                  <a:cxn ang="0">
                    <a:pos x="14145" y="0"/>
                  </a:cxn>
                  <a:cxn ang="0">
                    <a:pos x="971" y="582"/>
                  </a:cxn>
                  <a:cxn ang="0">
                    <a:pos x="1978" y="813"/>
                  </a:cxn>
                  <a:cxn ang="0">
                    <a:pos x="1765" y="0"/>
                  </a:cxn>
                  <a:cxn ang="0">
                    <a:pos x="2138" y="0"/>
                  </a:cxn>
                  <a:cxn ang="0">
                    <a:pos x="2390" y="2021"/>
                  </a:cxn>
                  <a:cxn ang="0">
                    <a:pos x="4450" y="0"/>
                  </a:cxn>
                  <a:cxn ang="0">
                    <a:pos x="3596" y="0"/>
                  </a:cxn>
                  <a:cxn ang="0">
                    <a:pos x="3558" y="582"/>
                  </a:cxn>
                </a:cxnLst>
                <a:rect l="0" t="0" r="r" b="b"/>
                <a:pathLst>
                  <a:path w="17061" h="4259">
                    <a:moveTo>
                      <a:pt x="5945" y="813"/>
                    </a:moveTo>
                    <a:lnTo>
                      <a:pt x="5533" y="2021"/>
                    </a:lnTo>
                    <a:lnTo>
                      <a:pt x="4744" y="2021"/>
                    </a:lnTo>
                    <a:lnTo>
                      <a:pt x="5518" y="0"/>
                    </a:lnTo>
                    <a:lnTo>
                      <a:pt x="5571" y="0"/>
                    </a:lnTo>
                    <a:lnTo>
                      <a:pt x="5625" y="0"/>
                    </a:lnTo>
                    <a:lnTo>
                      <a:pt x="5678" y="0"/>
                    </a:lnTo>
                    <a:lnTo>
                      <a:pt x="5731" y="0"/>
                    </a:lnTo>
                    <a:lnTo>
                      <a:pt x="5785" y="0"/>
                    </a:lnTo>
                    <a:lnTo>
                      <a:pt x="5838" y="0"/>
                    </a:lnTo>
                    <a:lnTo>
                      <a:pt x="5891" y="0"/>
                    </a:lnTo>
                    <a:lnTo>
                      <a:pt x="5945" y="0"/>
                    </a:lnTo>
                    <a:lnTo>
                      <a:pt x="5998" y="0"/>
                    </a:lnTo>
                    <a:lnTo>
                      <a:pt x="6051" y="0"/>
                    </a:lnTo>
                    <a:lnTo>
                      <a:pt x="6105" y="0"/>
                    </a:lnTo>
                    <a:lnTo>
                      <a:pt x="6158" y="0"/>
                    </a:lnTo>
                    <a:lnTo>
                      <a:pt x="6211" y="0"/>
                    </a:lnTo>
                    <a:lnTo>
                      <a:pt x="6266" y="0"/>
                    </a:lnTo>
                    <a:lnTo>
                      <a:pt x="6319" y="0"/>
                    </a:lnTo>
                    <a:lnTo>
                      <a:pt x="6372" y="0"/>
                    </a:lnTo>
                    <a:lnTo>
                      <a:pt x="7145" y="2021"/>
                    </a:lnTo>
                    <a:lnTo>
                      <a:pt x="6356" y="2021"/>
                    </a:lnTo>
                    <a:lnTo>
                      <a:pt x="5945" y="813"/>
                    </a:lnTo>
                    <a:close/>
                    <a:moveTo>
                      <a:pt x="10887" y="2819"/>
                    </a:moveTo>
                    <a:lnTo>
                      <a:pt x="10887" y="2238"/>
                    </a:lnTo>
                    <a:lnTo>
                      <a:pt x="10765" y="2238"/>
                    </a:lnTo>
                    <a:lnTo>
                      <a:pt x="10643" y="2238"/>
                    </a:lnTo>
                    <a:lnTo>
                      <a:pt x="10521" y="2238"/>
                    </a:lnTo>
                    <a:lnTo>
                      <a:pt x="10399" y="2238"/>
                    </a:lnTo>
                    <a:lnTo>
                      <a:pt x="10277" y="2238"/>
                    </a:lnTo>
                    <a:lnTo>
                      <a:pt x="10154" y="2238"/>
                    </a:lnTo>
                    <a:lnTo>
                      <a:pt x="10033" y="2238"/>
                    </a:lnTo>
                    <a:lnTo>
                      <a:pt x="9910" y="2238"/>
                    </a:lnTo>
                    <a:lnTo>
                      <a:pt x="9789" y="2238"/>
                    </a:lnTo>
                    <a:lnTo>
                      <a:pt x="9667" y="2238"/>
                    </a:lnTo>
                    <a:lnTo>
                      <a:pt x="9545" y="2238"/>
                    </a:lnTo>
                    <a:lnTo>
                      <a:pt x="9423" y="2238"/>
                    </a:lnTo>
                    <a:lnTo>
                      <a:pt x="9300" y="2238"/>
                    </a:lnTo>
                    <a:lnTo>
                      <a:pt x="9179" y="2238"/>
                    </a:lnTo>
                    <a:lnTo>
                      <a:pt x="9056" y="2238"/>
                    </a:lnTo>
                    <a:lnTo>
                      <a:pt x="8935" y="2238"/>
                    </a:lnTo>
                    <a:lnTo>
                      <a:pt x="8935" y="2819"/>
                    </a:lnTo>
                    <a:lnTo>
                      <a:pt x="9507" y="2819"/>
                    </a:lnTo>
                    <a:lnTo>
                      <a:pt x="9507" y="4259"/>
                    </a:lnTo>
                    <a:lnTo>
                      <a:pt x="10314" y="4259"/>
                    </a:lnTo>
                    <a:lnTo>
                      <a:pt x="10314" y="2819"/>
                    </a:lnTo>
                    <a:lnTo>
                      <a:pt x="10887" y="2819"/>
                    </a:lnTo>
                    <a:close/>
                    <a:moveTo>
                      <a:pt x="11894" y="3050"/>
                    </a:moveTo>
                    <a:lnTo>
                      <a:pt x="11482" y="4259"/>
                    </a:lnTo>
                    <a:lnTo>
                      <a:pt x="10693" y="4259"/>
                    </a:lnTo>
                    <a:lnTo>
                      <a:pt x="11467" y="2238"/>
                    </a:lnTo>
                    <a:lnTo>
                      <a:pt x="11520" y="2238"/>
                    </a:lnTo>
                    <a:lnTo>
                      <a:pt x="11574" y="2238"/>
                    </a:lnTo>
                    <a:lnTo>
                      <a:pt x="11627" y="2238"/>
                    </a:lnTo>
                    <a:lnTo>
                      <a:pt x="11680" y="2238"/>
                    </a:lnTo>
                    <a:lnTo>
                      <a:pt x="11734" y="2238"/>
                    </a:lnTo>
                    <a:lnTo>
                      <a:pt x="11787" y="2238"/>
                    </a:lnTo>
                    <a:lnTo>
                      <a:pt x="11840" y="2238"/>
                    </a:lnTo>
                    <a:lnTo>
                      <a:pt x="11894" y="2238"/>
                    </a:lnTo>
                    <a:lnTo>
                      <a:pt x="11947" y="2238"/>
                    </a:lnTo>
                    <a:lnTo>
                      <a:pt x="12000" y="2238"/>
                    </a:lnTo>
                    <a:lnTo>
                      <a:pt x="12054" y="2238"/>
                    </a:lnTo>
                    <a:lnTo>
                      <a:pt x="12107" y="2238"/>
                    </a:lnTo>
                    <a:lnTo>
                      <a:pt x="12160" y="2238"/>
                    </a:lnTo>
                    <a:lnTo>
                      <a:pt x="12214" y="2238"/>
                    </a:lnTo>
                    <a:lnTo>
                      <a:pt x="12268" y="2238"/>
                    </a:lnTo>
                    <a:lnTo>
                      <a:pt x="12321" y="2238"/>
                    </a:lnTo>
                    <a:lnTo>
                      <a:pt x="13094" y="4259"/>
                    </a:lnTo>
                    <a:lnTo>
                      <a:pt x="12305" y="4259"/>
                    </a:lnTo>
                    <a:lnTo>
                      <a:pt x="11894" y="3050"/>
                    </a:lnTo>
                    <a:close/>
                    <a:moveTo>
                      <a:pt x="14854" y="2819"/>
                    </a:moveTo>
                    <a:lnTo>
                      <a:pt x="14854" y="2238"/>
                    </a:lnTo>
                    <a:lnTo>
                      <a:pt x="14732" y="2238"/>
                    </a:lnTo>
                    <a:lnTo>
                      <a:pt x="14610" y="2238"/>
                    </a:lnTo>
                    <a:lnTo>
                      <a:pt x="14488" y="2238"/>
                    </a:lnTo>
                    <a:lnTo>
                      <a:pt x="14365" y="2238"/>
                    </a:lnTo>
                    <a:lnTo>
                      <a:pt x="14244" y="2238"/>
                    </a:lnTo>
                    <a:lnTo>
                      <a:pt x="14121" y="2238"/>
                    </a:lnTo>
                    <a:lnTo>
                      <a:pt x="14000" y="2238"/>
                    </a:lnTo>
                    <a:lnTo>
                      <a:pt x="13877" y="2238"/>
                    </a:lnTo>
                    <a:lnTo>
                      <a:pt x="13755" y="2238"/>
                    </a:lnTo>
                    <a:lnTo>
                      <a:pt x="13633" y="2238"/>
                    </a:lnTo>
                    <a:lnTo>
                      <a:pt x="13511" y="2238"/>
                    </a:lnTo>
                    <a:lnTo>
                      <a:pt x="13389" y="2238"/>
                    </a:lnTo>
                    <a:lnTo>
                      <a:pt x="13267" y="2238"/>
                    </a:lnTo>
                    <a:lnTo>
                      <a:pt x="13144" y="2238"/>
                    </a:lnTo>
                    <a:lnTo>
                      <a:pt x="13023" y="2238"/>
                    </a:lnTo>
                    <a:lnTo>
                      <a:pt x="12901" y="2238"/>
                    </a:lnTo>
                    <a:lnTo>
                      <a:pt x="12901" y="2819"/>
                    </a:lnTo>
                    <a:lnTo>
                      <a:pt x="13474" y="2819"/>
                    </a:lnTo>
                    <a:lnTo>
                      <a:pt x="13474" y="4259"/>
                    </a:lnTo>
                    <a:lnTo>
                      <a:pt x="14281" y="4259"/>
                    </a:lnTo>
                    <a:lnTo>
                      <a:pt x="14281" y="2819"/>
                    </a:lnTo>
                    <a:lnTo>
                      <a:pt x="14854" y="2819"/>
                    </a:lnTo>
                    <a:close/>
                    <a:moveTo>
                      <a:pt x="15860" y="3050"/>
                    </a:moveTo>
                    <a:lnTo>
                      <a:pt x="15449" y="4259"/>
                    </a:lnTo>
                    <a:lnTo>
                      <a:pt x="14660" y="4259"/>
                    </a:lnTo>
                    <a:lnTo>
                      <a:pt x="15433" y="2238"/>
                    </a:lnTo>
                    <a:lnTo>
                      <a:pt x="15486" y="2238"/>
                    </a:lnTo>
                    <a:lnTo>
                      <a:pt x="15540" y="2238"/>
                    </a:lnTo>
                    <a:lnTo>
                      <a:pt x="15594" y="2238"/>
                    </a:lnTo>
                    <a:lnTo>
                      <a:pt x="15647" y="2238"/>
                    </a:lnTo>
                    <a:lnTo>
                      <a:pt x="15700" y="2238"/>
                    </a:lnTo>
                    <a:lnTo>
                      <a:pt x="15754" y="2238"/>
                    </a:lnTo>
                    <a:lnTo>
                      <a:pt x="15807" y="2238"/>
                    </a:lnTo>
                    <a:lnTo>
                      <a:pt x="15860" y="2238"/>
                    </a:lnTo>
                    <a:lnTo>
                      <a:pt x="15914" y="2238"/>
                    </a:lnTo>
                    <a:lnTo>
                      <a:pt x="15967" y="2238"/>
                    </a:lnTo>
                    <a:lnTo>
                      <a:pt x="16020" y="2238"/>
                    </a:lnTo>
                    <a:lnTo>
                      <a:pt x="16074" y="2238"/>
                    </a:lnTo>
                    <a:lnTo>
                      <a:pt x="16127" y="2238"/>
                    </a:lnTo>
                    <a:lnTo>
                      <a:pt x="16180" y="2238"/>
                    </a:lnTo>
                    <a:lnTo>
                      <a:pt x="16234" y="2238"/>
                    </a:lnTo>
                    <a:lnTo>
                      <a:pt x="16287" y="2238"/>
                    </a:lnTo>
                    <a:lnTo>
                      <a:pt x="17061" y="4259"/>
                    </a:lnTo>
                    <a:lnTo>
                      <a:pt x="16272" y="4259"/>
                    </a:lnTo>
                    <a:lnTo>
                      <a:pt x="15860" y="3050"/>
                    </a:lnTo>
                    <a:close/>
                    <a:moveTo>
                      <a:pt x="2955" y="2819"/>
                    </a:moveTo>
                    <a:lnTo>
                      <a:pt x="2955" y="2238"/>
                    </a:lnTo>
                    <a:lnTo>
                      <a:pt x="2833" y="2238"/>
                    </a:lnTo>
                    <a:lnTo>
                      <a:pt x="2711" y="2238"/>
                    </a:lnTo>
                    <a:lnTo>
                      <a:pt x="2589" y="2238"/>
                    </a:lnTo>
                    <a:lnTo>
                      <a:pt x="2466" y="2238"/>
                    </a:lnTo>
                    <a:lnTo>
                      <a:pt x="2345" y="2238"/>
                    </a:lnTo>
                    <a:lnTo>
                      <a:pt x="2222" y="2238"/>
                    </a:lnTo>
                    <a:lnTo>
                      <a:pt x="2101" y="2238"/>
                    </a:lnTo>
                    <a:lnTo>
                      <a:pt x="1978" y="2238"/>
                    </a:lnTo>
                    <a:lnTo>
                      <a:pt x="1856" y="2238"/>
                    </a:lnTo>
                    <a:lnTo>
                      <a:pt x="1734" y="2238"/>
                    </a:lnTo>
                    <a:lnTo>
                      <a:pt x="1612" y="2238"/>
                    </a:lnTo>
                    <a:lnTo>
                      <a:pt x="1490" y="2238"/>
                    </a:lnTo>
                    <a:lnTo>
                      <a:pt x="1368" y="2238"/>
                    </a:lnTo>
                    <a:lnTo>
                      <a:pt x="1245" y="2238"/>
                    </a:lnTo>
                    <a:lnTo>
                      <a:pt x="1124" y="2238"/>
                    </a:lnTo>
                    <a:lnTo>
                      <a:pt x="1001" y="2238"/>
                    </a:lnTo>
                    <a:lnTo>
                      <a:pt x="1001" y="2819"/>
                    </a:lnTo>
                    <a:lnTo>
                      <a:pt x="1575" y="2819"/>
                    </a:lnTo>
                    <a:lnTo>
                      <a:pt x="1575" y="4259"/>
                    </a:lnTo>
                    <a:lnTo>
                      <a:pt x="2382" y="4259"/>
                    </a:lnTo>
                    <a:lnTo>
                      <a:pt x="2382" y="2819"/>
                    </a:lnTo>
                    <a:lnTo>
                      <a:pt x="2955" y="2819"/>
                    </a:lnTo>
                    <a:close/>
                    <a:moveTo>
                      <a:pt x="3961" y="3050"/>
                    </a:moveTo>
                    <a:lnTo>
                      <a:pt x="3550" y="4259"/>
                    </a:lnTo>
                    <a:lnTo>
                      <a:pt x="2761" y="4259"/>
                    </a:lnTo>
                    <a:lnTo>
                      <a:pt x="3534" y="2238"/>
                    </a:lnTo>
                    <a:lnTo>
                      <a:pt x="3588" y="2238"/>
                    </a:lnTo>
                    <a:lnTo>
                      <a:pt x="3641" y="2238"/>
                    </a:lnTo>
                    <a:lnTo>
                      <a:pt x="3695" y="2238"/>
                    </a:lnTo>
                    <a:lnTo>
                      <a:pt x="3748" y="2238"/>
                    </a:lnTo>
                    <a:lnTo>
                      <a:pt x="3801" y="2238"/>
                    </a:lnTo>
                    <a:lnTo>
                      <a:pt x="3855" y="2238"/>
                    </a:lnTo>
                    <a:lnTo>
                      <a:pt x="3908" y="2238"/>
                    </a:lnTo>
                    <a:lnTo>
                      <a:pt x="3961" y="2238"/>
                    </a:lnTo>
                    <a:lnTo>
                      <a:pt x="4015" y="2238"/>
                    </a:lnTo>
                    <a:lnTo>
                      <a:pt x="4068" y="2238"/>
                    </a:lnTo>
                    <a:lnTo>
                      <a:pt x="4121" y="2238"/>
                    </a:lnTo>
                    <a:lnTo>
                      <a:pt x="4175" y="2238"/>
                    </a:lnTo>
                    <a:lnTo>
                      <a:pt x="4228" y="2238"/>
                    </a:lnTo>
                    <a:lnTo>
                      <a:pt x="4281" y="2238"/>
                    </a:lnTo>
                    <a:lnTo>
                      <a:pt x="4335" y="2238"/>
                    </a:lnTo>
                    <a:lnTo>
                      <a:pt x="4388" y="2238"/>
                    </a:lnTo>
                    <a:lnTo>
                      <a:pt x="5162" y="4259"/>
                    </a:lnTo>
                    <a:lnTo>
                      <a:pt x="4373" y="4259"/>
                    </a:lnTo>
                    <a:lnTo>
                      <a:pt x="3961" y="3050"/>
                    </a:lnTo>
                    <a:close/>
                    <a:moveTo>
                      <a:pt x="6921" y="2819"/>
                    </a:moveTo>
                    <a:lnTo>
                      <a:pt x="6921" y="2238"/>
                    </a:lnTo>
                    <a:lnTo>
                      <a:pt x="6799" y="2238"/>
                    </a:lnTo>
                    <a:lnTo>
                      <a:pt x="6677" y="2238"/>
                    </a:lnTo>
                    <a:lnTo>
                      <a:pt x="6555" y="2238"/>
                    </a:lnTo>
                    <a:lnTo>
                      <a:pt x="6433" y="2238"/>
                    </a:lnTo>
                    <a:lnTo>
                      <a:pt x="6312" y="2238"/>
                    </a:lnTo>
                    <a:lnTo>
                      <a:pt x="6189" y="2238"/>
                    </a:lnTo>
                    <a:lnTo>
                      <a:pt x="6067" y="2238"/>
                    </a:lnTo>
                    <a:lnTo>
                      <a:pt x="5945" y="2238"/>
                    </a:lnTo>
                    <a:lnTo>
                      <a:pt x="5823" y="2238"/>
                    </a:lnTo>
                    <a:lnTo>
                      <a:pt x="5701" y="2238"/>
                    </a:lnTo>
                    <a:lnTo>
                      <a:pt x="5579" y="2238"/>
                    </a:lnTo>
                    <a:lnTo>
                      <a:pt x="5456" y="2238"/>
                    </a:lnTo>
                    <a:lnTo>
                      <a:pt x="5335" y="2238"/>
                    </a:lnTo>
                    <a:lnTo>
                      <a:pt x="5212" y="2238"/>
                    </a:lnTo>
                    <a:lnTo>
                      <a:pt x="5091" y="2238"/>
                    </a:lnTo>
                    <a:lnTo>
                      <a:pt x="4968" y="2238"/>
                    </a:lnTo>
                    <a:lnTo>
                      <a:pt x="4968" y="2819"/>
                    </a:lnTo>
                    <a:lnTo>
                      <a:pt x="5541" y="2819"/>
                    </a:lnTo>
                    <a:lnTo>
                      <a:pt x="5541" y="4259"/>
                    </a:lnTo>
                    <a:lnTo>
                      <a:pt x="6349" y="4259"/>
                    </a:lnTo>
                    <a:lnTo>
                      <a:pt x="6349" y="2819"/>
                    </a:lnTo>
                    <a:lnTo>
                      <a:pt x="6921" y="2819"/>
                    </a:lnTo>
                    <a:close/>
                    <a:moveTo>
                      <a:pt x="7928" y="3050"/>
                    </a:moveTo>
                    <a:lnTo>
                      <a:pt x="7516" y="4259"/>
                    </a:lnTo>
                    <a:lnTo>
                      <a:pt x="6727" y="4259"/>
                    </a:lnTo>
                    <a:lnTo>
                      <a:pt x="7500" y="2238"/>
                    </a:lnTo>
                    <a:lnTo>
                      <a:pt x="7554" y="2238"/>
                    </a:lnTo>
                    <a:lnTo>
                      <a:pt x="7607" y="2238"/>
                    </a:lnTo>
                    <a:lnTo>
                      <a:pt x="7660" y="2238"/>
                    </a:lnTo>
                    <a:lnTo>
                      <a:pt x="7715" y="2238"/>
                    </a:lnTo>
                    <a:lnTo>
                      <a:pt x="7768" y="2238"/>
                    </a:lnTo>
                    <a:lnTo>
                      <a:pt x="7821" y="2238"/>
                    </a:lnTo>
                    <a:lnTo>
                      <a:pt x="7875" y="2238"/>
                    </a:lnTo>
                    <a:lnTo>
                      <a:pt x="7928" y="2238"/>
                    </a:lnTo>
                    <a:lnTo>
                      <a:pt x="7981" y="2238"/>
                    </a:lnTo>
                    <a:lnTo>
                      <a:pt x="8035" y="2238"/>
                    </a:lnTo>
                    <a:lnTo>
                      <a:pt x="8088" y="2238"/>
                    </a:lnTo>
                    <a:lnTo>
                      <a:pt x="8141" y="2238"/>
                    </a:lnTo>
                    <a:lnTo>
                      <a:pt x="8195" y="2238"/>
                    </a:lnTo>
                    <a:lnTo>
                      <a:pt x="8248" y="2238"/>
                    </a:lnTo>
                    <a:lnTo>
                      <a:pt x="8301" y="2238"/>
                    </a:lnTo>
                    <a:lnTo>
                      <a:pt x="8355" y="2238"/>
                    </a:lnTo>
                    <a:lnTo>
                      <a:pt x="9129" y="4259"/>
                    </a:lnTo>
                    <a:lnTo>
                      <a:pt x="8340" y="4259"/>
                    </a:lnTo>
                    <a:lnTo>
                      <a:pt x="7928" y="3050"/>
                    </a:lnTo>
                    <a:close/>
                    <a:moveTo>
                      <a:pt x="0" y="2238"/>
                    </a:moveTo>
                    <a:lnTo>
                      <a:pt x="422" y="2238"/>
                    </a:lnTo>
                    <a:lnTo>
                      <a:pt x="1196" y="4259"/>
                    </a:lnTo>
                    <a:lnTo>
                      <a:pt x="406" y="4259"/>
                    </a:lnTo>
                    <a:lnTo>
                      <a:pt x="0" y="3064"/>
                    </a:lnTo>
                    <a:lnTo>
                      <a:pt x="0" y="2238"/>
                    </a:lnTo>
                    <a:close/>
                    <a:moveTo>
                      <a:pt x="16837" y="582"/>
                    </a:moveTo>
                    <a:lnTo>
                      <a:pt x="16837" y="0"/>
                    </a:lnTo>
                    <a:lnTo>
                      <a:pt x="16714" y="0"/>
                    </a:lnTo>
                    <a:lnTo>
                      <a:pt x="16593" y="0"/>
                    </a:lnTo>
                    <a:lnTo>
                      <a:pt x="16470" y="0"/>
                    </a:lnTo>
                    <a:lnTo>
                      <a:pt x="16349" y="0"/>
                    </a:lnTo>
                    <a:lnTo>
                      <a:pt x="16226" y="0"/>
                    </a:lnTo>
                    <a:lnTo>
                      <a:pt x="16105" y="0"/>
                    </a:lnTo>
                    <a:lnTo>
                      <a:pt x="15982" y="0"/>
                    </a:lnTo>
                    <a:lnTo>
                      <a:pt x="15860" y="0"/>
                    </a:lnTo>
                    <a:lnTo>
                      <a:pt x="15739" y="0"/>
                    </a:lnTo>
                    <a:lnTo>
                      <a:pt x="15616" y="0"/>
                    </a:lnTo>
                    <a:lnTo>
                      <a:pt x="15495" y="0"/>
                    </a:lnTo>
                    <a:lnTo>
                      <a:pt x="15372" y="0"/>
                    </a:lnTo>
                    <a:lnTo>
                      <a:pt x="15250" y="0"/>
                    </a:lnTo>
                    <a:lnTo>
                      <a:pt x="15128" y="0"/>
                    </a:lnTo>
                    <a:lnTo>
                      <a:pt x="15006" y="0"/>
                    </a:lnTo>
                    <a:lnTo>
                      <a:pt x="14884" y="0"/>
                    </a:lnTo>
                    <a:lnTo>
                      <a:pt x="14884" y="582"/>
                    </a:lnTo>
                    <a:lnTo>
                      <a:pt x="15456" y="582"/>
                    </a:lnTo>
                    <a:lnTo>
                      <a:pt x="15456" y="2021"/>
                    </a:lnTo>
                    <a:lnTo>
                      <a:pt x="16264" y="2021"/>
                    </a:lnTo>
                    <a:lnTo>
                      <a:pt x="16264" y="582"/>
                    </a:lnTo>
                    <a:lnTo>
                      <a:pt x="16837" y="582"/>
                    </a:lnTo>
                    <a:close/>
                    <a:moveTo>
                      <a:pt x="8905" y="582"/>
                    </a:moveTo>
                    <a:lnTo>
                      <a:pt x="8905" y="0"/>
                    </a:lnTo>
                    <a:lnTo>
                      <a:pt x="8782" y="0"/>
                    </a:lnTo>
                    <a:lnTo>
                      <a:pt x="8661" y="0"/>
                    </a:lnTo>
                    <a:lnTo>
                      <a:pt x="8538" y="0"/>
                    </a:lnTo>
                    <a:lnTo>
                      <a:pt x="8416" y="0"/>
                    </a:lnTo>
                    <a:lnTo>
                      <a:pt x="8294" y="0"/>
                    </a:lnTo>
                    <a:lnTo>
                      <a:pt x="8172" y="0"/>
                    </a:lnTo>
                    <a:lnTo>
                      <a:pt x="8050" y="0"/>
                    </a:lnTo>
                    <a:lnTo>
                      <a:pt x="7928" y="0"/>
                    </a:lnTo>
                    <a:lnTo>
                      <a:pt x="7805" y="0"/>
                    </a:lnTo>
                    <a:lnTo>
                      <a:pt x="7684" y="0"/>
                    </a:lnTo>
                    <a:lnTo>
                      <a:pt x="7561" y="0"/>
                    </a:lnTo>
                    <a:lnTo>
                      <a:pt x="7440" y="0"/>
                    </a:lnTo>
                    <a:lnTo>
                      <a:pt x="7317" y="0"/>
                    </a:lnTo>
                    <a:lnTo>
                      <a:pt x="7195" y="0"/>
                    </a:lnTo>
                    <a:lnTo>
                      <a:pt x="7073" y="0"/>
                    </a:lnTo>
                    <a:lnTo>
                      <a:pt x="6951" y="0"/>
                    </a:lnTo>
                    <a:lnTo>
                      <a:pt x="6951" y="582"/>
                    </a:lnTo>
                    <a:lnTo>
                      <a:pt x="7524" y="582"/>
                    </a:lnTo>
                    <a:lnTo>
                      <a:pt x="7524" y="2021"/>
                    </a:lnTo>
                    <a:lnTo>
                      <a:pt x="8331" y="2021"/>
                    </a:lnTo>
                    <a:lnTo>
                      <a:pt x="8331" y="582"/>
                    </a:lnTo>
                    <a:lnTo>
                      <a:pt x="8905" y="582"/>
                    </a:lnTo>
                    <a:close/>
                    <a:moveTo>
                      <a:pt x="9910" y="813"/>
                    </a:moveTo>
                    <a:lnTo>
                      <a:pt x="9500" y="2021"/>
                    </a:lnTo>
                    <a:lnTo>
                      <a:pt x="8710" y="2021"/>
                    </a:lnTo>
                    <a:lnTo>
                      <a:pt x="9484" y="0"/>
                    </a:lnTo>
                    <a:lnTo>
                      <a:pt x="9537" y="0"/>
                    </a:lnTo>
                    <a:lnTo>
                      <a:pt x="9590" y="0"/>
                    </a:lnTo>
                    <a:lnTo>
                      <a:pt x="9644" y="0"/>
                    </a:lnTo>
                    <a:lnTo>
                      <a:pt x="9697" y="0"/>
                    </a:lnTo>
                    <a:lnTo>
                      <a:pt x="9750" y="0"/>
                    </a:lnTo>
                    <a:lnTo>
                      <a:pt x="9804" y="0"/>
                    </a:lnTo>
                    <a:lnTo>
                      <a:pt x="9857" y="0"/>
                    </a:lnTo>
                    <a:lnTo>
                      <a:pt x="9910" y="0"/>
                    </a:lnTo>
                    <a:lnTo>
                      <a:pt x="9965" y="0"/>
                    </a:lnTo>
                    <a:lnTo>
                      <a:pt x="10018" y="0"/>
                    </a:lnTo>
                    <a:lnTo>
                      <a:pt x="10071" y="0"/>
                    </a:lnTo>
                    <a:lnTo>
                      <a:pt x="10125" y="0"/>
                    </a:lnTo>
                    <a:lnTo>
                      <a:pt x="10178" y="0"/>
                    </a:lnTo>
                    <a:lnTo>
                      <a:pt x="10231" y="0"/>
                    </a:lnTo>
                    <a:lnTo>
                      <a:pt x="10285" y="0"/>
                    </a:lnTo>
                    <a:lnTo>
                      <a:pt x="10338" y="0"/>
                    </a:lnTo>
                    <a:lnTo>
                      <a:pt x="11111" y="2021"/>
                    </a:lnTo>
                    <a:lnTo>
                      <a:pt x="10322" y="2021"/>
                    </a:lnTo>
                    <a:lnTo>
                      <a:pt x="9910" y="813"/>
                    </a:lnTo>
                    <a:close/>
                    <a:moveTo>
                      <a:pt x="12870" y="582"/>
                    </a:moveTo>
                    <a:lnTo>
                      <a:pt x="12870" y="0"/>
                    </a:lnTo>
                    <a:lnTo>
                      <a:pt x="12749" y="0"/>
                    </a:lnTo>
                    <a:lnTo>
                      <a:pt x="12626" y="0"/>
                    </a:lnTo>
                    <a:lnTo>
                      <a:pt x="12505" y="0"/>
                    </a:lnTo>
                    <a:lnTo>
                      <a:pt x="12382" y="0"/>
                    </a:lnTo>
                    <a:lnTo>
                      <a:pt x="12260" y="0"/>
                    </a:lnTo>
                    <a:lnTo>
                      <a:pt x="12139" y="0"/>
                    </a:lnTo>
                    <a:lnTo>
                      <a:pt x="12016" y="0"/>
                    </a:lnTo>
                    <a:lnTo>
                      <a:pt x="11895" y="0"/>
                    </a:lnTo>
                    <a:lnTo>
                      <a:pt x="11772" y="0"/>
                    </a:lnTo>
                    <a:lnTo>
                      <a:pt x="11651" y="0"/>
                    </a:lnTo>
                    <a:lnTo>
                      <a:pt x="11528" y="0"/>
                    </a:lnTo>
                    <a:lnTo>
                      <a:pt x="11406" y="0"/>
                    </a:lnTo>
                    <a:lnTo>
                      <a:pt x="11284" y="0"/>
                    </a:lnTo>
                    <a:lnTo>
                      <a:pt x="11162" y="0"/>
                    </a:lnTo>
                    <a:lnTo>
                      <a:pt x="11040" y="0"/>
                    </a:lnTo>
                    <a:lnTo>
                      <a:pt x="10918" y="0"/>
                    </a:lnTo>
                    <a:lnTo>
                      <a:pt x="10918" y="582"/>
                    </a:lnTo>
                    <a:lnTo>
                      <a:pt x="11491" y="582"/>
                    </a:lnTo>
                    <a:lnTo>
                      <a:pt x="11491" y="2021"/>
                    </a:lnTo>
                    <a:lnTo>
                      <a:pt x="12298" y="2021"/>
                    </a:lnTo>
                    <a:lnTo>
                      <a:pt x="12298" y="582"/>
                    </a:lnTo>
                    <a:lnTo>
                      <a:pt x="12870" y="582"/>
                    </a:lnTo>
                    <a:close/>
                    <a:moveTo>
                      <a:pt x="13877" y="813"/>
                    </a:moveTo>
                    <a:lnTo>
                      <a:pt x="13465" y="2021"/>
                    </a:lnTo>
                    <a:lnTo>
                      <a:pt x="12676" y="2021"/>
                    </a:lnTo>
                    <a:lnTo>
                      <a:pt x="13450" y="0"/>
                    </a:lnTo>
                    <a:lnTo>
                      <a:pt x="13504" y="0"/>
                    </a:lnTo>
                    <a:lnTo>
                      <a:pt x="13557" y="0"/>
                    </a:lnTo>
                    <a:lnTo>
                      <a:pt x="13610" y="0"/>
                    </a:lnTo>
                    <a:lnTo>
                      <a:pt x="13664" y="0"/>
                    </a:lnTo>
                    <a:lnTo>
                      <a:pt x="13717" y="0"/>
                    </a:lnTo>
                    <a:lnTo>
                      <a:pt x="13770" y="0"/>
                    </a:lnTo>
                    <a:lnTo>
                      <a:pt x="13824" y="0"/>
                    </a:lnTo>
                    <a:lnTo>
                      <a:pt x="13877" y="0"/>
                    </a:lnTo>
                    <a:lnTo>
                      <a:pt x="13930" y="0"/>
                    </a:lnTo>
                    <a:lnTo>
                      <a:pt x="13984" y="0"/>
                    </a:lnTo>
                    <a:lnTo>
                      <a:pt x="14037" y="0"/>
                    </a:lnTo>
                    <a:lnTo>
                      <a:pt x="14091" y="0"/>
                    </a:lnTo>
                    <a:lnTo>
                      <a:pt x="14145" y="0"/>
                    </a:lnTo>
                    <a:lnTo>
                      <a:pt x="14198" y="0"/>
                    </a:lnTo>
                    <a:lnTo>
                      <a:pt x="14251" y="0"/>
                    </a:lnTo>
                    <a:lnTo>
                      <a:pt x="14305" y="0"/>
                    </a:lnTo>
                    <a:lnTo>
                      <a:pt x="15078" y="2021"/>
                    </a:lnTo>
                    <a:lnTo>
                      <a:pt x="14289" y="2021"/>
                    </a:lnTo>
                    <a:lnTo>
                      <a:pt x="13877" y="813"/>
                    </a:lnTo>
                    <a:close/>
                    <a:moveTo>
                      <a:pt x="971" y="582"/>
                    </a:moveTo>
                    <a:lnTo>
                      <a:pt x="971" y="0"/>
                    </a:lnTo>
                    <a:lnTo>
                      <a:pt x="0" y="0"/>
                    </a:lnTo>
                    <a:lnTo>
                      <a:pt x="0" y="2021"/>
                    </a:lnTo>
                    <a:lnTo>
                      <a:pt x="399" y="2021"/>
                    </a:lnTo>
                    <a:lnTo>
                      <a:pt x="399" y="582"/>
                    </a:lnTo>
                    <a:lnTo>
                      <a:pt x="971" y="582"/>
                    </a:lnTo>
                    <a:close/>
                    <a:moveTo>
                      <a:pt x="1978" y="813"/>
                    </a:moveTo>
                    <a:lnTo>
                      <a:pt x="1566" y="2021"/>
                    </a:lnTo>
                    <a:lnTo>
                      <a:pt x="777" y="2021"/>
                    </a:lnTo>
                    <a:lnTo>
                      <a:pt x="1551" y="0"/>
                    </a:lnTo>
                    <a:lnTo>
                      <a:pt x="1605" y="0"/>
                    </a:lnTo>
                    <a:lnTo>
                      <a:pt x="1658" y="0"/>
                    </a:lnTo>
                    <a:lnTo>
                      <a:pt x="1711" y="0"/>
                    </a:lnTo>
                    <a:lnTo>
                      <a:pt x="1765" y="0"/>
                    </a:lnTo>
                    <a:lnTo>
                      <a:pt x="1818" y="0"/>
                    </a:lnTo>
                    <a:lnTo>
                      <a:pt x="1871" y="0"/>
                    </a:lnTo>
                    <a:lnTo>
                      <a:pt x="1925" y="0"/>
                    </a:lnTo>
                    <a:lnTo>
                      <a:pt x="1978" y="0"/>
                    </a:lnTo>
                    <a:lnTo>
                      <a:pt x="2031" y="0"/>
                    </a:lnTo>
                    <a:lnTo>
                      <a:pt x="2085" y="0"/>
                    </a:lnTo>
                    <a:lnTo>
                      <a:pt x="2138" y="0"/>
                    </a:lnTo>
                    <a:lnTo>
                      <a:pt x="2192" y="0"/>
                    </a:lnTo>
                    <a:lnTo>
                      <a:pt x="2246" y="0"/>
                    </a:lnTo>
                    <a:lnTo>
                      <a:pt x="2299" y="0"/>
                    </a:lnTo>
                    <a:lnTo>
                      <a:pt x="2352" y="0"/>
                    </a:lnTo>
                    <a:lnTo>
                      <a:pt x="2406" y="0"/>
                    </a:lnTo>
                    <a:lnTo>
                      <a:pt x="3179" y="2021"/>
                    </a:lnTo>
                    <a:lnTo>
                      <a:pt x="2390" y="2021"/>
                    </a:lnTo>
                    <a:lnTo>
                      <a:pt x="1978" y="813"/>
                    </a:lnTo>
                    <a:close/>
                    <a:moveTo>
                      <a:pt x="4938" y="582"/>
                    </a:moveTo>
                    <a:lnTo>
                      <a:pt x="4938" y="0"/>
                    </a:lnTo>
                    <a:lnTo>
                      <a:pt x="4817" y="0"/>
                    </a:lnTo>
                    <a:lnTo>
                      <a:pt x="4694" y="0"/>
                    </a:lnTo>
                    <a:lnTo>
                      <a:pt x="4572" y="0"/>
                    </a:lnTo>
                    <a:lnTo>
                      <a:pt x="4450" y="0"/>
                    </a:lnTo>
                    <a:lnTo>
                      <a:pt x="4328" y="0"/>
                    </a:lnTo>
                    <a:lnTo>
                      <a:pt x="4206" y="0"/>
                    </a:lnTo>
                    <a:lnTo>
                      <a:pt x="4084" y="0"/>
                    </a:lnTo>
                    <a:lnTo>
                      <a:pt x="3961" y="0"/>
                    </a:lnTo>
                    <a:lnTo>
                      <a:pt x="3840" y="0"/>
                    </a:lnTo>
                    <a:lnTo>
                      <a:pt x="3717" y="0"/>
                    </a:lnTo>
                    <a:lnTo>
                      <a:pt x="3596" y="0"/>
                    </a:lnTo>
                    <a:lnTo>
                      <a:pt x="3474" y="0"/>
                    </a:lnTo>
                    <a:lnTo>
                      <a:pt x="3351" y="0"/>
                    </a:lnTo>
                    <a:lnTo>
                      <a:pt x="3230" y="0"/>
                    </a:lnTo>
                    <a:lnTo>
                      <a:pt x="3107" y="0"/>
                    </a:lnTo>
                    <a:lnTo>
                      <a:pt x="2986" y="0"/>
                    </a:lnTo>
                    <a:lnTo>
                      <a:pt x="2986" y="582"/>
                    </a:lnTo>
                    <a:lnTo>
                      <a:pt x="3558" y="582"/>
                    </a:lnTo>
                    <a:lnTo>
                      <a:pt x="3558" y="2021"/>
                    </a:lnTo>
                    <a:lnTo>
                      <a:pt x="4365" y="2021"/>
                    </a:lnTo>
                    <a:lnTo>
                      <a:pt x="4365" y="582"/>
                    </a:lnTo>
                    <a:lnTo>
                      <a:pt x="4938" y="582"/>
                    </a:lnTo>
                    <a:close/>
                  </a:path>
                </a:pathLst>
              </a:custGeom>
              <a:solidFill>
                <a:srgbClr val="358EC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0" name="Freeform 6"/>
              <p:cNvSpPr>
                <a:spLocks noEditPoints="1"/>
              </p:cNvSpPr>
              <p:nvPr userDrawn="1"/>
            </p:nvSpPr>
            <p:spPr bwMode="auto">
              <a:xfrm>
                <a:off x="0" y="847"/>
                <a:ext cx="1551" cy="387"/>
              </a:xfrm>
              <a:custGeom>
                <a:avLst/>
                <a:gdLst/>
                <a:ahLst/>
                <a:cxnLst>
                  <a:cxn ang="0">
                    <a:pos x="15594" y="2238"/>
                  </a:cxn>
                  <a:cxn ang="0">
                    <a:pos x="15967" y="2238"/>
                  </a:cxn>
                  <a:cxn ang="0">
                    <a:pos x="17061" y="4259"/>
                  </a:cxn>
                  <a:cxn ang="0">
                    <a:pos x="0" y="3064"/>
                  </a:cxn>
                  <a:cxn ang="0">
                    <a:pos x="399" y="582"/>
                  </a:cxn>
                  <a:cxn ang="0">
                    <a:pos x="1658" y="0"/>
                  </a:cxn>
                  <a:cxn ang="0">
                    <a:pos x="2031" y="0"/>
                  </a:cxn>
                  <a:cxn ang="0">
                    <a:pos x="2406" y="0"/>
                  </a:cxn>
                  <a:cxn ang="0">
                    <a:pos x="2711" y="2238"/>
                  </a:cxn>
                  <a:cxn ang="0">
                    <a:pos x="1856" y="2238"/>
                  </a:cxn>
                  <a:cxn ang="0">
                    <a:pos x="1001" y="2238"/>
                  </a:cxn>
                  <a:cxn ang="0">
                    <a:pos x="4938" y="582"/>
                  </a:cxn>
                  <a:cxn ang="0">
                    <a:pos x="4206" y="0"/>
                  </a:cxn>
                  <a:cxn ang="0">
                    <a:pos x="3351" y="0"/>
                  </a:cxn>
                  <a:cxn ang="0">
                    <a:pos x="4365" y="2021"/>
                  </a:cxn>
                  <a:cxn ang="0">
                    <a:pos x="3588" y="2238"/>
                  </a:cxn>
                  <a:cxn ang="0">
                    <a:pos x="3961" y="2238"/>
                  </a:cxn>
                  <a:cxn ang="0">
                    <a:pos x="4335" y="2238"/>
                  </a:cxn>
                  <a:cxn ang="0">
                    <a:pos x="4744" y="2021"/>
                  </a:cxn>
                  <a:cxn ang="0">
                    <a:pos x="5838" y="0"/>
                  </a:cxn>
                  <a:cxn ang="0">
                    <a:pos x="6211" y="0"/>
                  </a:cxn>
                  <a:cxn ang="0">
                    <a:pos x="6921" y="2820"/>
                  </a:cxn>
                  <a:cxn ang="0">
                    <a:pos x="6189" y="2238"/>
                  </a:cxn>
                  <a:cxn ang="0">
                    <a:pos x="5335" y="2238"/>
                  </a:cxn>
                  <a:cxn ang="0">
                    <a:pos x="6349" y="4259"/>
                  </a:cxn>
                  <a:cxn ang="0">
                    <a:pos x="8538" y="0"/>
                  </a:cxn>
                  <a:cxn ang="0">
                    <a:pos x="7684" y="0"/>
                  </a:cxn>
                  <a:cxn ang="0">
                    <a:pos x="6951" y="582"/>
                  </a:cxn>
                  <a:cxn ang="0">
                    <a:pos x="7516" y="4259"/>
                  </a:cxn>
                  <a:cxn ang="0">
                    <a:pos x="7768" y="2238"/>
                  </a:cxn>
                  <a:cxn ang="0">
                    <a:pos x="8141" y="2238"/>
                  </a:cxn>
                  <a:cxn ang="0">
                    <a:pos x="7928" y="3050"/>
                  </a:cxn>
                  <a:cxn ang="0">
                    <a:pos x="9644" y="0"/>
                  </a:cxn>
                  <a:cxn ang="0">
                    <a:pos x="10018" y="0"/>
                  </a:cxn>
                  <a:cxn ang="0">
                    <a:pos x="11111" y="2021"/>
                  </a:cxn>
                  <a:cxn ang="0">
                    <a:pos x="10521" y="2238"/>
                  </a:cxn>
                  <a:cxn ang="0">
                    <a:pos x="9667" y="2238"/>
                  </a:cxn>
                  <a:cxn ang="0">
                    <a:pos x="8935" y="2820"/>
                  </a:cxn>
                  <a:cxn ang="0">
                    <a:pos x="11482" y="4259"/>
                  </a:cxn>
                  <a:cxn ang="0">
                    <a:pos x="11734" y="2238"/>
                  </a:cxn>
                  <a:cxn ang="0">
                    <a:pos x="12107" y="2238"/>
                  </a:cxn>
                  <a:cxn ang="0">
                    <a:pos x="11894" y="3050"/>
                  </a:cxn>
                  <a:cxn ang="0">
                    <a:pos x="12260" y="0"/>
                  </a:cxn>
                  <a:cxn ang="0">
                    <a:pos x="11406" y="0"/>
                  </a:cxn>
                  <a:cxn ang="0">
                    <a:pos x="11491" y="2021"/>
                  </a:cxn>
                  <a:cxn ang="0">
                    <a:pos x="13450" y="0"/>
                  </a:cxn>
                  <a:cxn ang="0">
                    <a:pos x="13824" y="0"/>
                  </a:cxn>
                  <a:cxn ang="0">
                    <a:pos x="14198" y="0"/>
                  </a:cxn>
                  <a:cxn ang="0">
                    <a:pos x="14854" y="2238"/>
                  </a:cxn>
                  <a:cxn ang="0">
                    <a:pos x="14000" y="2238"/>
                  </a:cxn>
                  <a:cxn ang="0">
                    <a:pos x="13144" y="2238"/>
                  </a:cxn>
                  <a:cxn ang="0">
                    <a:pos x="14281" y="2820"/>
                  </a:cxn>
                  <a:cxn ang="0">
                    <a:pos x="16349" y="0"/>
                  </a:cxn>
                  <a:cxn ang="0">
                    <a:pos x="15495" y="0"/>
                  </a:cxn>
                  <a:cxn ang="0">
                    <a:pos x="15456" y="582"/>
                  </a:cxn>
                </a:cxnLst>
                <a:rect l="0" t="0" r="r" b="b"/>
                <a:pathLst>
                  <a:path w="17061" h="4259">
                    <a:moveTo>
                      <a:pt x="15860" y="3050"/>
                    </a:moveTo>
                    <a:lnTo>
                      <a:pt x="15449" y="4259"/>
                    </a:lnTo>
                    <a:lnTo>
                      <a:pt x="14660" y="4259"/>
                    </a:lnTo>
                    <a:lnTo>
                      <a:pt x="15433" y="2238"/>
                    </a:lnTo>
                    <a:lnTo>
                      <a:pt x="15486" y="2238"/>
                    </a:lnTo>
                    <a:lnTo>
                      <a:pt x="15540" y="2238"/>
                    </a:lnTo>
                    <a:lnTo>
                      <a:pt x="15594" y="2238"/>
                    </a:lnTo>
                    <a:lnTo>
                      <a:pt x="15647" y="2238"/>
                    </a:lnTo>
                    <a:lnTo>
                      <a:pt x="15700" y="2238"/>
                    </a:lnTo>
                    <a:lnTo>
                      <a:pt x="15754" y="2238"/>
                    </a:lnTo>
                    <a:lnTo>
                      <a:pt x="15807" y="2238"/>
                    </a:lnTo>
                    <a:lnTo>
                      <a:pt x="15860" y="2238"/>
                    </a:lnTo>
                    <a:lnTo>
                      <a:pt x="15914" y="2238"/>
                    </a:lnTo>
                    <a:lnTo>
                      <a:pt x="15967" y="2238"/>
                    </a:lnTo>
                    <a:lnTo>
                      <a:pt x="16020" y="2238"/>
                    </a:lnTo>
                    <a:lnTo>
                      <a:pt x="16074" y="2238"/>
                    </a:lnTo>
                    <a:lnTo>
                      <a:pt x="16127" y="2238"/>
                    </a:lnTo>
                    <a:lnTo>
                      <a:pt x="16180" y="2238"/>
                    </a:lnTo>
                    <a:lnTo>
                      <a:pt x="16234" y="2238"/>
                    </a:lnTo>
                    <a:lnTo>
                      <a:pt x="16287" y="2238"/>
                    </a:lnTo>
                    <a:lnTo>
                      <a:pt x="17061" y="4259"/>
                    </a:lnTo>
                    <a:lnTo>
                      <a:pt x="16272" y="4259"/>
                    </a:lnTo>
                    <a:lnTo>
                      <a:pt x="15860" y="3050"/>
                    </a:lnTo>
                    <a:close/>
                    <a:moveTo>
                      <a:pt x="0" y="2238"/>
                    </a:moveTo>
                    <a:lnTo>
                      <a:pt x="422" y="2238"/>
                    </a:lnTo>
                    <a:lnTo>
                      <a:pt x="1196" y="4259"/>
                    </a:lnTo>
                    <a:lnTo>
                      <a:pt x="406" y="4259"/>
                    </a:lnTo>
                    <a:lnTo>
                      <a:pt x="0" y="3064"/>
                    </a:lnTo>
                    <a:lnTo>
                      <a:pt x="0" y="2238"/>
                    </a:lnTo>
                    <a:close/>
                    <a:moveTo>
                      <a:pt x="971" y="582"/>
                    </a:moveTo>
                    <a:lnTo>
                      <a:pt x="971" y="0"/>
                    </a:lnTo>
                    <a:lnTo>
                      <a:pt x="0" y="0"/>
                    </a:lnTo>
                    <a:lnTo>
                      <a:pt x="0" y="2021"/>
                    </a:lnTo>
                    <a:lnTo>
                      <a:pt x="399" y="2021"/>
                    </a:lnTo>
                    <a:lnTo>
                      <a:pt x="399" y="582"/>
                    </a:lnTo>
                    <a:lnTo>
                      <a:pt x="971" y="582"/>
                    </a:lnTo>
                    <a:close/>
                    <a:moveTo>
                      <a:pt x="1978" y="812"/>
                    </a:moveTo>
                    <a:lnTo>
                      <a:pt x="1566" y="2021"/>
                    </a:lnTo>
                    <a:lnTo>
                      <a:pt x="777" y="2021"/>
                    </a:lnTo>
                    <a:lnTo>
                      <a:pt x="1551" y="0"/>
                    </a:lnTo>
                    <a:lnTo>
                      <a:pt x="1605" y="0"/>
                    </a:lnTo>
                    <a:lnTo>
                      <a:pt x="1658" y="0"/>
                    </a:lnTo>
                    <a:lnTo>
                      <a:pt x="1711" y="0"/>
                    </a:lnTo>
                    <a:lnTo>
                      <a:pt x="1765" y="0"/>
                    </a:lnTo>
                    <a:lnTo>
                      <a:pt x="1818" y="0"/>
                    </a:lnTo>
                    <a:lnTo>
                      <a:pt x="1871" y="0"/>
                    </a:lnTo>
                    <a:lnTo>
                      <a:pt x="1925" y="0"/>
                    </a:lnTo>
                    <a:lnTo>
                      <a:pt x="1978" y="0"/>
                    </a:lnTo>
                    <a:lnTo>
                      <a:pt x="2031" y="0"/>
                    </a:lnTo>
                    <a:lnTo>
                      <a:pt x="2085" y="0"/>
                    </a:lnTo>
                    <a:lnTo>
                      <a:pt x="2138" y="0"/>
                    </a:lnTo>
                    <a:lnTo>
                      <a:pt x="2192" y="0"/>
                    </a:lnTo>
                    <a:lnTo>
                      <a:pt x="2246" y="0"/>
                    </a:lnTo>
                    <a:lnTo>
                      <a:pt x="2299" y="0"/>
                    </a:lnTo>
                    <a:lnTo>
                      <a:pt x="2352" y="0"/>
                    </a:lnTo>
                    <a:lnTo>
                      <a:pt x="2406" y="0"/>
                    </a:lnTo>
                    <a:lnTo>
                      <a:pt x="3179" y="2021"/>
                    </a:lnTo>
                    <a:lnTo>
                      <a:pt x="2390" y="2021"/>
                    </a:lnTo>
                    <a:lnTo>
                      <a:pt x="1978" y="812"/>
                    </a:lnTo>
                    <a:close/>
                    <a:moveTo>
                      <a:pt x="2955" y="2820"/>
                    </a:moveTo>
                    <a:lnTo>
                      <a:pt x="2955" y="2238"/>
                    </a:lnTo>
                    <a:lnTo>
                      <a:pt x="2833" y="2238"/>
                    </a:lnTo>
                    <a:lnTo>
                      <a:pt x="2711" y="2238"/>
                    </a:lnTo>
                    <a:lnTo>
                      <a:pt x="2589" y="2238"/>
                    </a:lnTo>
                    <a:lnTo>
                      <a:pt x="2466" y="2238"/>
                    </a:lnTo>
                    <a:lnTo>
                      <a:pt x="2345" y="2238"/>
                    </a:lnTo>
                    <a:lnTo>
                      <a:pt x="2222" y="2238"/>
                    </a:lnTo>
                    <a:lnTo>
                      <a:pt x="2101" y="2238"/>
                    </a:lnTo>
                    <a:lnTo>
                      <a:pt x="1978" y="2238"/>
                    </a:lnTo>
                    <a:lnTo>
                      <a:pt x="1856" y="2238"/>
                    </a:lnTo>
                    <a:lnTo>
                      <a:pt x="1734" y="2238"/>
                    </a:lnTo>
                    <a:lnTo>
                      <a:pt x="1612" y="2238"/>
                    </a:lnTo>
                    <a:lnTo>
                      <a:pt x="1490" y="2238"/>
                    </a:lnTo>
                    <a:lnTo>
                      <a:pt x="1368" y="2238"/>
                    </a:lnTo>
                    <a:lnTo>
                      <a:pt x="1245" y="2238"/>
                    </a:lnTo>
                    <a:lnTo>
                      <a:pt x="1124" y="2238"/>
                    </a:lnTo>
                    <a:lnTo>
                      <a:pt x="1001" y="2238"/>
                    </a:lnTo>
                    <a:lnTo>
                      <a:pt x="1001" y="2820"/>
                    </a:lnTo>
                    <a:lnTo>
                      <a:pt x="1575" y="2820"/>
                    </a:lnTo>
                    <a:lnTo>
                      <a:pt x="1575" y="4259"/>
                    </a:lnTo>
                    <a:lnTo>
                      <a:pt x="2382" y="4259"/>
                    </a:lnTo>
                    <a:lnTo>
                      <a:pt x="2382" y="2820"/>
                    </a:lnTo>
                    <a:lnTo>
                      <a:pt x="2955" y="2820"/>
                    </a:lnTo>
                    <a:close/>
                    <a:moveTo>
                      <a:pt x="4938" y="582"/>
                    </a:moveTo>
                    <a:lnTo>
                      <a:pt x="4938" y="0"/>
                    </a:lnTo>
                    <a:lnTo>
                      <a:pt x="4817" y="0"/>
                    </a:lnTo>
                    <a:lnTo>
                      <a:pt x="4694" y="0"/>
                    </a:lnTo>
                    <a:lnTo>
                      <a:pt x="4572" y="0"/>
                    </a:lnTo>
                    <a:lnTo>
                      <a:pt x="4450" y="0"/>
                    </a:lnTo>
                    <a:lnTo>
                      <a:pt x="4328" y="0"/>
                    </a:lnTo>
                    <a:lnTo>
                      <a:pt x="4206" y="0"/>
                    </a:lnTo>
                    <a:lnTo>
                      <a:pt x="4084" y="0"/>
                    </a:lnTo>
                    <a:lnTo>
                      <a:pt x="3961" y="0"/>
                    </a:lnTo>
                    <a:lnTo>
                      <a:pt x="3840" y="0"/>
                    </a:lnTo>
                    <a:lnTo>
                      <a:pt x="3717" y="0"/>
                    </a:lnTo>
                    <a:lnTo>
                      <a:pt x="3596" y="0"/>
                    </a:lnTo>
                    <a:lnTo>
                      <a:pt x="3474" y="0"/>
                    </a:lnTo>
                    <a:lnTo>
                      <a:pt x="3351" y="0"/>
                    </a:lnTo>
                    <a:lnTo>
                      <a:pt x="3230" y="0"/>
                    </a:lnTo>
                    <a:lnTo>
                      <a:pt x="3107" y="0"/>
                    </a:lnTo>
                    <a:lnTo>
                      <a:pt x="2986" y="0"/>
                    </a:lnTo>
                    <a:lnTo>
                      <a:pt x="2986" y="582"/>
                    </a:lnTo>
                    <a:lnTo>
                      <a:pt x="3558" y="582"/>
                    </a:lnTo>
                    <a:lnTo>
                      <a:pt x="3558" y="2021"/>
                    </a:lnTo>
                    <a:lnTo>
                      <a:pt x="4365" y="2021"/>
                    </a:lnTo>
                    <a:lnTo>
                      <a:pt x="4365" y="582"/>
                    </a:lnTo>
                    <a:lnTo>
                      <a:pt x="4938" y="582"/>
                    </a:lnTo>
                    <a:close/>
                    <a:moveTo>
                      <a:pt x="3961" y="3050"/>
                    </a:moveTo>
                    <a:lnTo>
                      <a:pt x="3550" y="4259"/>
                    </a:lnTo>
                    <a:lnTo>
                      <a:pt x="2761" y="4259"/>
                    </a:lnTo>
                    <a:lnTo>
                      <a:pt x="3534" y="2238"/>
                    </a:lnTo>
                    <a:lnTo>
                      <a:pt x="3588" y="2238"/>
                    </a:lnTo>
                    <a:lnTo>
                      <a:pt x="3641" y="2238"/>
                    </a:lnTo>
                    <a:lnTo>
                      <a:pt x="3695" y="2238"/>
                    </a:lnTo>
                    <a:lnTo>
                      <a:pt x="3748" y="2238"/>
                    </a:lnTo>
                    <a:lnTo>
                      <a:pt x="3801" y="2238"/>
                    </a:lnTo>
                    <a:lnTo>
                      <a:pt x="3855" y="2238"/>
                    </a:lnTo>
                    <a:lnTo>
                      <a:pt x="3908" y="2238"/>
                    </a:lnTo>
                    <a:lnTo>
                      <a:pt x="3961" y="2238"/>
                    </a:lnTo>
                    <a:lnTo>
                      <a:pt x="4015" y="2238"/>
                    </a:lnTo>
                    <a:lnTo>
                      <a:pt x="4068" y="2238"/>
                    </a:lnTo>
                    <a:lnTo>
                      <a:pt x="4121" y="2238"/>
                    </a:lnTo>
                    <a:lnTo>
                      <a:pt x="4175" y="2238"/>
                    </a:lnTo>
                    <a:lnTo>
                      <a:pt x="4228" y="2238"/>
                    </a:lnTo>
                    <a:lnTo>
                      <a:pt x="4281" y="2238"/>
                    </a:lnTo>
                    <a:lnTo>
                      <a:pt x="4335" y="2238"/>
                    </a:lnTo>
                    <a:lnTo>
                      <a:pt x="4388" y="2238"/>
                    </a:lnTo>
                    <a:lnTo>
                      <a:pt x="5162" y="4259"/>
                    </a:lnTo>
                    <a:lnTo>
                      <a:pt x="4373" y="4259"/>
                    </a:lnTo>
                    <a:lnTo>
                      <a:pt x="3961" y="3050"/>
                    </a:lnTo>
                    <a:close/>
                    <a:moveTo>
                      <a:pt x="5945" y="812"/>
                    </a:moveTo>
                    <a:lnTo>
                      <a:pt x="5533" y="2021"/>
                    </a:lnTo>
                    <a:lnTo>
                      <a:pt x="4744" y="2021"/>
                    </a:lnTo>
                    <a:lnTo>
                      <a:pt x="5518" y="0"/>
                    </a:lnTo>
                    <a:lnTo>
                      <a:pt x="5571" y="0"/>
                    </a:lnTo>
                    <a:lnTo>
                      <a:pt x="5625" y="0"/>
                    </a:lnTo>
                    <a:lnTo>
                      <a:pt x="5678" y="0"/>
                    </a:lnTo>
                    <a:lnTo>
                      <a:pt x="5731" y="0"/>
                    </a:lnTo>
                    <a:lnTo>
                      <a:pt x="5785" y="0"/>
                    </a:lnTo>
                    <a:lnTo>
                      <a:pt x="5838" y="0"/>
                    </a:lnTo>
                    <a:lnTo>
                      <a:pt x="5891" y="0"/>
                    </a:lnTo>
                    <a:lnTo>
                      <a:pt x="5945" y="0"/>
                    </a:lnTo>
                    <a:lnTo>
                      <a:pt x="5998" y="0"/>
                    </a:lnTo>
                    <a:lnTo>
                      <a:pt x="6051" y="0"/>
                    </a:lnTo>
                    <a:lnTo>
                      <a:pt x="6105" y="0"/>
                    </a:lnTo>
                    <a:lnTo>
                      <a:pt x="6158" y="0"/>
                    </a:lnTo>
                    <a:lnTo>
                      <a:pt x="6211" y="0"/>
                    </a:lnTo>
                    <a:lnTo>
                      <a:pt x="6266" y="0"/>
                    </a:lnTo>
                    <a:lnTo>
                      <a:pt x="6319" y="0"/>
                    </a:lnTo>
                    <a:lnTo>
                      <a:pt x="6372" y="0"/>
                    </a:lnTo>
                    <a:lnTo>
                      <a:pt x="7145" y="2021"/>
                    </a:lnTo>
                    <a:lnTo>
                      <a:pt x="6356" y="2021"/>
                    </a:lnTo>
                    <a:lnTo>
                      <a:pt x="5945" y="812"/>
                    </a:lnTo>
                    <a:close/>
                    <a:moveTo>
                      <a:pt x="6921" y="2820"/>
                    </a:moveTo>
                    <a:lnTo>
                      <a:pt x="6921" y="2238"/>
                    </a:lnTo>
                    <a:lnTo>
                      <a:pt x="6799" y="2238"/>
                    </a:lnTo>
                    <a:lnTo>
                      <a:pt x="6677" y="2238"/>
                    </a:lnTo>
                    <a:lnTo>
                      <a:pt x="6555" y="2238"/>
                    </a:lnTo>
                    <a:lnTo>
                      <a:pt x="6433" y="2238"/>
                    </a:lnTo>
                    <a:lnTo>
                      <a:pt x="6312" y="2238"/>
                    </a:lnTo>
                    <a:lnTo>
                      <a:pt x="6189" y="2238"/>
                    </a:lnTo>
                    <a:lnTo>
                      <a:pt x="6067" y="2238"/>
                    </a:lnTo>
                    <a:lnTo>
                      <a:pt x="5945" y="2238"/>
                    </a:lnTo>
                    <a:lnTo>
                      <a:pt x="5823" y="2238"/>
                    </a:lnTo>
                    <a:lnTo>
                      <a:pt x="5701" y="2238"/>
                    </a:lnTo>
                    <a:lnTo>
                      <a:pt x="5579" y="2238"/>
                    </a:lnTo>
                    <a:lnTo>
                      <a:pt x="5456" y="2238"/>
                    </a:lnTo>
                    <a:lnTo>
                      <a:pt x="5335" y="2238"/>
                    </a:lnTo>
                    <a:lnTo>
                      <a:pt x="5212" y="2238"/>
                    </a:lnTo>
                    <a:lnTo>
                      <a:pt x="5091" y="2238"/>
                    </a:lnTo>
                    <a:lnTo>
                      <a:pt x="4968" y="2238"/>
                    </a:lnTo>
                    <a:lnTo>
                      <a:pt x="4968" y="2820"/>
                    </a:lnTo>
                    <a:lnTo>
                      <a:pt x="5541" y="2820"/>
                    </a:lnTo>
                    <a:lnTo>
                      <a:pt x="5541" y="4259"/>
                    </a:lnTo>
                    <a:lnTo>
                      <a:pt x="6349" y="4259"/>
                    </a:lnTo>
                    <a:lnTo>
                      <a:pt x="6349" y="2820"/>
                    </a:lnTo>
                    <a:lnTo>
                      <a:pt x="6921" y="2820"/>
                    </a:lnTo>
                    <a:close/>
                    <a:moveTo>
                      <a:pt x="8905" y="582"/>
                    </a:moveTo>
                    <a:lnTo>
                      <a:pt x="8905" y="0"/>
                    </a:lnTo>
                    <a:lnTo>
                      <a:pt x="8782" y="0"/>
                    </a:lnTo>
                    <a:lnTo>
                      <a:pt x="8661" y="0"/>
                    </a:lnTo>
                    <a:lnTo>
                      <a:pt x="8538" y="0"/>
                    </a:lnTo>
                    <a:lnTo>
                      <a:pt x="8416" y="0"/>
                    </a:lnTo>
                    <a:lnTo>
                      <a:pt x="8294" y="0"/>
                    </a:lnTo>
                    <a:lnTo>
                      <a:pt x="8172" y="0"/>
                    </a:lnTo>
                    <a:lnTo>
                      <a:pt x="8050" y="0"/>
                    </a:lnTo>
                    <a:lnTo>
                      <a:pt x="7928" y="0"/>
                    </a:lnTo>
                    <a:lnTo>
                      <a:pt x="7805" y="0"/>
                    </a:lnTo>
                    <a:lnTo>
                      <a:pt x="7684" y="0"/>
                    </a:lnTo>
                    <a:lnTo>
                      <a:pt x="7561" y="0"/>
                    </a:lnTo>
                    <a:lnTo>
                      <a:pt x="7440" y="0"/>
                    </a:lnTo>
                    <a:lnTo>
                      <a:pt x="7317" y="0"/>
                    </a:lnTo>
                    <a:lnTo>
                      <a:pt x="7195" y="0"/>
                    </a:lnTo>
                    <a:lnTo>
                      <a:pt x="7073" y="0"/>
                    </a:lnTo>
                    <a:lnTo>
                      <a:pt x="6951" y="0"/>
                    </a:lnTo>
                    <a:lnTo>
                      <a:pt x="6951" y="582"/>
                    </a:lnTo>
                    <a:lnTo>
                      <a:pt x="7524" y="582"/>
                    </a:lnTo>
                    <a:lnTo>
                      <a:pt x="7524" y="2021"/>
                    </a:lnTo>
                    <a:lnTo>
                      <a:pt x="8331" y="2021"/>
                    </a:lnTo>
                    <a:lnTo>
                      <a:pt x="8331" y="582"/>
                    </a:lnTo>
                    <a:lnTo>
                      <a:pt x="8905" y="582"/>
                    </a:lnTo>
                    <a:close/>
                    <a:moveTo>
                      <a:pt x="7928" y="3050"/>
                    </a:moveTo>
                    <a:lnTo>
                      <a:pt x="7516" y="4259"/>
                    </a:lnTo>
                    <a:lnTo>
                      <a:pt x="6727" y="4259"/>
                    </a:lnTo>
                    <a:lnTo>
                      <a:pt x="7500" y="2238"/>
                    </a:lnTo>
                    <a:lnTo>
                      <a:pt x="7554" y="2238"/>
                    </a:lnTo>
                    <a:lnTo>
                      <a:pt x="7607" y="2238"/>
                    </a:lnTo>
                    <a:lnTo>
                      <a:pt x="7660" y="2238"/>
                    </a:lnTo>
                    <a:lnTo>
                      <a:pt x="7715" y="2238"/>
                    </a:lnTo>
                    <a:lnTo>
                      <a:pt x="7768" y="2238"/>
                    </a:lnTo>
                    <a:lnTo>
                      <a:pt x="7821" y="2238"/>
                    </a:lnTo>
                    <a:lnTo>
                      <a:pt x="7875" y="2238"/>
                    </a:lnTo>
                    <a:lnTo>
                      <a:pt x="7928" y="2238"/>
                    </a:lnTo>
                    <a:lnTo>
                      <a:pt x="7981" y="2238"/>
                    </a:lnTo>
                    <a:lnTo>
                      <a:pt x="8035" y="2238"/>
                    </a:lnTo>
                    <a:lnTo>
                      <a:pt x="8088" y="2238"/>
                    </a:lnTo>
                    <a:lnTo>
                      <a:pt x="8141" y="2238"/>
                    </a:lnTo>
                    <a:lnTo>
                      <a:pt x="8195" y="2238"/>
                    </a:lnTo>
                    <a:lnTo>
                      <a:pt x="8248" y="2238"/>
                    </a:lnTo>
                    <a:lnTo>
                      <a:pt x="8301" y="2238"/>
                    </a:lnTo>
                    <a:lnTo>
                      <a:pt x="8355" y="2238"/>
                    </a:lnTo>
                    <a:lnTo>
                      <a:pt x="9129" y="4259"/>
                    </a:lnTo>
                    <a:lnTo>
                      <a:pt x="8340" y="4259"/>
                    </a:lnTo>
                    <a:lnTo>
                      <a:pt x="7928" y="3050"/>
                    </a:lnTo>
                    <a:close/>
                    <a:moveTo>
                      <a:pt x="9910" y="812"/>
                    </a:moveTo>
                    <a:lnTo>
                      <a:pt x="9500" y="2021"/>
                    </a:lnTo>
                    <a:lnTo>
                      <a:pt x="8710" y="2021"/>
                    </a:lnTo>
                    <a:lnTo>
                      <a:pt x="9484" y="0"/>
                    </a:lnTo>
                    <a:lnTo>
                      <a:pt x="9537" y="0"/>
                    </a:lnTo>
                    <a:lnTo>
                      <a:pt x="9590" y="0"/>
                    </a:lnTo>
                    <a:lnTo>
                      <a:pt x="9644" y="0"/>
                    </a:lnTo>
                    <a:lnTo>
                      <a:pt x="9697" y="0"/>
                    </a:lnTo>
                    <a:lnTo>
                      <a:pt x="9750" y="0"/>
                    </a:lnTo>
                    <a:lnTo>
                      <a:pt x="9804" y="0"/>
                    </a:lnTo>
                    <a:lnTo>
                      <a:pt x="9857" y="0"/>
                    </a:lnTo>
                    <a:lnTo>
                      <a:pt x="9910" y="0"/>
                    </a:lnTo>
                    <a:lnTo>
                      <a:pt x="9965" y="0"/>
                    </a:lnTo>
                    <a:lnTo>
                      <a:pt x="10018" y="0"/>
                    </a:lnTo>
                    <a:lnTo>
                      <a:pt x="10071" y="0"/>
                    </a:lnTo>
                    <a:lnTo>
                      <a:pt x="10125" y="0"/>
                    </a:lnTo>
                    <a:lnTo>
                      <a:pt x="10178" y="0"/>
                    </a:lnTo>
                    <a:lnTo>
                      <a:pt x="10231" y="0"/>
                    </a:lnTo>
                    <a:lnTo>
                      <a:pt x="10285" y="0"/>
                    </a:lnTo>
                    <a:lnTo>
                      <a:pt x="10338" y="0"/>
                    </a:lnTo>
                    <a:lnTo>
                      <a:pt x="11111" y="2021"/>
                    </a:lnTo>
                    <a:lnTo>
                      <a:pt x="10322" y="2021"/>
                    </a:lnTo>
                    <a:lnTo>
                      <a:pt x="9910" y="812"/>
                    </a:lnTo>
                    <a:close/>
                    <a:moveTo>
                      <a:pt x="10887" y="2820"/>
                    </a:moveTo>
                    <a:lnTo>
                      <a:pt x="10887" y="2238"/>
                    </a:lnTo>
                    <a:lnTo>
                      <a:pt x="10765" y="2238"/>
                    </a:lnTo>
                    <a:lnTo>
                      <a:pt x="10643" y="2238"/>
                    </a:lnTo>
                    <a:lnTo>
                      <a:pt x="10521" y="2238"/>
                    </a:lnTo>
                    <a:lnTo>
                      <a:pt x="10399" y="2238"/>
                    </a:lnTo>
                    <a:lnTo>
                      <a:pt x="10277" y="2238"/>
                    </a:lnTo>
                    <a:lnTo>
                      <a:pt x="10154" y="2238"/>
                    </a:lnTo>
                    <a:lnTo>
                      <a:pt x="10033" y="2238"/>
                    </a:lnTo>
                    <a:lnTo>
                      <a:pt x="9910" y="2238"/>
                    </a:lnTo>
                    <a:lnTo>
                      <a:pt x="9789" y="2238"/>
                    </a:lnTo>
                    <a:lnTo>
                      <a:pt x="9667" y="2238"/>
                    </a:lnTo>
                    <a:lnTo>
                      <a:pt x="9545" y="2238"/>
                    </a:lnTo>
                    <a:lnTo>
                      <a:pt x="9423" y="2238"/>
                    </a:lnTo>
                    <a:lnTo>
                      <a:pt x="9300" y="2238"/>
                    </a:lnTo>
                    <a:lnTo>
                      <a:pt x="9179" y="2238"/>
                    </a:lnTo>
                    <a:lnTo>
                      <a:pt x="9056" y="2238"/>
                    </a:lnTo>
                    <a:lnTo>
                      <a:pt x="8935" y="2238"/>
                    </a:lnTo>
                    <a:lnTo>
                      <a:pt x="8935" y="2820"/>
                    </a:lnTo>
                    <a:lnTo>
                      <a:pt x="9507" y="2820"/>
                    </a:lnTo>
                    <a:lnTo>
                      <a:pt x="9507" y="4259"/>
                    </a:lnTo>
                    <a:lnTo>
                      <a:pt x="10314" y="4259"/>
                    </a:lnTo>
                    <a:lnTo>
                      <a:pt x="10314" y="2820"/>
                    </a:lnTo>
                    <a:lnTo>
                      <a:pt x="10887" y="2820"/>
                    </a:lnTo>
                    <a:close/>
                    <a:moveTo>
                      <a:pt x="11894" y="3050"/>
                    </a:moveTo>
                    <a:lnTo>
                      <a:pt x="11482" y="4259"/>
                    </a:lnTo>
                    <a:lnTo>
                      <a:pt x="10693" y="4259"/>
                    </a:lnTo>
                    <a:lnTo>
                      <a:pt x="11467" y="2238"/>
                    </a:lnTo>
                    <a:lnTo>
                      <a:pt x="11520" y="2238"/>
                    </a:lnTo>
                    <a:lnTo>
                      <a:pt x="11574" y="2238"/>
                    </a:lnTo>
                    <a:lnTo>
                      <a:pt x="11627" y="2238"/>
                    </a:lnTo>
                    <a:lnTo>
                      <a:pt x="11680" y="2238"/>
                    </a:lnTo>
                    <a:lnTo>
                      <a:pt x="11734" y="2238"/>
                    </a:lnTo>
                    <a:lnTo>
                      <a:pt x="11787" y="2238"/>
                    </a:lnTo>
                    <a:lnTo>
                      <a:pt x="11840" y="2238"/>
                    </a:lnTo>
                    <a:lnTo>
                      <a:pt x="11894" y="2238"/>
                    </a:lnTo>
                    <a:lnTo>
                      <a:pt x="11947" y="2238"/>
                    </a:lnTo>
                    <a:lnTo>
                      <a:pt x="12000" y="2238"/>
                    </a:lnTo>
                    <a:lnTo>
                      <a:pt x="12054" y="2238"/>
                    </a:lnTo>
                    <a:lnTo>
                      <a:pt x="12107" y="2238"/>
                    </a:lnTo>
                    <a:lnTo>
                      <a:pt x="12160" y="2238"/>
                    </a:lnTo>
                    <a:lnTo>
                      <a:pt x="12214" y="2238"/>
                    </a:lnTo>
                    <a:lnTo>
                      <a:pt x="12268" y="2238"/>
                    </a:lnTo>
                    <a:lnTo>
                      <a:pt x="12321" y="2238"/>
                    </a:lnTo>
                    <a:lnTo>
                      <a:pt x="13094" y="4259"/>
                    </a:lnTo>
                    <a:lnTo>
                      <a:pt x="12305" y="4259"/>
                    </a:lnTo>
                    <a:lnTo>
                      <a:pt x="11894" y="3050"/>
                    </a:lnTo>
                    <a:close/>
                    <a:moveTo>
                      <a:pt x="12870" y="582"/>
                    </a:moveTo>
                    <a:lnTo>
                      <a:pt x="12870" y="0"/>
                    </a:lnTo>
                    <a:lnTo>
                      <a:pt x="12749" y="0"/>
                    </a:lnTo>
                    <a:lnTo>
                      <a:pt x="12626" y="0"/>
                    </a:lnTo>
                    <a:lnTo>
                      <a:pt x="12505" y="0"/>
                    </a:lnTo>
                    <a:lnTo>
                      <a:pt x="12382" y="0"/>
                    </a:lnTo>
                    <a:lnTo>
                      <a:pt x="12260" y="0"/>
                    </a:lnTo>
                    <a:lnTo>
                      <a:pt x="12139" y="0"/>
                    </a:lnTo>
                    <a:lnTo>
                      <a:pt x="12016" y="0"/>
                    </a:lnTo>
                    <a:lnTo>
                      <a:pt x="11895" y="0"/>
                    </a:lnTo>
                    <a:lnTo>
                      <a:pt x="11772" y="0"/>
                    </a:lnTo>
                    <a:lnTo>
                      <a:pt x="11651" y="0"/>
                    </a:lnTo>
                    <a:lnTo>
                      <a:pt x="11528" y="0"/>
                    </a:lnTo>
                    <a:lnTo>
                      <a:pt x="11406" y="0"/>
                    </a:lnTo>
                    <a:lnTo>
                      <a:pt x="11284" y="0"/>
                    </a:lnTo>
                    <a:lnTo>
                      <a:pt x="11162" y="0"/>
                    </a:lnTo>
                    <a:lnTo>
                      <a:pt x="11040" y="0"/>
                    </a:lnTo>
                    <a:lnTo>
                      <a:pt x="10918" y="0"/>
                    </a:lnTo>
                    <a:lnTo>
                      <a:pt x="10918" y="582"/>
                    </a:lnTo>
                    <a:lnTo>
                      <a:pt x="11491" y="582"/>
                    </a:lnTo>
                    <a:lnTo>
                      <a:pt x="11491" y="2021"/>
                    </a:lnTo>
                    <a:lnTo>
                      <a:pt x="12298" y="2021"/>
                    </a:lnTo>
                    <a:lnTo>
                      <a:pt x="12298" y="582"/>
                    </a:lnTo>
                    <a:lnTo>
                      <a:pt x="12870" y="582"/>
                    </a:lnTo>
                    <a:close/>
                    <a:moveTo>
                      <a:pt x="13877" y="812"/>
                    </a:moveTo>
                    <a:lnTo>
                      <a:pt x="13465" y="2021"/>
                    </a:lnTo>
                    <a:lnTo>
                      <a:pt x="12676" y="2021"/>
                    </a:lnTo>
                    <a:lnTo>
                      <a:pt x="13450" y="0"/>
                    </a:lnTo>
                    <a:lnTo>
                      <a:pt x="13504" y="0"/>
                    </a:lnTo>
                    <a:lnTo>
                      <a:pt x="13557" y="0"/>
                    </a:lnTo>
                    <a:lnTo>
                      <a:pt x="13610" y="0"/>
                    </a:lnTo>
                    <a:lnTo>
                      <a:pt x="13664" y="0"/>
                    </a:lnTo>
                    <a:lnTo>
                      <a:pt x="13717" y="0"/>
                    </a:lnTo>
                    <a:lnTo>
                      <a:pt x="13770" y="0"/>
                    </a:lnTo>
                    <a:lnTo>
                      <a:pt x="13824" y="0"/>
                    </a:lnTo>
                    <a:lnTo>
                      <a:pt x="13877" y="0"/>
                    </a:lnTo>
                    <a:lnTo>
                      <a:pt x="13930" y="0"/>
                    </a:lnTo>
                    <a:lnTo>
                      <a:pt x="13984" y="0"/>
                    </a:lnTo>
                    <a:lnTo>
                      <a:pt x="14037" y="0"/>
                    </a:lnTo>
                    <a:lnTo>
                      <a:pt x="14091" y="0"/>
                    </a:lnTo>
                    <a:lnTo>
                      <a:pt x="14145" y="0"/>
                    </a:lnTo>
                    <a:lnTo>
                      <a:pt x="14198" y="0"/>
                    </a:lnTo>
                    <a:lnTo>
                      <a:pt x="14251" y="0"/>
                    </a:lnTo>
                    <a:lnTo>
                      <a:pt x="14305" y="0"/>
                    </a:lnTo>
                    <a:lnTo>
                      <a:pt x="15078" y="2021"/>
                    </a:lnTo>
                    <a:lnTo>
                      <a:pt x="14289" y="2021"/>
                    </a:lnTo>
                    <a:lnTo>
                      <a:pt x="13877" y="812"/>
                    </a:lnTo>
                    <a:close/>
                    <a:moveTo>
                      <a:pt x="14854" y="2820"/>
                    </a:moveTo>
                    <a:lnTo>
                      <a:pt x="14854" y="2238"/>
                    </a:lnTo>
                    <a:lnTo>
                      <a:pt x="14732" y="2238"/>
                    </a:lnTo>
                    <a:lnTo>
                      <a:pt x="14610" y="2238"/>
                    </a:lnTo>
                    <a:lnTo>
                      <a:pt x="14488" y="2238"/>
                    </a:lnTo>
                    <a:lnTo>
                      <a:pt x="14365" y="2238"/>
                    </a:lnTo>
                    <a:lnTo>
                      <a:pt x="14244" y="2238"/>
                    </a:lnTo>
                    <a:lnTo>
                      <a:pt x="14121" y="2238"/>
                    </a:lnTo>
                    <a:lnTo>
                      <a:pt x="14000" y="2238"/>
                    </a:lnTo>
                    <a:lnTo>
                      <a:pt x="13877" y="2238"/>
                    </a:lnTo>
                    <a:lnTo>
                      <a:pt x="13755" y="2238"/>
                    </a:lnTo>
                    <a:lnTo>
                      <a:pt x="13633" y="2238"/>
                    </a:lnTo>
                    <a:lnTo>
                      <a:pt x="13511" y="2238"/>
                    </a:lnTo>
                    <a:lnTo>
                      <a:pt x="13389" y="2238"/>
                    </a:lnTo>
                    <a:lnTo>
                      <a:pt x="13267" y="2238"/>
                    </a:lnTo>
                    <a:lnTo>
                      <a:pt x="13144" y="2238"/>
                    </a:lnTo>
                    <a:lnTo>
                      <a:pt x="13023" y="2238"/>
                    </a:lnTo>
                    <a:lnTo>
                      <a:pt x="12901" y="2238"/>
                    </a:lnTo>
                    <a:lnTo>
                      <a:pt x="12901" y="2820"/>
                    </a:lnTo>
                    <a:lnTo>
                      <a:pt x="13474" y="2820"/>
                    </a:lnTo>
                    <a:lnTo>
                      <a:pt x="13474" y="4259"/>
                    </a:lnTo>
                    <a:lnTo>
                      <a:pt x="14281" y="4259"/>
                    </a:lnTo>
                    <a:lnTo>
                      <a:pt x="14281" y="2820"/>
                    </a:lnTo>
                    <a:lnTo>
                      <a:pt x="14854" y="2820"/>
                    </a:lnTo>
                    <a:close/>
                    <a:moveTo>
                      <a:pt x="16837" y="582"/>
                    </a:moveTo>
                    <a:lnTo>
                      <a:pt x="16837" y="0"/>
                    </a:lnTo>
                    <a:lnTo>
                      <a:pt x="16714" y="0"/>
                    </a:lnTo>
                    <a:lnTo>
                      <a:pt x="16593" y="0"/>
                    </a:lnTo>
                    <a:lnTo>
                      <a:pt x="16470" y="0"/>
                    </a:lnTo>
                    <a:lnTo>
                      <a:pt x="16349" y="0"/>
                    </a:lnTo>
                    <a:lnTo>
                      <a:pt x="16226" y="0"/>
                    </a:lnTo>
                    <a:lnTo>
                      <a:pt x="16105" y="0"/>
                    </a:lnTo>
                    <a:lnTo>
                      <a:pt x="15982" y="0"/>
                    </a:lnTo>
                    <a:lnTo>
                      <a:pt x="15860" y="0"/>
                    </a:lnTo>
                    <a:lnTo>
                      <a:pt x="15739" y="0"/>
                    </a:lnTo>
                    <a:lnTo>
                      <a:pt x="15616" y="0"/>
                    </a:lnTo>
                    <a:lnTo>
                      <a:pt x="15495" y="0"/>
                    </a:lnTo>
                    <a:lnTo>
                      <a:pt x="15372" y="0"/>
                    </a:lnTo>
                    <a:lnTo>
                      <a:pt x="15250" y="0"/>
                    </a:lnTo>
                    <a:lnTo>
                      <a:pt x="15128" y="0"/>
                    </a:lnTo>
                    <a:lnTo>
                      <a:pt x="15006" y="0"/>
                    </a:lnTo>
                    <a:lnTo>
                      <a:pt x="14884" y="0"/>
                    </a:lnTo>
                    <a:lnTo>
                      <a:pt x="14884" y="582"/>
                    </a:lnTo>
                    <a:lnTo>
                      <a:pt x="15456" y="582"/>
                    </a:lnTo>
                    <a:lnTo>
                      <a:pt x="15456" y="2021"/>
                    </a:lnTo>
                    <a:lnTo>
                      <a:pt x="16264" y="2021"/>
                    </a:lnTo>
                    <a:lnTo>
                      <a:pt x="16264" y="582"/>
                    </a:lnTo>
                    <a:lnTo>
                      <a:pt x="16837" y="582"/>
                    </a:lnTo>
                    <a:close/>
                  </a:path>
                </a:pathLst>
              </a:custGeom>
              <a:solidFill>
                <a:srgbClr val="6DB7E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36" name="TextBox 35"/>
          <p:cNvSpPr txBox="1"/>
          <p:nvPr userDrawn="1"/>
        </p:nvSpPr>
        <p:spPr>
          <a:xfrm>
            <a:off x="338328" y="6336792"/>
            <a:ext cx="48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2017 Tata Consultancy Services Limited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29184" y="4789488"/>
            <a:ext cx="5878512" cy="336550"/>
          </a:xfrm>
          <a:ln/>
        </p:spPr>
        <p:txBody>
          <a:bodyPr anchor="t" anchorCtr="0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AU" dirty="0"/>
              <a:t>Click to edit Master subtitle style</a:t>
            </a:r>
          </a:p>
        </p:txBody>
      </p:sp>
      <p:sp>
        <p:nvSpPr>
          <p:cNvPr id="5299" name="Rectangle 179"/>
          <p:cNvSpPr>
            <a:spLocks noGrp="1" noChangeArrowheads="1"/>
          </p:cNvSpPr>
          <p:nvPr userDrawn="1">
            <p:ph type="ctrTitle"/>
          </p:nvPr>
        </p:nvSpPr>
        <p:spPr>
          <a:xfrm>
            <a:off x="329184" y="3537545"/>
            <a:ext cx="5878512" cy="517065"/>
          </a:xfrm>
        </p:spPr>
        <p:txBody>
          <a:bodyPr wrap="square" anchor="t" anchorCtr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AU" dirty="0"/>
              <a:t>Click to edit Master title style</a:t>
            </a:r>
          </a:p>
        </p:txBody>
      </p:sp>
      <p:cxnSp>
        <p:nvCxnSpPr>
          <p:cNvPr id="38" name="Straight Connector 37"/>
          <p:cNvCxnSpPr/>
          <p:nvPr userDrawn="1"/>
        </p:nvCxnSpPr>
        <p:spPr bwMode="auto">
          <a:xfrm>
            <a:off x="420624" y="4023360"/>
            <a:ext cx="5788152" cy="1588"/>
          </a:xfrm>
          <a:prstGeom prst="line">
            <a:avLst/>
          </a:prstGeom>
          <a:solidFill>
            <a:srgbClr val="6CCFF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CP Title and Conten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- </a:t>
            </a:r>
            <a:fld id="{5A5EA64A-0EB3-4200-971A-158A7EF6CEFB}" type="slidenum">
              <a:rPr lang="en-AU"/>
              <a:pPr>
                <a:defRPr/>
              </a:pPr>
              <a:t>‹#›</a:t>
            </a:fld>
            <a:r>
              <a:rPr lang="en-AU" dirty="0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CP Title and Two Conten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- </a:t>
            </a:r>
            <a:fld id="{134F1954-8914-46E9-9CAD-C97D460C553C}" type="slidenum">
              <a:rPr lang="en-AU"/>
              <a:pPr>
                <a:defRPr/>
              </a:pPr>
              <a:t>‹#›</a:t>
            </a:fld>
            <a:r>
              <a:rPr lang="en-AU" dirty="0"/>
              <a:t> -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11480" y="1188720"/>
            <a:ext cx="4041648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18304" y="1188720"/>
            <a:ext cx="4041648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CP Title and Content Compariso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63CF1B43-3BD7-4DAE-9E60-E5BA5EF23967}" type="slidenum">
              <a:rPr lang="en-AU" smtClean="0"/>
              <a:pPr>
                <a:defRPr/>
              </a:pPr>
              <a:t>‹#›</a:t>
            </a:fld>
            <a:r>
              <a:rPr lang="en-AU" dirty="0" smtClean="0"/>
              <a:t> -</a:t>
            </a:r>
            <a:endParaRPr lang="en-AU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13772"/>
            <a:ext cx="4040188" cy="338554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b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8304" y="1213772"/>
            <a:ext cx="4041775" cy="338554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b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1"/>
          </p:nvPr>
        </p:nvSpPr>
        <p:spPr>
          <a:xfrm>
            <a:off x="411480" y="1564000"/>
            <a:ext cx="4041648" cy="39502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/>
          </p:nvPr>
        </p:nvSpPr>
        <p:spPr>
          <a:xfrm>
            <a:off x="4718304" y="1564000"/>
            <a:ext cx="4041648" cy="39502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CP Title onl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- </a:t>
            </a:r>
            <a:fld id="{6B0C9173-A86E-45F0-A8CF-E3028EC207E5}" type="slidenum">
              <a:rPr lang="en-AU"/>
              <a:pPr>
                <a:defRPr/>
              </a:pPr>
              <a:t>‹#›</a:t>
            </a:fld>
            <a:r>
              <a:rPr lang="en-AU" dirty="0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CP Title and custom layout Conten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63CF1B43-3BD7-4DAE-9E60-E5BA5EF23967}" type="slidenum">
              <a:rPr lang="en-AU" smtClean="0"/>
              <a:pPr>
                <a:defRPr/>
              </a:pPr>
              <a:t>‹#›</a:t>
            </a:fld>
            <a:r>
              <a:rPr lang="en-AU" dirty="0" smtClean="0"/>
              <a:t> -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02736" y="1188719"/>
            <a:ext cx="5111750" cy="43251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defRPr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defRPr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defRPr lang="en-US" sz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defRPr lang="en-AU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11480" y="1636071"/>
            <a:ext cx="3008376" cy="38643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11480" y="1188720"/>
            <a:ext cx="3008376" cy="411480"/>
          </a:xfrm>
        </p:spPr>
        <p:txBody>
          <a:bodyPr>
            <a:spAutoFit/>
          </a:bodyPr>
          <a:lstStyle>
            <a:lvl1pPr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CP Thank You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3538728"/>
            <a:ext cx="5879592" cy="51706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9184" y="4105656"/>
            <a:ext cx="5889054" cy="7409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834C72-D3B0-4BB6-B0E0-08BD5A4A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57417E-A4CF-4BA5-B069-454BECCEFFE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2B29C22-7F92-4D9B-9A16-200A5E84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CAA46E-8E70-4B42-BD59-BE5EDE52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0988-B4D2-461D-B81D-46E404F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9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CP Thank You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3538728"/>
            <a:ext cx="5879592" cy="51706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9184" y="4105656"/>
            <a:ext cx="5889054" cy="7409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2381" y="0"/>
            <a:ext cx="9146381" cy="6708775"/>
            <a:chOff x="-2381" y="0"/>
            <a:chExt cx="9146381" cy="6708775"/>
          </a:xfrm>
        </p:grpSpPr>
        <p:grpSp>
          <p:nvGrpSpPr>
            <p:cNvPr id="1042" name="Group 18"/>
            <p:cNvGrpSpPr>
              <a:grpSpLocks noChangeAspect="1"/>
            </p:cNvGrpSpPr>
            <p:nvPr userDrawn="1"/>
          </p:nvGrpSpPr>
          <p:grpSpPr bwMode="auto">
            <a:xfrm>
              <a:off x="430213" y="6427788"/>
              <a:ext cx="2422525" cy="280987"/>
              <a:chOff x="271" y="4049"/>
              <a:chExt cx="1526" cy="177"/>
            </a:xfrm>
          </p:grpSpPr>
          <p:sp>
            <p:nvSpPr>
              <p:cNvPr id="1041" name="AutoShape 17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71" y="4049"/>
                <a:ext cx="1526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3" name="Freeform 19"/>
              <p:cNvSpPr>
                <a:spLocks noEditPoints="1"/>
              </p:cNvSpPr>
              <p:nvPr userDrawn="1"/>
            </p:nvSpPr>
            <p:spPr bwMode="auto">
              <a:xfrm>
                <a:off x="1099" y="4049"/>
                <a:ext cx="343" cy="60"/>
              </a:xfrm>
              <a:custGeom>
                <a:avLst/>
                <a:gdLst/>
                <a:ahLst/>
                <a:cxnLst>
                  <a:cxn ang="0">
                    <a:pos x="3591" y="653"/>
                  </a:cxn>
                  <a:cxn ang="0">
                    <a:pos x="3707" y="606"/>
                  </a:cxn>
                  <a:cxn ang="0">
                    <a:pos x="3774" y="465"/>
                  </a:cxn>
                  <a:cxn ang="0">
                    <a:pos x="3699" y="321"/>
                  </a:cxn>
                  <a:cxn ang="0">
                    <a:pos x="3518" y="230"/>
                  </a:cxn>
                  <a:cxn ang="0">
                    <a:pos x="3492" y="151"/>
                  </a:cxn>
                  <a:cxn ang="0">
                    <a:pos x="3567" y="97"/>
                  </a:cxn>
                  <a:cxn ang="0">
                    <a:pos x="3749" y="32"/>
                  </a:cxn>
                  <a:cxn ang="0">
                    <a:pos x="3524" y="8"/>
                  </a:cxn>
                  <a:cxn ang="0">
                    <a:pos x="3377" y="146"/>
                  </a:cxn>
                  <a:cxn ang="0">
                    <a:pos x="3431" y="306"/>
                  </a:cxn>
                  <a:cxn ang="0">
                    <a:pos x="3614" y="402"/>
                  </a:cxn>
                  <a:cxn ang="0">
                    <a:pos x="3656" y="483"/>
                  </a:cxn>
                  <a:cxn ang="0">
                    <a:pos x="3591" y="554"/>
                  </a:cxn>
                  <a:cxn ang="0">
                    <a:pos x="3403" y="527"/>
                  </a:cxn>
                  <a:cxn ang="0">
                    <a:pos x="3288" y="551"/>
                  </a:cxn>
                  <a:cxn ang="0">
                    <a:pos x="2697" y="558"/>
                  </a:cxn>
                  <a:cxn ang="0">
                    <a:pos x="2558" y="539"/>
                  </a:cxn>
                  <a:cxn ang="0">
                    <a:pos x="2475" y="464"/>
                  </a:cxn>
                  <a:cxn ang="0">
                    <a:pos x="2444" y="289"/>
                  </a:cxn>
                  <a:cxn ang="0">
                    <a:pos x="2490" y="172"/>
                  </a:cxn>
                  <a:cxn ang="0">
                    <a:pos x="2596" y="104"/>
                  </a:cxn>
                  <a:cxn ang="0">
                    <a:pos x="2788" y="121"/>
                  </a:cxn>
                  <a:cxn ang="0">
                    <a:pos x="2624" y="2"/>
                  </a:cxn>
                  <a:cxn ang="0">
                    <a:pos x="2454" y="60"/>
                  </a:cxn>
                  <a:cxn ang="0">
                    <a:pos x="2345" y="195"/>
                  </a:cxn>
                  <a:cxn ang="0">
                    <a:pos x="2323" y="389"/>
                  </a:cxn>
                  <a:cxn ang="0">
                    <a:pos x="2386" y="548"/>
                  </a:cxn>
                  <a:cxn ang="0">
                    <a:pos x="2524" y="638"/>
                  </a:cxn>
                  <a:cxn ang="0">
                    <a:pos x="2745" y="648"/>
                  </a:cxn>
                  <a:cxn ang="0">
                    <a:pos x="1816" y="647"/>
                  </a:cxn>
                  <a:cxn ang="0">
                    <a:pos x="1756" y="531"/>
                  </a:cxn>
                  <a:cxn ang="0">
                    <a:pos x="1480" y="11"/>
                  </a:cxn>
                  <a:cxn ang="0">
                    <a:pos x="1237" y="99"/>
                  </a:cxn>
                  <a:cxn ang="0">
                    <a:pos x="1311" y="183"/>
                  </a:cxn>
                  <a:cxn ang="0">
                    <a:pos x="1259" y="284"/>
                  </a:cxn>
                  <a:cxn ang="0">
                    <a:pos x="1116" y="384"/>
                  </a:cxn>
                  <a:cxn ang="0">
                    <a:pos x="1262" y="425"/>
                  </a:cxn>
                  <a:cxn ang="0">
                    <a:pos x="1327" y="637"/>
                  </a:cxn>
                  <a:cxn ang="0">
                    <a:pos x="1394" y="447"/>
                  </a:cxn>
                  <a:cxn ang="0">
                    <a:pos x="1312" y="345"/>
                  </a:cxn>
                  <a:cxn ang="0">
                    <a:pos x="1406" y="265"/>
                  </a:cxn>
                  <a:cxn ang="0">
                    <a:pos x="1404" y="96"/>
                  </a:cxn>
                  <a:cxn ang="0">
                    <a:pos x="1292" y="18"/>
                  </a:cxn>
                  <a:cxn ang="0">
                    <a:pos x="1018" y="16"/>
                  </a:cxn>
                  <a:cxn ang="0">
                    <a:pos x="900" y="551"/>
                  </a:cxn>
                  <a:cxn ang="0">
                    <a:pos x="121" y="653"/>
                  </a:cxn>
                  <a:cxn ang="0">
                    <a:pos x="310" y="629"/>
                  </a:cxn>
                  <a:cxn ang="0">
                    <a:pos x="397" y="539"/>
                  </a:cxn>
                  <a:cxn ang="0">
                    <a:pos x="382" y="364"/>
                  </a:cxn>
                  <a:cxn ang="0">
                    <a:pos x="195" y="253"/>
                  </a:cxn>
                  <a:cxn ang="0">
                    <a:pos x="128" y="182"/>
                  </a:cxn>
                  <a:cxn ang="0">
                    <a:pos x="167" y="110"/>
                  </a:cxn>
                  <a:cxn ang="0">
                    <a:pos x="326" y="111"/>
                  </a:cxn>
                  <a:cxn ang="0">
                    <a:pos x="260" y="1"/>
                  </a:cxn>
                  <a:cxn ang="0">
                    <a:pos x="46" y="79"/>
                  </a:cxn>
                  <a:cxn ang="0">
                    <a:pos x="31" y="260"/>
                  </a:cxn>
                  <a:cxn ang="0">
                    <a:pos x="183" y="368"/>
                  </a:cxn>
                  <a:cxn ang="0">
                    <a:pos x="291" y="448"/>
                  </a:cxn>
                  <a:cxn ang="0">
                    <a:pos x="266" y="537"/>
                  </a:cxn>
                  <a:cxn ang="0">
                    <a:pos x="115" y="554"/>
                  </a:cxn>
                </a:cxnLst>
                <a:rect l="0" t="0" r="r" b="b"/>
                <a:pathLst>
                  <a:path w="3774" h="657">
                    <a:moveTo>
                      <a:pt x="3363" y="616"/>
                    </a:moveTo>
                    <a:lnTo>
                      <a:pt x="3377" y="625"/>
                    </a:lnTo>
                    <a:lnTo>
                      <a:pt x="3394" y="631"/>
                    </a:lnTo>
                    <a:lnTo>
                      <a:pt x="3414" y="637"/>
                    </a:lnTo>
                    <a:lnTo>
                      <a:pt x="3436" y="645"/>
                    </a:lnTo>
                    <a:lnTo>
                      <a:pt x="3458" y="650"/>
                    </a:lnTo>
                    <a:lnTo>
                      <a:pt x="3484" y="653"/>
                    </a:lnTo>
                    <a:lnTo>
                      <a:pt x="3509" y="656"/>
                    </a:lnTo>
                    <a:lnTo>
                      <a:pt x="3534" y="657"/>
                    </a:lnTo>
                    <a:lnTo>
                      <a:pt x="3562" y="656"/>
                    </a:lnTo>
                    <a:lnTo>
                      <a:pt x="3591" y="653"/>
                    </a:lnTo>
                    <a:lnTo>
                      <a:pt x="3604" y="651"/>
                    </a:lnTo>
                    <a:lnTo>
                      <a:pt x="3616" y="648"/>
                    </a:lnTo>
                    <a:lnTo>
                      <a:pt x="3628" y="645"/>
                    </a:lnTo>
                    <a:lnTo>
                      <a:pt x="3639" y="641"/>
                    </a:lnTo>
                    <a:lnTo>
                      <a:pt x="3650" y="636"/>
                    </a:lnTo>
                    <a:lnTo>
                      <a:pt x="3662" y="632"/>
                    </a:lnTo>
                    <a:lnTo>
                      <a:pt x="3670" y="629"/>
                    </a:lnTo>
                    <a:lnTo>
                      <a:pt x="3682" y="624"/>
                    </a:lnTo>
                    <a:lnTo>
                      <a:pt x="3689" y="618"/>
                    </a:lnTo>
                    <a:lnTo>
                      <a:pt x="3700" y="612"/>
                    </a:lnTo>
                    <a:lnTo>
                      <a:pt x="3707" y="606"/>
                    </a:lnTo>
                    <a:lnTo>
                      <a:pt x="3714" y="598"/>
                    </a:lnTo>
                    <a:lnTo>
                      <a:pt x="3721" y="593"/>
                    </a:lnTo>
                    <a:lnTo>
                      <a:pt x="3729" y="586"/>
                    </a:lnTo>
                    <a:lnTo>
                      <a:pt x="3736" y="578"/>
                    </a:lnTo>
                    <a:lnTo>
                      <a:pt x="3741" y="571"/>
                    </a:lnTo>
                    <a:lnTo>
                      <a:pt x="3751" y="555"/>
                    </a:lnTo>
                    <a:lnTo>
                      <a:pt x="3758" y="539"/>
                    </a:lnTo>
                    <a:lnTo>
                      <a:pt x="3765" y="521"/>
                    </a:lnTo>
                    <a:lnTo>
                      <a:pt x="3770" y="503"/>
                    </a:lnTo>
                    <a:lnTo>
                      <a:pt x="3774" y="484"/>
                    </a:lnTo>
                    <a:lnTo>
                      <a:pt x="3774" y="465"/>
                    </a:lnTo>
                    <a:lnTo>
                      <a:pt x="3774" y="448"/>
                    </a:lnTo>
                    <a:lnTo>
                      <a:pt x="3771" y="433"/>
                    </a:lnTo>
                    <a:lnTo>
                      <a:pt x="3768" y="417"/>
                    </a:lnTo>
                    <a:lnTo>
                      <a:pt x="3764" y="403"/>
                    </a:lnTo>
                    <a:lnTo>
                      <a:pt x="3758" y="389"/>
                    </a:lnTo>
                    <a:lnTo>
                      <a:pt x="3751" y="377"/>
                    </a:lnTo>
                    <a:lnTo>
                      <a:pt x="3743" y="364"/>
                    </a:lnTo>
                    <a:lnTo>
                      <a:pt x="3733" y="352"/>
                    </a:lnTo>
                    <a:lnTo>
                      <a:pt x="3723" y="341"/>
                    </a:lnTo>
                    <a:lnTo>
                      <a:pt x="3711" y="330"/>
                    </a:lnTo>
                    <a:lnTo>
                      <a:pt x="3699" y="321"/>
                    </a:lnTo>
                    <a:lnTo>
                      <a:pt x="3682" y="310"/>
                    </a:lnTo>
                    <a:lnTo>
                      <a:pt x="3667" y="302"/>
                    </a:lnTo>
                    <a:lnTo>
                      <a:pt x="3649" y="293"/>
                    </a:lnTo>
                    <a:lnTo>
                      <a:pt x="3630" y="285"/>
                    </a:lnTo>
                    <a:lnTo>
                      <a:pt x="3610" y="276"/>
                    </a:lnTo>
                    <a:lnTo>
                      <a:pt x="3581" y="265"/>
                    </a:lnTo>
                    <a:lnTo>
                      <a:pt x="3556" y="253"/>
                    </a:lnTo>
                    <a:lnTo>
                      <a:pt x="3545" y="248"/>
                    </a:lnTo>
                    <a:lnTo>
                      <a:pt x="3535" y="242"/>
                    </a:lnTo>
                    <a:lnTo>
                      <a:pt x="3526" y="235"/>
                    </a:lnTo>
                    <a:lnTo>
                      <a:pt x="3518" y="230"/>
                    </a:lnTo>
                    <a:lnTo>
                      <a:pt x="3512" y="225"/>
                    </a:lnTo>
                    <a:lnTo>
                      <a:pt x="3506" y="218"/>
                    </a:lnTo>
                    <a:lnTo>
                      <a:pt x="3500" y="211"/>
                    </a:lnTo>
                    <a:lnTo>
                      <a:pt x="3496" y="205"/>
                    </a:lnTo>
                    <a:lnTo>
                      <a:pt x="3493" y="196"/>
                    </a:lnTo>
                    <a:lnTo>
                      <a:pt x="3491" y="189"/>
                    </a:lnTo>
                    <a:lnTo>
                      <a:pt x="3490" y="182"/>
                    </a:lnTo>
                    <a:lnTo>
                      <a:pt x="3490" y="172"/>
                    </a:lnTo>
                    <a:lnTo>
                      <a:pt x="3490" y="166"/>
                    </a:lnTo>
                    <a:lnTo>
                      <a:pt x="3491" y="158"/>
                    </a:lnTo>
                    <a:lnTo>
                      <a:pt x="3492" y="151"/>
                    </a:lnTo>
                    <a:lnTo>
                      <a:pt x="3496" y="145"/>
                    </a:lnTo>
                    <a:lnTo>
                      <a:pt x="3498" y="138"/>
                    </a:lnTo>
                    <a:lnTo>
                      <a:pt x="3503" y="132"/>
                    </a:lnTo>
                    <a:lnTo>
                      <a:pt x="3509" y="125"/>
                    </a:lnTo>
                    <a:lnTo>
                      <a:pt x="3515" y="120"/>
                    </a:lnTo>
                    <a:lnTo>
                      <a:pt x="3521" y="115"/>
                    </a:lnTo>
                    <a:lnTo>
                      <a:pt x="3529" y="110"/>
                    </a:lnTo>
                    <a:lnTo>
                      <a:pt x="3537" y="106"/>
                    </a:lnTo>
                    <a:lnTo>
                      <a:pt x="3548" y="102"/>
                    </a:lnTo>
                    <a:lnTo>
                      <a:pt x="3557" y="99"/>
                    </a:lnTo>
                    <a:lnTo>
                      <a:pt x="3567" y="97"/>
                    </a:lnTo>
                    <a:lnTo>
                      <a:pt x="3581" y="96"/>
                    </a:lnTo>
                    <a:lnTo>
                      <a:pt x="3595" y="96"/>
                    </a:lnTo>
                    <a:lnTo>
                      <a:pt x="3616" y="96"/>
                    </a:lnTo>
                    <a:lnTo>
                      <a:pt x="3636" y="98"/>
                    </a:lnTo>
                    <a:lnTo>
                      <a:pt x="3655" y="102"/>
                    </a:lnTo>
                    <a:lnTo>
                      <a:pt x="3670" y="107"/>
                    </a:lnTo>
                    <a:lnTo>
                      <a:pt x="3686" y="111"/>
                    </a:lnTo>
                    <a:lnTo>
                      <a:pt x="3700" y="116"/>
                    </a:lnTo>
                    <a:lnTo>
                      <a:pt x="3711" y="121"/>
                    </a:lnTo>
                    <a:lnTo>
                      <a:pt x="3720" y="125"/>
                    </a:lnTo>
                    <a:lnTo>
                      <a:pt x="3749" y="32"/>
                    </a:lnTo>
                    <a:lnTo>
                      <a:pt x="3736" y="25"/>
                    </a:lnTo>
                    <a:lnTo>
                      <a:pt x="3720" y="20"/>
                    </a:lnTo>
                    <a:lnTo>
                      <a:pt x="3704" y="15"/>
                    </a:lnTo>
                    <a:lnTo>
                      <a:pt x="3686" y="9"/>
                    </a:lnTo>
                    <a:lnTo>
                      <a:pt x="3666" y="6"/>
                    </a:lnTo>
                    <a:lnTo>
                      <a:pt x="3644" y="3"/>
                    </a:lnTo>
                    <a:lnTo>
                      <a:pt x="3622" y="1"/>
                    </a:lnTo>
                    <a:lnTo>
                      <a:pt x="3597" y="0"/>
                    </a:lnTo>
                    <a:lnTo>
                      <a:pt x="3572" y="1"/>
                    </a:lnTo>
                    <a:lnTo>
                      <a:pt x="3548" y="4"/>
                    </a:lnTo>
                    <a:lnTo>
                      <a:pt x="3524" y="8"/>
                    </a:lnTo>
                    <a:lnTo>
                      <a:pt x="3503" y="15"/>
                    </a:lnTo>
                    <a:lnTo>
                      <a:pt x="3484" y="22"/>
                    </a:lnTo>
                    <a:lnTo>
                      <a:pt x="3466" y="31"/>
                    </a:lnTo>
                    <a:lnTo>
                      <a:pt x="3448" y="41"/>
                    </a:lnTo>
                    <a:lnTo>
                      <a:pt x="3433" y="53"/>
                    </a:lnTo>
                    <a:lnTo>
                      <a:pt x="3419" y="65"/>
                    </a:lnTo>
                    <a:lnTo>
                      <a:pt x="3407" y="79"/>
                    </a:lnTo>
                    <a:lnTo>
                      <a:pt x="3398" y="95"/>
                    </a:lnTo>
                    <a:lnTo>
                      <a:pt x="3387" y="111"/>
                    </a:lnTo>
                    <a:lnTo>
                      <a:pt x="3381" y="128"/>
                    </a:lnTo>
                    <a:lnTo>
                      <a:pt x="3377" y="146"/>
                    </a:lnTo>
                    <a:lnTo>
                      <a:pt x="3372" y="163"/>
                    </a:lnTo>
                    <a:lnTo>
                      <a:pt x="3371" y="184"/>
                    </a:lnTo>
                    <a:lnTo>
                      <a:pt x="3372" y="198"/>
                    </a:lnTo>
                    <a:lnTo>
                      <a:pt x="3374" y="216"/>
                    </a:lnTo>
                    <a:lnTo>
                      <a:pt x="3379" y="231"/>
                    </a:lnTo>
                    <a:lnTo>
                      <a:pt x="3384" y="246"/>
                    </a:lnTo>
                    <a:lnTo>
                      <a:pt x="3391" y="260"/>
                    </a:lnTo>
                    <a:lnTo>
                      <a:pt x="3399" y="271"/>
                    </a:lnTo>
                    <a:lnTo>
                      <a:pt x="3409" y="284"/>
                    </a:lnTo>
                    <a:lnTo>
                      <a:pt x="3419" y="295"/>
                    </a:lnTo>
                    <a:lnTo>
                      <a:pt x="3431" y="306"/>
                    </a:lnTo>
                    <a:lnTo>
                      <a:pt x="3443" y="318"/>
                    </a:lnTo>
                    <a:lnTo>
                      <a:pt x="3458" y="327"/>
                    </a:lnTo>
                    <a:lnTo>
                      <a:pt x="3473" y="337"/>
                    </a:lnTo>
                    <a:lnTo>
                      <a:pt x="3490" y="344"/>
                    </a:lnTo>
                    <a:lnTo>
                      <a:pt x="3507" y="354"/>
                    </a:lnTo>
                    <a:lnTo>
                      <a:pt x="3524" y="361"/>
                    </a:lnTo>
                    <a:lnTo>
                      <a:pt x="3544" y="368"/>
                    </a:lnTo>
                    <a:lnTo>
                      <a:pt x="3572" y="379"/>
                    </a:lnTo>
                    <a:lnTo>
                      <a:pt x="3595" y="390"/>
                    </a:lnTo>
                    <a:lnTo>
                      <a:pt x="3605" y="396"/>
                    </a:lnTo>
                    <a:lnTo>
                      <a:pt x="3614" y="402"/>
                    </a:lnTo>
                    <a:lnTo>
                      <a:pt x="3623" y="407"/>
                    </a:lnTo>
                    <a:lnTo>
                      <a:pt x="3630" y="414"/>
                    </a:lnTo>
                    <a:lnTo>
                      <a:pt x="3637" y="419"/>
                    </a:lnTo>
                    <a:lnTo>
                      <a:pt x="3642" y="427"/>
                    </a:lnTo>
                    <a:lnTo>
                      <a:pt x="3645" y="434"/>
                    </a:lnTo>
                    <a:lnTo>
                      <a:pt x="3649" y="441"/>
                    </a:lnTo>
                    <a:lnTo>
                      <a:pt x="3651" y="448"/>
                    </a:lnTo>
                    <a:lnTo>
                      <a:pt x="3655" y="456"/>
                    </a:lnTo>
                    <a:lnTo>
                      <a:pt x="3656" y="465"/>
                    </a:lnTo>
                    <a:lnTo>
                      <a:pt x="3657" y="474"/>
                    </a:lnTo>
                    <a:lnTo>
                      <a:pt x="3656" y="483"/>
                    </a:lnTo>
                    <a:lnTo>
                      <a:pt x="3655" y="492"/>
                    </a:lnTo>
                    <a:lnTo>
                      <a:pt x="3651" y="501"/>
                    </a:lnTo>
                    <a:lnTo>
                      <a:pt x="3648" y="510"/>
                    </a:lnTo>
                    <a:lnTo>
                      <a:pt x="3644" y="517"/>
                    </a:lnTo>
                    <a:lnTo>
                      <a:pt x="3638" y="523"/>
                    </a:lnTo>
                    <a:lnTo>
                      <a:pt x="3633" y="530"/>
                    </a:lnTo>
                    <a:lnTo>
                      <a:pt x="3626" y="537"/>
                    </a:lnTo>
                    <a:lnTo>
                      <a:pt x="3619" y="542"/>
                    </a:lnTo>
                    <a:lnTo>
                      <a:pt x="3610" y="547"/>
                    </a:lnTo>
                    <a:lnTo>
                      <a:pt x="3600" y="551"/>
                    </a:lnTo>
                    <a:lnTo>
                      <a:pt x="3591" y="554"/>
                    </a:lnTo>
                    <a:lnTo>
                      <a:pt x="3579" y="557"/>
                    </a:lnTo>
                    <a:lnTo>
                      <a:pt x="3567" y="559"/>
                    </a:lnTo>
                    <a:lnTo>
                      <a:pt x="3555" y="560"/>
                    </a:lnTo>
                    <a:lnTo>
                      <a:pt x="3541" y="560"/>
                    </a:lnTo>
                    <a:lnTo>
                      <a:pt x="3518" y="560"/>
                    </a:lnTo>
                    <a:lnTo>
                      <a:pt x="3497" y="557"/>
                    </a:lnTo>
                    <a:lnTo>
                      <a:pt x="3477" y="554"/>
                    </a:lnTo>
                    <a:lnTo>
                      <a:pt x="3455" y="549"/>
                    </a:lnTo>
                    <a:lnTo>
                      <a:pt x="3436" y="542"/>
                    </a:lnTo>
                    <a:lnTo>
                      <a:pt x="3419" y="536"/>
                    </a:lnTo>
                    <a:lnTo>
                      <a:pt x="3403" y="527"/>
                    </a:lnTo>
                    <a:lnTo>
                      <a:pt x="3387" y="520"/>
                    </a:lnTo>
                    <a:lnTo>
                      <a:pt x="3363" y="616"/>
                    </a:lnTo>
                    <a:close/>
                    <a:moveTo>
                      <a:pt x="3260" y="270"/>
                    </a:moveTo>
                    <a:lnTo>
                      <a:pt x="3022" y="270"/>
                    </a:lnTo>
                    <a:lnTo>
                      <a:pt x="3022" y="107"/>
                    </a:lnTo>
                    <a:lnTo>
                      <a:pt x="3275" y="107"/>
                    </a:lnTo>
                    <a:lnTo>
                      <a:pt x="3275" y="11"/>
                    </a:lnTo>
                    <a:lnTo>
                      <a:pt x="2905" y="11"/>
                    </a:lnTo>
                    <a:lnTo>
                      <a:pt x="2905" y="647"/>
                    </a:lnTo>
                    <a:lnTo>
                      <a:pt x="3288" y="647"/>
                    </a:lnTo>
                    <a:lnTo>
                      <a:pt x="3288" y="551"/>
                    </a:lnTo>
                    <a:lnTo>
                      <a:pt x="3022" y="551"/>
                    </a:lnTo>
                    <a:lnTo>
                      <a:pt x="3022" y="364"/>
                    </a:lnTo>
                    <a:lnTo>
                      <a:pt x="3260" y="364"/>
                    </a:lnTo>
                    <a:lnTo>
                      <a:pt x="3260" y="270"/>
                    </a:lnTo>
                    <a:close/>
                    <a:moveTo>
                      <a:pt x="2789" y="536"/>
                    </a:moveTo>
                    <a:lnTo>
                      <a:pt x="2775" y="541"/>
                    </a:lnTo>
                    <a:lnTo>
                      <a:pt x="2763" y="546"/>
                    </a:lnTo>
                    <a:lnTo>
                      <a:pt x="2748" y="550"/>
                    </a:lnTo>
                    <a:lnTo>
                      <a:pt x="2732" y="553"/>
                    </a:lnTo>
                    <a:lnTo>
                      <a:pt x="2716" y="556"/>
                    </a:lnTo>
                    <a:lnTo>
                      <a:pt x="2697" y="558"/>
                    </a:lnTo>
                    <a:lnTo>
                      <a:pt x="2681" y="559"/>
                    </a:lnTo>
                    <a:lnTo>
                      <a:pt x="2663" y="559"/>
                    </a:lnTo>
                    <a:lnTo>
                      <a:pt x="2649" y="559"/>
                    </a:lnTo>
                    <a:lnTo>
                      <a:pt x="2638" y="558"/>
                    </a:lnTo>
                    <a:lnTo>
                      <a:pt x="2625" y="557"/>
                    </a:lnTo>
                    <a:lnTo>
                      <a:pt x="2613" y="555"/>
                    </a:lnTo>
                    <a:lnTo>
                      <a:pt x="2601" y="553"/>
                    </a:lnTo>
                    <a:lnTo>
                      <a:pt x="2591" y="551"/>
                    </a:lnTo>
                    <a:lnTo>
                      <a:pt x="2579" y="548"/>
                    </a:lnTo>
                    <a:lnTo>
                      <a:pt x="2569" y="543"/>
                    </a:lnTo>
                    <a:lnTo>
                      <a:pt x="2558" y="539"/>
                    </a:lnTo>
                    <a:lnTo>
                      <a:pt x="2550" y="535"/>
                    </a:lnTo>
                    <a:lnTo>
                      <a:pt x="2539" y="529"/>
                    </a:lnTo>
                    <a:lnTo>
                      <a:pt x="2531" y="523"/>
                    </a:lnTo>
                    <a:lnTo>
                      <a:pt x="2524" y="518"/>
                    </a:lnTo>
                    <a:lnTo>
                      <a:pt x="2514" y="512"/>
                    </a:lnTo>
                    <a:lnTo>
                      <a:pt x="2507" y="504"/>
                    </a:lnTo>
                    <a:lnTo>
                      <a:pt x="2499" y="498"/>
                    </a:lnTo>
                    <a:lnTo>
                      <a:pt x="2492" y="489"/>
                    </a:lnTo>
                    <a:lnTo>
                      <a:pt x="2487" y="482"/>
                    </a:lnTo>
                    <a:lnTo>
                      <a:pt x="2482" y="474"/>
                    </a:lnTo>
                    <a:lnTo>
                      <a:pt x="2475" y="464"/>
                    </a:lnTo>
                    <a:lnTo>
                      <a:pt x="2469" y="454"/>
                    </a:lnTo>
                    <a:lnTo>
                      <a:pt x="2465" y="445"/>
                    </a:lnTo>
                    <a:lnTo>
                      <a:pt x="2461" y="436"/>
                    </a:lnTo>
                    <a:lnTo>
                      <a:pt x="2456" y="425"/>
                    </a:lnTo>
                    <a:lnTo>
                      <a:pt x="2450" y="403"/>
                    </a:lnTo>
                    <a:lnTo>
                      <a:pt x="2445" y="380"/>
                    </a:lnTo>
                    <a:lnTo>
                      <a:pt x="2443" y="356"/>
                    </a:lnTo>
                    <a:lnTo>
                      <a:pt x="2443" y="330"/>
                    </a:lnTo>
                    <a:lnTo>
                      <a:pt x="2443" y="317"/>
                    </a:lnTo>
                    <a:lnTo>
                      <a:pt x="2443" y="303"/>
                    </a:lnTo>
                    <a:lnTo>
                      <a:pt x="2444" y="289"/>
                    </a:lnTo>
                    <a:lnTo>
                      <a:pt x="2446" y="276"/>
                    </a:lnTo>
                    <a:lnTo>
                      <a:pt x="2448" y="264"/>
                    </a:lnTo>
                    <a:lnTo>
                      <a:pt x="2451" y="252"/>
                    </a:lnTo>
                    <a:lnTo>
                      <a:pt x="2454" y="241"/>
                    </a:lnTo>
                    <a:lnTo>
                      <a:pt x="2458" y="229"/>
                    </a:lnTo>
                    <a:lnTo>
                      <a:pt x="2463" y="218"/>
                    </a:lnTo>
                    <a:lnTo>
                      <a:pt x="2467" y="208"/>
                    </a:lnTo>
                    <a:lnTo>
                      <a:pt x="2473" y="198"/>
                    </a:lnTo>
                    <a:lnTo>
                      <a:pt x="2477" y="189"/>
                    </a:lnTo>
                    <a:lnTo>
                      <a:pt x="2484" y="180"/>
                    </a:lnTo>
                    <a:lnTo>
                      <a:pt x="2490" y="172"/>
                    </a:lnTo>
                    <a:lnTo>
                      <a:pt x="2496" y="163"/>
                    </a:lnTo>
                    <a:lnTo>
                      <a:pt x="2504" y="156"/>
                    </a:lnTo>
                    <a:lnTo>
                      <a:pt x="2513" y="149"/>
                    </a:lnTo>
                    <a:lnTo>
                      <a:pt x="2519" y="142"/>
                    </a:lnTo>
                    <a:lnTo>
                      <a:pt x="2528" y="136"/>
                    </a:lnTo>
                    <a:lnTo>
                      <a:pt x="2536" y="130"/>
                    </a:lnTo>
                    <a:lnTo>
                      <a:pt x="2546" y="125"/>
                    </a:lnTo>
                    <a:lnTo>
                      <a:pt x="2556" y="120"/>
                    </a:lnTo>
                    <a:lnTo>
                      <a:pt x="2565" y="115"/>
                    </a:lnTo>
                    <a:lnTo>
                      <a:pt x="2574" y="112"/>
                    </a:lnTo>
                    <a:lnTo>
                      <a:pt x="2596" y="104"/>
                    </a:lnTo>
                    <a:lnTo>
                      <a:pt x="2618" y="100"/>
                    </a:lnTo>
                    <a:lnTo>
                      <a:pt x="2640" y="97"/>
                    </a:lnTo>
                    <a:lnTo>
                      <a:pt x="2664" y="96"/>
                    </a:lnTo>
                    <a:lnTo>
                      <a:pt x="2683" y="97"/>
                    </a:lnTo>
                    <a:lnTo>
                      <a:pt x="2701" y="98"/>
                    </a:lnTo>
                    <a:lnTo>
                      <a:pt x="2719" y="100"/>
                    </a:lnTo>
                    <a:lnTo>
                      <a:pt x="2733" y="103"/>
                    </a:lnTo>
                    <a:lnTo>
                      <a:pt x="2748" y="108"/>
                    </a:lnTo>
                    <a:lnTo>
                      <a:pt x="2763" y="112"/>
                    </a:lnTo>
                    <a:lnTo>
                      <a:pt x="2775" y="116"/>
                    </a:lnTo>
                    <a:lnTo>
                      <a:pt x="2788" y="121"/>
                    </a:lnTo>
                    <a:lnTo>
                      <a:pt x="2812" y="28"/>
                    </a:lnTo>
                    <a:lnTo>
                      <a:pt x="2803" y="24"/>
                    </a:lnTo>
                    <a:lnTo>
                      <a:pt x="2790" y="19"/>
                    </a:lnTo>
                    <a:lnTo>
                      <a:pt x="2773" y="14"/>
                    </a:lnTo>
                    <a:lnTo>
                      <a:pt x="2757" y="9"/>
                    </a:lnTo>
                    <a:lnTo>
                      <a:pt x="2734" y="6"/>
                    </a:lnTo>
                    <a:lnTo>
                      <a:pt x="2712" y="3"/>
                    </a:lnTo>
                    <a:lnTo>
                      <a:pt x="2687" y="1"/>
                    </a:lnTo>
                    <a:lnTo>
                      <a:pt x="2659" y="0"/>
                    </a:lnTo>
                    <a:lnTo>
                      <a:pt x="2641" y="1"/>
                    </a:lnTo>
                    <a:lnTo>
                      <a:pt x="2624" y="2"/>
                    </a:lnTo>
                    <a:lnTo>
                      <a:pt x="2606" y="4"/>
                    </a:lnTo>
                    <a:lnTo>
                      <a:pt x="2590" y="6"/>
                    </a:lnTo>
                    <a:lnTo>
                      <a:pt x="2572" y="9"/>
                    </a:lnTo>
                    <a:lnTo>
                      <a:pt x="2556" y="14"/>
                    </a:lnTo>
                    <a:lnTo>
                      <a:pt x="2539" y="18"/>
                    </a:lnTo>
                    <a:lnTo>
                      <a:pt x="2525" y="23"/>
                    </a:lnTo>
                    <a:lnTo>
                      <a:pt x="2510" y="30"/>
                    </a:lnTo>
                    <a:lnTo>
                      <a:pt x="2494" y="36"/>
                    </a:lnTo>
                    <a:lnTo>
                      <a:pt x="2482" y="43"/>
                    </a:lnTo>
                    <a:lnTo>
                      <a:pt x="2466" y="52"/>
                    </a:lnTo>
                    <a:lnTo>
                      <a:pt x="2454" y="60"/>
                    </a:lnTo>
                    <a:lnTo>
                      <a:pt x="2442" y="70"/>
                    </a:lnTo>
                    <a:lnTo>
                      <a:pt x="2428" y="79"/>
                    </a:lnTo>
                    <a:lnTo>
                      <a:pt x="2417" y="90"/>
                    </a:lnTo>
                    <a:lnTo>
                      <a:pt x="2405" y="101"/>
                    </a:lnTo>
                    <a:lnTo>
                      <a:pt x="2395" y="113"/>
                    </a:lnTo>
                    <a:lnTo>
                      <a:pt x="2385" y="125"/>
                    </a:lnTo>
                    <a:lnTo>
                      <a:pt x="2376" y="138"/>
                    </a:lnTo>
                    <a:lnTo>
                      <a:pt x="2367" y="152"/>
                    </a:lnTo>
                    <a:lnTo>
                      <a:pt x="2360" y="166"/>
                    </a:lnTo>
                    <a:lnTo>
                      <a:pt x="2353" y="180"/>
                    </a:lnTo>
                    <a:lnTo>
                      <a:pt x="2345" y="195"/>
                    </a:lnTo>
                    <a:lnTo>
                      <a:pt x="2340" y="211"/>
                    </a:lnTo>
                    <a:lnTo>
                      <a:pt x="2335" y="228"/>
                    </a:lnTo>
                    <a:lnTo>
                      <a:pt x="2330" y="245"/>
                    </a:lnTo>
                    <a:lnTo>
                      <a:pt x="2327" y="262"/>
                    </a:lnTo>
                    <a:lnTo>
                      <a:pt x="2323" y="280"/>
                    </a:lnTo>
                    <a:lnTo>
                      <a:pt x="2322" y="298"/>
                    </a:lnTo>
                    <a:lnTo>
                      <a:pt x="2321" y="317"/>
                    </a:lnTo>
                    <a:lnTo>
                      <a:pt x="2321" y="337"/>
                    </a:lnTo>
                    <a:lnTo>
                      <a:pt x="2321" y="355"/>
                    </a:lnTo>
                    <a:lnTo>
                      <a:pt x="2322" y="371"/>
                    </a:lnTo>
                    <a:lnTo>
                      <a:pt x="2323" y="389"/>
                    </a:lnTo>
                    <a:lnTo>
                      <a:pt x="2325" y="405"/>
                    </a:lnTo>
                    <a:lnTo>
                      <a:pt x="2328" y="422"/>
                    </a:lnTo>
                    <a:lnTo>
                      <a:pt x="2334" y="438"/>
                    </a:lnTo>
                    <a:lnTo>
                      <a:pt x="2337" y="452"/>
                    </a:lnTo>
                    <a:lnTo>
                      <a:pt x="2342" y="469"/>
                    </a:lnTo>
                    <a:lnTo>
                      <a:pt x="2347" y="482"/>
                    </a:lnTo>
                    <a:lnTo>
                      <a:pt x="2355" y="496"/>
                    </a:lnTo>
                    <a:lnTo>
                      <a:pt x="2361" y="510"/>
                    </a:lnTo>
                    <a:lnTo>
                      <a:pt x="2369" y="522"/>
                    </a:lnTo>
                    <a:lnTo>
                      <a:pt x="2378" y="535"/>
                    </a:lnTo>
                    <a:lnTo>
                      <a:pt x="2386" y="548"/>
                    </a:lnTo>
                    <a:lnTo>
                      <a:pt x="2397" y="558"/>
                    </a:lnTo>
                    <a:lnTo>
                      <a:pt x="2406" y="569"/>
                    </a:lnTo>
                    <a:lnTo>
                      <a:pt x="2417" y="579"/>
                    </a:lnTo>
                    <a:lnTo>
                      <a:pt x="2428" y="589"/>
                    </a:lnTo>
                    <a:lnTo>
                      <a:pt x="2441" y="597"/>
                    </a:lnTo>
                    <a:lnTo>
                      <a:pt x="2452" y="607"/>
                    </a:lnTo>
                    <a:lnTo>
                      <a:pt x="2466" y="614"/>
                    </a:lnTo>
                    <a:lnTo>
                      <a:pt x="2480" y="622"/>
                    </a:lnTo>
                    <a:lnTo>
                      <a:pt x="2493" y="628"/>
                    </a:lnTo>
                    <a:lnTo>
                      <a:pt x="2508" y="633"/>
                    </a:lnTo>
                    <a:lnTo>
                      <a:pt x="2524" y="638"/>
                    </a:lnTo>
                    <a:lnTo>
                      <a:pt x="2538" y="644"/>
                    </a:lnTo>
                    <a:lnTo>
                      <a:pt x="2556" y="648"/>
                    </a:lnTo>
                    <a:lnTo>
                      <a:pt x="2572" y="651"/>
                    </a:lnTo>
                    <a:lnTo>
                      <a:pt x="2590" y="653"/>
                    </a:lnTo>
                    <a:lnTo>
                      <a:pt x="2606" y="655"/>
                    </a:lnTo>
                    <a:lnTo>
                      <a:pt x="2625" y="656"/>
                    </a:lnTo>
                    <a:lnTo>
                      <a:pt x="2644" y="657"/>
                    </a:lnTo>
                    <a:lnTo>
                      <a:pt x="2672" y="656"/>
                    </a:lnTo>
                    <a:lnTo>
                      <a:pt x="2697" y="654"/>
                    </a:lnTo>
                    <a:lnTo>
                      <a:pt x="2721" y="651"/>
                    </a:lnTo>
                    <a:lnTo>
                      <a:pt x="2745" y="648"/>
                    </a:lnTo>
                    <a:lnTo>
                      <a:pt x="2764" y="644"/>
                    </a:lnTo>
                    <a:lnTo>
                      <a:pt x="2782" y="637"/>
                    </a:lnTo>
                    <a:lnTo>
                      <a:pt x="2796" y="632"/>
                    </a:lnTo>
                    <a:lnTo>
                      <a:pt x="2808" y="628"/>
                    </a:lnTo>
                    <a:lnTo>
                      <a:pt x="2789" y="536"/>
                    </a:lnTo>
                    <a:close/>
                    <a:moveTo>
                      <a:pt x="2105" y="11"/>
                    </a:moveTo>
                    <a:lnTo>
                      <a:pt x="2105" y="647"/>
                    </a:lnTo>
                    <a:lnTo>
                      <a:pt x="2220" y="647"/>
                    </a:lnTo>
                    <a:lnTo>
                      <a:pt x="2220" y="11"/>
                    </a:lnTo>
                    <a:lnTo>
                      <a:pt x="2105" y="11"/>
                    </a:lnTo>
                    <a:close/>
                    <a:moveTo>
                      <a:pt x="1816" y="647"/>
                    </a:moveTo>
                    <a:lnTo>
                      <a:pt x="2037" y="11"/>
                    </a:lnTo>
                    <a:lnTo>
                      <a:pt x="1914" y="11"/>
                    </a:lnTo>
                    <a:lnTo>
                      <a:pt x="1821" y="302"/>
                    </a:lnTo>
                    <a:lnTo>
                      <a:pt x="1811" y="330"/>
                    </a:lnTo>
                    <a:lnTo>
                      <a:pt x="1802" y="360"/>
                    </a:lnTo>
                    <a:lnTo>
                      <a:pt x="1793" y="388"/>
                    </a:lnTo>
                    <a:lnTo>
                      <a:pt x="1786" y="417"/>
                    </a:lnTo>
                    <a:lnTo>
                      <a:pt x="1778" y="446"/>
                    </a:lnTo>
                    <a:lnTo>
                      <a:pt x="1769" y="475"/>
                    </a:lnTo>
                    <a:lnTo>
                      <a:pt x="1763" y="503"/>
                    </a:lnTo>
                    <a:lnTo>
                      <a:pt x="1756" y="531"/>
                    </a:lnTo>
                    <a:lnTo>
                      <a:pt x="1755" y="531"/>
                    </a:lnTo>
                    <a:lnTo>
                      <a:pt x="1748" y="503"/>
                    </a:lnTo>
                    <a:lnTo>
                      <a:pt x="1741" y="474"/>
                    </a:lnTo>
                    <a:lnTo>
                      <a:pt x="1734" y="445"/>
                    </a:lnTo>
                    <a:lnTo>
                      <a:pt x="1726" y="416"/>
                    </a:lnTo>
                    <a:lnTo>
                      <a:pt x="1718" y="388"/>
                    </a:lnTo>
                    <a:lnTo>
                      <a:pt x="1711" y="359"/>
                    </a:lnTo>
                    <a:lnTo>
                      <a:pt x="1701" y="329"/>
                    </a:lnTo>
                    <a:lnTo>
                      <a:pt x="1692" y="300"/>
                    </a:lnTo>
                    <a:lnTo>
                      <a:pt x="1606" y="11"/>
                    </a:lnTo>
                    <a:lnTo>
                      <a:pt x="1480" y="11"/>
                    </a:lnTo>
                    <a:lnTo>
                      <a:pt x="1684" y="647"/>
                    </a:lnTo>
                    <a:lnTo>
                      <a:pt x="1816" y="647"/>
                    </a:lnTo>
                    <a:close/>
                    <a:moveTo>
                      <a:pt x="1116" y="99"/>
                    </a:moveTo>
                    <a:lnTo>
                      <a:pt x="1126" y="97"/>
                    </a:lnTo>
                    <a:lnTo>
                      <a:pt x="1143" y="95"/>
                    </a:lnTo>
                    <a:lnTo>
                      <a:pt x="1162" y="94"/>
                    </a:lnTo>
                    <a:lnTo>
                      <a:pt x="1188" y="93"/>
                    </a:lnTo>
                    <a:lnTo>
                      <a:pt x="1201" y="94"/>
                    </a:lnTo>
                    <a:lnTo>
                      <a:pt x="1214" y="95"/>
                    </a:lnTo>
                    <a:lnTo>
                      <a:pt x="1226" y="97"/>
                    </a:lnTo>
                    <a:lnTo>
                      <a:pt x="1237" y="99"/>
                    </a:lnTo>
                    <a:lnTo>
                      <a:pt x="1250" y="102"/>
                    </a:lnTo>
                    <a:lnTo>
                      <a:pt x="1259" y="108"/>
                    </a:lnTo>
                    <a:lnTo>
                      <a:pt x="1269" y="112"/>
                    </a:lnTo>
                    <a:lnTo>
                      <a:pt x="1276" y="118"/>
                    </a:lnTo>
                    <a:lnTo>
                      <a:pt x="1286" y="125"/>
                    </a:lnTo>
                    <a:lnTo>
                      <a:pt x="1292" y="133"/>
                    </a:lnTo>
                    <a:lnTo>
                      <a:pt x="1297" y="140"/>
                    </a:lnTo>
                    <a:lnTo>
                      <a:pt x="1302" y="150"/>
                    </a:lnTo>
                    <a:lnTo>
                      <a:pt x="1307" y="160"/>
                    </a:lnTo>
                    <a:lnTo>
                      <a:pt x="1308" y="171"/>
                    </a:lnTo>
                    <a:lnTo>
                      <a:pt x="1311" y="183"/>
                    </a:lnTo>
                    <a:lnTo>
                      <a:pt x="1311" y="195"/>
                    </a:lnTo>
                    <a:lnTo>
                      <a:pt x="1311" y="207"/>
                    </a:lnTo>
                    <a:lnTo>
                      <a:pt x="1308" y="217"/>
                    </a:lnTo>
                    <a:lnTo>
                      <a:pt x="1307" y="228"/>
                    </a:lnTo>
                    <a:lnTo>
                      <a:pt x="1302" y="237"/>
                    </a:lnTo>
                    <a:lnTo>
                      <a:pt x="1297" y="248"/>
                    </a:lnTo>
                    <a:lnTo>
                      <a:pt x="1292" y="256"/>
                    </a:lnTo>
                    <a:lnTo>
                      <a:pt x="1284" y="264"/>
                    </a:lnTo>
                    <a:lnTo>
                      <a:pt x="1276" y="270"/>
                    </a:lnTo>
                    <a:lnTo>
                      <a:pt x="1269" y="278"/>
                    </a:lnTo>
                    <a:lnTo>
                      <a:pt x="1259" y="284"/>
                    </a:lnTo>
                    <a:lnTo>
                      <a:pt x="1249" y="288"/>
                    </a:lnTo>
                    <a:lnTo>
                      <a:pt x="1237" y="292"/>
                    </a:lnTo>
                    <a:lnTo>
                      <a:pt x="1225" y="295"/>
                    </a:lnTo>
                    <a:lnTo>
                      <a:pt x="1212" y="299"/>
                    </a:lnTo>
                    <a:lnTo>
                      <a:pt x="1199" y="300"/>
                    </a:lnTo>
                    <a:lnTo>
                      <a:pt x="1185" y="300"/>
                    </a:lnTo>
                    <a:lnTo>
                      <a:pt x="1116" y="300"/>
                    </a:lnTo>
                    <a:lnTo>
                      <a:pt x="1116" y="99"/>
                    </a:lnTo>
                    <a:close/>
                    <a:moveTo>
                      <a:pt x="1001" y="647"/>
                    </a:moveTo>
                    <a:lnTo>
                      <a:pt x="1116" y="647"/>
                    </a:lnTo>
                    <a:lnTo>
                      <a:pt x="1116" y="384"/>
                    </a:lnTo>
                    <a:lnTo>
                      <a:pt x="1174" y="384"/>
                    </a:lnTo>
                    <a:lnTo>
                      <a:pt x="1186" y="386"/>
                    </a:lnTo>
                    <a:lnTo>
                      <a:pt x="1198" y="387"/>
                    </a:lnTo>
                    <a:lnTo>
                      <a:pt x="1207" y="389"/>
                    </a:lnTo>
                    <a:lnTo>
                      <a:pt x="1217" y="392"/>
                    </a:lnTo>
                    <a:lnTo>
                      <a:pt x="1226" y="395"/>
                    </a:lnTo>
                    <a:lnTo>
                      <a:pt x="1233" y="399"/>
                    </a:lnTo>
                    <a:lnTo>
                      <a:pt x="1242" y="404"/>
                    </a:lnTo>
                    <a:lnTo>
                      <a:pt x="1249" y="411"/>
                    </a:lnTo>
                    <a:lnTo>
                      <a:pt x="1255" y="417"/>
                    </a:lnTo>
                    <a:lnTo>
                      <a:pt x="1262" y="425"/>
                    </a:lnTo>
                    <a:lnTo>
                      <a:pt x="1267" y="435"/>
                    </a:lnTo>
                    <a:lnTo>
                      <a:pt x="1271" y="444"/>
                    </a:lnTo>
                    <a:lnTo>
                      <a:pt x="1275" y="455"/>
                    </a:lnTo>
                    <a:lnTo>
                      <a:pt x="1280" y="469"/>
                    </a:lnTo>
                    <a:lnTo>
                      <a:pt x="1284" y="482"/>
                    </a:lnTo>
                    <a:lnTo>
                      <a:pt x="1288" y="497"/>
                    </a:lnTo>
                    <a:lnTo>
                      <a:pt x="1301" y="551"/>
                    </a:lnTo>
                    <a:lnTo>
                      <a:pt x="1313" y="594"/>
                    </a:lnTo>
                    <a:lnTo>
                      <a:pt x="1318" y="612"/>
                    </a:lnTo>
                    <a:lnTo>
                      <a:pt x="1321" y="627"/>
                    </a:lnTo>
                    <a:lnTo>
                      <a:pt x="1327" y="637"/>
                    </a:lnTo>
                    <a:lnTo>
                      <a:pt x="1331" y="647"/>
                    </a:lnTo>
                    <a:lnTo>
                      <a:pt x="1449" y="647"/>
                    </a:lnTo>
                    <a:lnTo>
                      <a:pt x="1445" y="634"/>
                    </a:lnTo>
                    <a:lnTo>
                      <a:pt x="1439" y="621"/>
                    </a:lnTo>
                    <a:lnTo>
                      <a:pt x="1434" y="599"/>
                    </a:lnTo>
                    <a:lnTo>
                      <a:pt x="1427" y="579"/>
                    </a:lnTo>
                    <a:lnTo>
                      <a:pt x="1421" y="554"/>
                    </a:lnTo>
                    <a:lnTo>
                      <a:pt x="1414" y="527"/>
                    </a:lnTo>
                    <a:lnTo>
                      <a:pt x="1407" y="499"/>
                    </a:lnTo>
                    <a:lnTo>
                      <a:pt x="1400" y="470"/>
                    </a:lnTo>
                    <a:lnTo>
                      <a:pt x="1394" y="447"/>
                    </a:lnTo>
                    <a:lnTo>
                      <a:pt x="1384" y="426"/>
                    </a:lnTo>
                    <a:lnTo>
                      <a:pt x="1377" y="408"/>
                    </a:lnTo>
                    <a:lnTo>
                      <a:pt x="1367" y="392"/>
                    </a:lnTo>
                    <a:lnTo>
                      <a:pt x="1361" y="383"/>
                    </a:lnTo>
                    <a:lnTo>
                      <a:pt x="1355" y="377"/>
                    </a:lnTo>
                    <a:lnTo>
                      <a:pt x="1349" y="370"/>
                    </a:lnTo>
                    <a:lnTo>
                      <a:pt x="1342" y="364"/>
                    </a:lnTo>
                    <a:lnTo>
                      <a:pt x="1335" y="359"/>
                    </a:lnTo>
                    <a:lnTo>
                      <a:pt x="1328" y="355"/>
                    </a:lnTo>
                    <a:lnTo>
                      <a:pt x="1319" y="350"/>
                    </a:lnTo>
                    <a:lnTo>
                      <a:pt x="1312" y="345"/>
                    </a:lnTo>
                    <a:lnTo>
                      <a:pt x="1312" y="343"/>
                    </a:lnTo>
                    <a:lnTo>
                      <a:pt x="1321" y="339"/>
                    </a:lnTo>
                    <a:lnTo>
                      <a:pt x="1334" y="335"/>
                    </a:lnTo>
                    <a:lnTo>
                      <a:pt x="1344" y="328"/>
                    </a:lnTo>
                    <a:lnTo>
                      <a:pt x="1355" y="322"/>
                    </a:lnTo>
                    <a:lnTo>
                      <a:pt x="1364" y="313"/>
                    </a:lnTo>
                    <a:lnTo>
                      <a:pt x="1374" y="305"/>
                    </a:lnTo>
                    <a:lnTo>
                      <a:pt x="1383" y="297"/>
                    </a:lnTo>
                    <a:lnTo>
                      <a:pt x="1391" y="287"/>
                    </a:lnTo>
                    <a:lnTo>
                      <a:pt x="1399" y="276"/>
                    </a:lnTo>
                    <a:lnTo>
                      <a:pt x="1406" y="265"/>
                    </a:lnTo>
                    <a:lnTo>
                      <a:pt x="1412" y="253"/>
                    </a:lnTo>
                    <a:lnTo>
                      <a:pt x="1417" y="241"/>
                    </a:lnTo>
                    <a:lnTo>
                      <a:pt x="1421" y="228"/>
                    </a:lnTo>
                    <a:lnTo>
                      <a:pt x="1424" y="214"/>
                    </a:lnTo>
                    <a:lnTo>
                      <a:pt x="1426" y="198"/>
                    </a:lnTo>
                    <a:lnTo>
                      <a:pt x="1426" y="185"/>
                    </a:lnTo>
                    <a:lnTo>
                      <a:pt x="1425" y="164"/>
                    </a:lnTo>
                    <a:lnTo>
                      <a:pt x="1422" y="146"/>
                    </a:lnTo>
                    <a:lnTo>
                      <a:pt x="1418" y="128"/>
                    </a:lnTo>
                    <a:lnTo>
                      <a:pt x="1413" y="111"/>
                    </a:lnTo>
                    <a:lnTo>
                      <a:pt x="1404" y="96"/>
                    </a:lnTo>
                    <a:lnTo>
                      <a:pt x="1395" y="81"/>
                    </a:lnTo>
                    <a:lnTo>
                      <a:pt x="1384" y="69"/>
                    </a:lnTo>
                    <a:lnTo>
                      <a:pt x="1372" y="57"/>
                    </a:lnTo>
                    <a:lnTo>
                      <a:pt x="1363" y="51"/>
                    </a:lnTo>
                    <a:lnTo>
                      <a:pt x="1355" y="44"/>
                    </a:lnTo>
                    <a:lnTo>
                      <a:pt x="1345" y="39"/>
                    </a:lnTo>
                    <a:lnTo>
                      <a:pt x="1336" y="34"/>
                    </a:lnTo>
                    <a:lnTo>
                      <a:pt x="1325" y="28"/>
                    </a:lnTo>
                    <a:lnTo>
                      <a:pt x="1314" y="24"/>
                    </a:lnTo>
                    <a:lnTo>
                      <a:pt x="1305" y="21"/>
                    </a:lnTo>
                    <a:lnTo>
                      <a:pt x="1292" y="18"/>
                    </a:lnTo>
                    <a:lnTo>
                      <a:pt x="1267" y="13"/>
                    </a:lnTo>
                    <a:lnTo>
                      <a:pt x="1238" y="8"/>
                    </a:lnTo>
                    <a:lnTo>
                      <a:pt x="1208" y="6"/>
                    </a:lnTo>
                    <a:lnTo>
                      <a:pt x="1177" y="5"/>
                    </a:lnTo>
                    <a:lnTo>
                      <a:pt x="1150" y="5"/>
                    </a:lnTo>
                    <a:lnTo>
                      <a:pt x="1126" y="6"/>
                    </a:lnTo>
                    <a:lnTo>
                      <a:pt x="1103" y="7"/>
                    </a:lnTo>
                    <a:lnTo>
                      <a:pt x="1079" y="9"/>
                    </a:lnTo>
                    <a:lnTo>
                      <a:pt x="1058" y="12"/>
                    </a:lnTo>
                    <a:lnTo>
                      <a:pt x="1037" y="14"/>
                    </a:lnTo>
                    <a:lnTo>
                      <a:pt x="1018" y="16"/>
                    </a:lnTo>
                    <a:lnTo>
                      <a:pt x="1001" y="19"/>
                    </a:lnTo>
                    <a:lnTo>
                      <a:pt x="1001" y="647"/>
                    </a:lnTo>
                    <a:close/>
                    <a:moveTo>
                      <a:pt x="871" y="270"/>
                    </a:moveTo>
                    <a:lnTo>
                      <a:pt x="631" y="270"/>
                    </a:lnTo>
                    <a:lnTo>
                      <a:pt x="631" y="107"/>
                    </a:lnTo>
                    <a:lnTo>
                      <a:pt x="885" y="107"/>
                    </a:lnTo>
                    <a:lnTo>
                      <a:pt x="885" y="11"/>
                    </a:lnTo>
                    <a:lnTo>
                      <a:pt x="517" y="11"/>
                    </a:lnTo>
                    <a:lnTo>
                      <a:pt x="517" y="647"/>
                    </a:lnTo>
                    <a:lnTo>
                      <a:pt x="900" y="647"/>
                    </a:lnTo>
                    <a:lnTo>
                      <a:pt x="900" y="551"/>
                    </a:lnTo>
                    <a:lnTo>
                      <a:pt x="631" y="551"/>
                    </a:lnTo>
                    <a:lnTo>
                      <a:pt x="631" y="364"/>
                    </a:lnTo>
                    <a:lnTo>
                      <a:pt x="871" y="364"/>
                    </a:lnTo>
                    <a:lnTo>
                      <a:pt x="871" y="270"/>
                    </a:lnTo>
                    <a:close/>
                    <a:moveTo>
                      <a:pt x="0" y="616"/>
                    </a:moveTo>
                    <a:lnTo>
                      <a:pt x="14" y="625"/>
                    </a:lnTo>
                    <a:lnTo>
                      <a:pt x="33" y="631"/>
                    </a:lnTo>
                    <a:lnTo>
                      <a:pt x="52" y="637"/>
                    </a:lnTo>
                    <a:lnTo>
                      <a:pt x="75" y="645"/>
                    </a:lnTo>
                    <a:lnTo>
                      <a:pt x="96" y="650"/>
                    </a:lnTo>
                    <a:lnTo>
                      <a:pt x="121" y="653"/>
                    </a:lnTo>
                    <a:lnTo>
                      <a:pt x="146" y="656"/>
                    </a:lnTo>
                    <a:lnTo>
                      <a:pt x="171" y="657"/>
                    </a:lnTo>
                    <a:lnTo>
                      <a:pt x="201" y="656"/>
                    </a:lnTo>
                    <a:lnTo>
                      <a:pt x="229" y="653"/>
                    </a:lnTo>
                    <a:lnTo>
                      <a:pt x="242" y="651"/>
                    </a:lnTo>
                    <a:lnTo>
                      <a:pt x="254" y="648"/>
                    </a:lnTo>
                    <a:lnTo>
                      <a:pt x="267" y="645"/>
                    </a:lnTo>
                    <a:lnTo>
                      <a:pt x="278" y="641"/>
                    </a:lnTo>
                    <a:lnTo>
                      <a:pt x="289" y="636"/>
                    </a:lnTo>
                    <a:lnTo>
                      <a:pt x="301" y="632"/>
                    </a:lnTo>
                    <a:lnTo>
                      <a:pt x="310" y="629"/>
                    </a:lnTo>
                    <a:lnTo>
                      <a:pt x="320" y="624"/>
                    </a:lnTo>
                    <a:lnTo>
                      <a:pt x="329" y="618"/>
                    </a:lnTo>
                    <a:lnTo>
                      <a:pt x="338" y="612"/>
                    </a:lnTo>
                    <a:lnTo>
                      <a:pt x="347" y="606"/>
                    </a:lnTo>
                    <a:lnTo>
                      <a:pt x="353" y="598"/>
                    </a:lnTo>
                    <a:lnTo>
                      <a:pt x="360" y="593"/>
                    </a:lnTo>
                    <a:lnTo>
                      <a:pt x="367" y="586"/>
                    </a:lnTo>
                    <a:lnTo>
                      <a:pt x="374" y="578"/>
                    </a:lnTo>
                    <a:lnTo>
                      <a:pt x="380" y="571"/>
                    </a:lnTo>
                    <a:lnTo>
                      <a:pt x="390" y="555"/>
                    </a:lnTo>
                    <a:lnTo>
                      <a:pt x="397" y="539"/>
                    </a:lnTo>
                    <a:lnTo>
                      <a:pt x="403" y="521"/>
                    </a:lnTo>
                    <a:lnTo>
                      <a:pt x="410" y="503"/>
                    </a:lnTo>
                    <a:lnTo>
                      <a:pt x="412" y="484"/>
                    </a:lnTo>
                    <a:lnTo>
                      <a:pt x="413" y="465"/>
                    </a:lnTo>
                    <a:lnTo>
                      <a:pt x="412" y="448"/>
                    </a:lnTo>
                    <a:lnTo>
                      <a:pt x="411" y="433"/>
                    </a:lnTo>
                    <a:lnTo>
                      <a:pt x="406" y="417"/>
                    </a:lnTo>
                    <a:lnTo>
                      <a:pt x="402" y="403"/>
                    </a:lnTo>
                    <a:lnTo>
                      <a:pt x="397" y="389"/>
                    </a:lnTo>
                    <a:lnTo>
                      <a:pt x="391" y="377"/>
                    </a:lnTo>
                    <a:lnTo>
                      <a:pt x="382" y="364"/>
                    </a:lnTo>
                    <a:lnTo>
                      <a:pt x="373" y="352"/>
                    </a:lnTo>
                    <a:lnTo>
                      <a:pt x="361" y="341"/>
                    </a:lnTo>
                    <a:lnTo>
                      <a:pt x="349" y="330"/>
                    </a:lnTo>
                    <a:lnTo>
                      <a:pt x="336" y="321"/>
                    </a:lnTo>
                    <a:lnTo>
                      <a:pt x="320" y="310"/>
                    </a:lnTo>
                    <a:lnTo>
                      <a:pt x="305" y="302"/>
                    </a:lnTo>
                    <a:lnTo>
                      <a:pt x="288" y="293"/>
                    </a:lnTo>
                    <a:lnTo>
                      <a:pt x="270" y="285"/>
                    </a:lnTo>
                    <a:lnTo>
                      <a:pt x="249" y="276"/>
                    </a:lnTo>
                    <a:lnTo>
                      <a:pt x="221" y="265"/>
                    </a:lnTo>
                    <a:lnTo>
                      <a:pt x="195" y="253"/>
                    </a:lnTo>
                    <a:lnTo>
                      <a:pt x="184" y="248"/>
                    </a:lnTo>
                    <a:lnTo>
                      <a:pt x="174" y="242"/>
                    </a:lnTo>
                    <a:lnTo>
                      <a:pt x="165" y="235"/>
                    </a:lnTo>
                    <a:lnTo>
                      <a:pt x="157" y="230"/>
                    </a:lnTo>
                    <a:lnTo>
                      <a:pt x="150" y="225"/>
                    </a:lnTo>
                    <a:lnTo>
                      <a:pt x="145" y="218"/>
                    </a:lnTo>
                    <a:lnTo>
                      <a:pt x="139" y="211"/>
                    </a:lnTo>
                    <a:lnTo>
                      <a:pt x="135" y="205"/>
                    </a:lnTo>
                    <a:lnTo>
                      <a:pt x="132" y="196"/>
                    </a:lnTo>
                    <a:lnTo>
                      <a:pt x="129" y="189"/>
                    </a:lnTo>
                    <a:lnTo>
                      <a:pt x="128" y="182"/>
                    </a:lnTo>
                    <a:lnTo>
                      <a:pt x="128" y="172"/>
                    </a:lnTo>
                    <a:lnTo>
                      <a:pt x="128" y="166"/>
                    </a:lnTo>
                    <a:lnTo>
                      <a:pt x="129" y="158"/>
                    </a:lnTo>
                    <a:lnTo>
                      <a:pt x="132" y="151"/>
                    </a:lnTo>
                    <a:lnTo>
                      <a:pt x="134" y="145"/>
                    </a:lnTo>
                    <a:lnTo>
                      <a:pt x="138" y="138"/>
                    </a:lnTo>
                    <a:lnTo>
                      <a:pt x="143" y="132"/>
                    </a:lnTo>
                    <a:lnTo>
                      <a:pt x="146" y="125"/>
                    </a:lnTo>
                    <a:lnTo>
                      <a:pt x="153" y="120"/>
                    </a:lnTo>
                    <a:lnTo>
                      <a:pt x="160" y="115"/>
                    </a:lnTo>
                    <a:lnTo>
                      <a:pt x="167" y="110"/>
                    </a:lnTo>
                    <a:lnTo>
                      <a:pt x="176" y="106"/>
                    </a:lnTo>
                    <a:lnTo>
                      <a:pt x="186" y="102"/>
                    </a:lnTo>
                    <a:lnTo>
                      <a:pt x="196" y="99"/>
                    </a:lnTo>
                    <a:lnTo>
                      <a:pt x="207" y="97"/>
                    </a:lnTo>
                    <a:lnTo>
                      <a:pt x="221" y="96"/>
                    </a:lnTo>
                    <a:lnTo>
                      <a:pt x="232" y="96"/>
                    </a:lnTo>
                    <a:lnTo>
                      <a:pt x="254" y="96"/>
                    </a:lnTo>
                    <a:lnTo>
                      <a:pt x="275" y="98"/>
                    </a:lnTo>
                    <a:lnTo>
                      <a:pt x="292" y="102"/>
                    </a:lnTo>
                    <a:lnTo>
                      <a:pt x="309" y="107"/>
                    </a:lnTo>
                    <a:lnTo>
                      <a:pt x="326" y="111"/>
                    </a:lnTo>
                    <a:lnTo>
                      <a:pt x="339" y="116"/>
                    </a:lnTo>
                    <a:lnTo>
                      <a:pt x="351" y="121"/>
                    </a:lnTo>
                    <a:lnTo>
                      <a:pt x="359" y="125"/>
                    </a:lnTo>
                    <a:lnTo>
                      <a:pt x="387" y="32"/>
                    </a:lnTo>
                    <a:lnTo>
                      <a:pt x="375" y="25"/>
                    </a:lnTo>
                    <a:lnTo>
                      <a:pt x="358" y="20"/>
                    </a:lnTo>
                    <a:lnTo>
                      <a:pt x="342" y="15"/>
                    </a:lnTo>
                    <a:lnTo>
                      <a:pt x="324" y="9"/>
                    </a:lnTo>
                    <a:lnTo>
                      <a:pt x="305" y="6"/>
                    </a:lnTo>
                    <a:lnTo>
                      <a:pt x="283" y="3"/>
                    </a:lnTo>
                    <a:lnTo>
                      <a:pt x="260" y="1"/>
                    </a:lnTo>
                    <a:lnTo>
                      <a:pt x="234" y="0"/>
                    </a:lnTo>
                    <a:lnTo>
                      <a:pt x="209" y="1"/>
                    </a:lnTo>
                    <a:lnTo>
                      <a:pt x="187" y="4"/>
                    </a:lnTo>
                    <a:lnTo>
                      <a:pt x="163" y="8"/>
                    </a:lnTo>
                    <a:lnTo>
                      <a:pt x="143" y="15"/>
                    </a:lnTo>
                    <a:lnTo>
                      <a:pt x="122" y="22"/>
                    </a:lnTo>
                    <a:lnTo>
                      <a:pt x="104" y="31"/>
                    </a:lnTo>
                    <a:lnTo>
                      <a:pt x="86" y="41"/>
                    </a:lnTo>
                    <a:lnTo>
                      <a:pt x="73" y="53"/>
                    </a:lnTo>
                    <a:lnTo>
                      <a:pt x="58" y="65"/>
                    </a:lnTo>
                    <a:lnTo>
                      <a:pt x="46" y="79"/>
                    </a:lnTo>
                    <a:lnTo>
                      <a:pt x="36" y="95"/>
                    </a:lnTo>
                    <a:lnTo>
                      <a:pt x="27" y="111"/>
                    </a:lnTo>
                    <a:lnTo>
                      <a:pt x="19" y="128"/>
                    </a:lnTo>
                    <a:lnTo>
                      <a:pt x="14" y="146"/>
                    </a:lnTo>
                    <a:lnTo>
                      <a:pt x="12" y="163"/>
                    </a:lnTo>
                    <a:lnTo>
                      <a:pt x="11" y="184"/>
                    </a:lnTo>
                    <a:lnTo>
                      <a:pt x="12" y="198"/>
                    </a:lnTo>
                    <a:lnTo>
                      <a:pt x="14" y="216"/>
                    </a:lnTo>
                    <a:lnTo>
                      <a:pt x="17" y="231"/>
                    </a:lnTo>
                    <a:lnTo>
                      <a:pt x="22" y="246"/>
                    </a:lnTo>
                    <a:lnTo>
                      <a:pt x="31" y="260"/>
                    </a:lnTo>
                    <a:lnTo>
                      <a:pt x="37" y="271"/>
                    </a:lnTo>
                    <a:lnTo>
                      <a:pt x="47" y="284"/>
                    </a:lnTo>
                    <a:lnTo>
                      <a:pt x="57" y="295"/>
                    </a:lnTo>
                    <a:lnTo>
                      <a:pt x="69" y="306"/>
                    </a:lnTo>
                    <a:lnTo>
                      <a:pt x="82" y="318"/>
                    </a:lnTo>
                    <a:lnTo>
                      <a:pt x="96" y="327"/>
                    </a:lnTo>
                    <a:lnTo>
                      <a:pt x="113" y="337"/>
                    </a:lnTo>
                    <a:lnTo>
                      <a:pt x="127" y="344"/>
                    </a:lnTo>
                    <a:lnTo>
                      <a:pt x="145" y="354"/>
                    </a:lnTo>
                    <a:lnTo>
                      <a:pt x="163" y="361"/>
                    </a:lnTo>
                    <a:lnTo>
                      <a:pt x="183" y="368"/>
                    </a:lnTo>
                    <a:lnTo>
                      <a:pt x="210" y="379"/>
                    </a:lnTo>
                    <a:lnTo>
                      <a:pt x="233" y="390"/>
                    </a:lnTo>
                    <a:lnTo>
                      <a:pt x="244" y="396"/>
                    </a:lnTo>
                    <a:lnTo>
                      <a:pt x="253" y="402"/>
                    </a:lnTo>
                    <a:lnTo>
                      <a:pt x="261" y="407"/>
                    </a:lnTo>
                    <a:lnTo>
                      <a:pt x="269" y="414"/>
                    </a:lnTo>
                    <a:lnTo>
                      <a:pt x="275" y="419"/>
                    </a:lnTo>
                    <a:lnTo>
                      <a:pt x="280" y="427"/>
                    </a:lnTo>
                    <a:lnTo>
                      <a:pt x="285" y="434"/>
                    </a:lnTo>
                    <a:lnTo>
                      <a:pt x="288" y="441"/>
                    </a:lnTo>
                    <a:lnTo>
                      <a:pt x="291" y="448"/>
                    </a:lnTo>
                    <a:lnTo>
                      <a:pt x="294" y="456"/>
                    </a:lnTo>
                    <a:lnTo>
                      <a:pt x="295" y="465"/>
                    </a:lnTo>
                    <a:lnTo>
                      <a:pt x="295" y="474"/>
                    </a:lnTo>
                    <a:lnTo>
                      <a:pt x="295" y="483"/>
                    </a:lnTo>
                    <a:lnTo>
                      <a:pt x="292" y="492"/>
                    </a:lnTo>
                    <a:lnTo>
                      <a:pt x="290" y="501"/>
                    </a:lnTo>
                    <a:lnTo>
                      <a:pt x="287" y="510"/>
                    </a:lnTo>
                    <a:lnTo>
                      <a:pt x="283" y="517"/>
                    </a:lnTo>
                    <a:lnTo>
                      <a:pt x="277" y="523"/>
                    </a:lnTo>
                    <a:lnTo>
                      <a:pt x="271" y="530"/>
                    </a:lnTo>
                    <a:lnTo>
                      <a:pt x="266" y="537"/>
                    </a:lnTo>
                    <a:lnTo>
                      <a:pt x="257" y="542"/>
                    </a:lnTo>
                    <a:lnTo>
                      <a:pt x="248" y="547"/>
                    </a:lnTo>
                    <a:lnTo>
                      <a:pt x="239" y="551"/>
                    </a:lnTo>
                    <a:lnTo>
                      <a:pt x="228" y="554"/>
                    </a:lnTo>
                    <a:lnTo>
                      <a:pt x="219" y="557"/>
                    </a:lnTo>
                    <a:lnTo>
                      <a:pt x="205" y="559"/>
                    </a:lnTo>
                    <a:lnTo>
                      <a:pt x="193" y="560"/>
                    </a:lnTo>
                    <a:lnTo>
                      <a:pt x="180" y="560"/>
                    </a:lnTo>
                    <a:lnTo>
                      <a:pt x="158" y="560"/>
                    </a:lnTo>
                    <a:lnTo>
                      <a:pt x="136" y="557"/>
                    </a:lnTo>
                    <a:lnTo>
                      <a:pt x="115" y="554"/>
                    </a:lnTo>
                    <a:lnTo>
                      <a:pt x="95" y="549"/>
                    </a:lnTo>
                    <a:lnTo>
                      <a:pt x="76" y="542"/>
                    </a:lnTo>
                    <a:lnTo>
                      <a:pt x="58" y="536"/>
                    </a:lnTo>
                    <a:lnTo>
                      <a:pt x="41" y="527"/>
                    </a:lnTo>
                    <a:lnTo>
                      <a:pt x="27" y="520"/>
                    </a:lnTo>
                    <a:lnTo>
                      <a:pt x="0" y="616"/>
                    </a:lnTo>
                    <a:close/>
                  </a:path>
                </a:pathLst>
              </a:custGeom>
              <a:solidFill>
                <a:srgbClr val="4473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4" name="Freeform 20"/>
              <p:cNvSpPr>
                <a:spLocks noEditPoints="1"/>
              </p:cNvSpPr>
              <p:nvPr userDrawn="1"/>
            </p:nvSpPr>
            <p:spPr bwMode="auto">
              <a:xfrm>
                <a:off x="531" y="4049"/>
                <a:ext cx="547" cy="60"/>
              </a:xfrm>
              <a:custGeom>
                <a:avLst/>
                <a:gdLst/>
                <a:ahLst/>
                <a:cxnLst>
                  <a:cxn ang="0">
                    <a:pos x="5624" y="11"/>
                  </a:cxn>
                  <a:cxn ang="0">
                    <a:pos x="5280" y="558"/>
                  </a:cxn>
                  <a:cxn ang="0">
                    <a:pos x="5137" y="489"/>
                  </a:cxn>
                  <a:cxn ang="0">
                    <a:pos x="5089" y="276"/>
                  </a:cxn>
                  <a:cxn ang="0">
                    <a:pos x="5172" y="136"/>
                  </a:cxn>
                  <a:cxn ang="0">
                    <a:pos x="5407" y="112"/>
                  </a:cxn>
                  <a:cxn ang="0">
                    <a:pos x="5232" y="6"/>
                  </a:cxn>
                  <a:cxn ang="0">
                    <a:pos x="5029" y="125"/>
                  </a:cxn>
                  <a:cxn ang="0">
                    <a:pos x="4965" y="371"/>
                  </a:cxn>
                  <a:cxn ang="0">
                    <a:pos x="5062" y="579"/>
                  </a:cxn>
                  <a:cxn ang="0">
                    <a:pos x="5286" y="657"/>
                  </a:cxn>
                  <a:cxn ang="0">
                    <a:pos x="4467" y="275"/>
                  </a:cxn>
                  <a:cxn ang="0">
                    <a:pos x="4864" y="647"/>
                  </a:cxn>
                  <a:cxn ang="0">
                    <a:pos x="4729" y="417"/>
                  </a:cxn>
                  <a:cxn ang="0">
                    <a:pos x="3989" y="102"/>
                  </a:cxn>
                  <a:cxn ang="0">
                    <a:pos x="3891" y="467"/>
                  </a:cxn>
                  <a:cxn ang="0">
                    <a:pos x="3085" y="11"/>
                  </a:cxn>
                  <a:cxn ang="0">
                    <a:pos x="2374" y="541"/>
                  </a:cxn>
                  <a:cxn ang="0">
                    <a:pos x="2508" y="649"/>
                  </a:cxn>
                  <a:cxn ang="0">
                    <a:pos x="2720" y="626"/>
                  </a:cxn>
                  <a:cxn ang="0">
                    <a:pos x="2826" y="473"/>
                  </a:cxn>
                  <a:cxn ang="0">
                    <a:pos x="2701" y="493"/>
                  </a:cxn>
                  <a:cxn ang="0">
                    <a:pos x="2523" y="547"/>
                  </a:cxn>
                  <a:cxn ang="0">
                    <a:pos x="1842" y="625"/>
                  </a:cxn>
                  <a:cxn ang="0">
                    <a:pos x="2126" y="632"/>
                  </a:cxn>
                  <a:cxn ang="0">
                    <a:pos x="2238" y="484"/>
                  </a:cxn>
                  <a:cxn ang="0">
                    <a:pos x="2115" y="293"/>
                  </a:cxn>
                  <a:cxn ang="0">
                    <a:pos x="1955" y="182"/>
                  </a:cxn>
                  <a:cxn ang="0">
                    <a:pos x="2034" y="97"/>
                  </a:cxn>
                  <a:cxn ang="0">
                    <a:pos x="2152" y="9"/>
                  </a:cxn>
                  <a:cxn ang="0">
                    <a:pos x="1862" y="95"/>
                  </a:cxn>
                  <a:cxn ang="0">
                    <a:pos x="1909" y="318"/>
                  </a:cxn>
                  <a:cxn ang="0">
                    <a:pos x="2112" y="434"/>
                  </a:cxn>
                  <a:cxn ang="0">
                    <a:pos x="2075" y="547"/>
                  </a:cxn>
                  <a:cxn ang="0">
                    <a:pos x="1827" y="616"/>
                  </a:cxn>
                  <a:cxn ang="0">
                    <a:pos x="1377" y="257"/>
                  </a:cxn>
                  <a:cxn ang="0">
                    <a:pos x="1621" y="433"/>
                  </a:cxn>
                  <a:cxn ang="0">
                    <a:pos x="1328" y="647"/>
                  </a:cxn>
                  <a:cxn ang="0">
                    <a:pos x="693" y="494"/>
                  </a:cxn>
                  <a:cxn ang="0">
                    <a:pos x="682" y="182"/>
                  </a:cxn>
                  <a:cxn ang="0">
                    <a:pos x="824" y="93"/>
                  </a:cxn>
                  <a:cxn ang="0">
                    <a:pos x="964" y="182"/>
                  </a:cxn>
                  <a:cxn ang="0">
                    <a:pos x="954" y="494"/>
                  </a:cxn>
                  <a:cxn ang="0">
                    <a:pos x="821" y="564"/>
                  </a:cxn>
                  <a:cxn ang="0">
                    <a:pos x="1014" y="590"/>
                  </a:cxn>
                  <a:cxn ang="0">
                    <a:pos x="1117" y="379"/>
                  </a:cxn>
                  <a:cxn ang="0">
                    <a:pos x="1076" y="140"/>
                  </a:cxn>
                  <a:cxn ang="0">
                    <a:pos x="909" y="9"/>
                  </a:cxn>
                  <a:cxn ang="0">
                    <a:pos x="680" y="38"/>
                  </a:cxn>
                  <a:cxn ang="0">
                    <a:pos x="542" y="214"/>
                  </a:cxn>
                  <a:cxn ang="0">
                    <a:pos x="546" y="463"/>
                  </a:cxn>
                  <a:cxn ang="0">
                    <a:pos x="684" y="627"/>
                  </a:cxn>
                  <a:cxn ang="0">
                    <a:pos x="411" y="553"/>
                  </a:cxn>
                  <a:cxn ang="0">
                    <a:pos x="220" y="529"/>
                  </a:cxn>
                  <a:cxn ang="0">
                    <a:pos x="126" y="380"/>
                  </a:cxn>
                  <a:cxn ang="0">
                    <a:pos x="164" y="180"/>
                  </a:cxn>
                  <a:cxn ang="0">
                    <a:pos x="344" y="96"/>
                  </a:cxn>
                  <a:cxn ang="0">
                    <a:pos x="391" y="3"/>
                  </a:cxn>
                  <a:cxn ang="0">
                    <a:pos x="133" y="60"/>
                  </a:cxn>
                  <a:cxn ang="0">
                    <a:pos x="6" y="262"/>
                  </a:cxn>
                  <a:cxn ang="0">
                    <a:pos x="42" y="510"/>
                  </a:cxn>
                  <a:cxn ang="0">
                    <a:pos x="219" y="644"/>
                  </a:cxn>
                  <a:cxn ang="0">
                    <a:pos x="468" y="536"/>
                  </a:cxn>
                </a:cxnLst>
                <a:rect l="0" t="0" r="r" b="b"/>
                <a:pathLst>
                  <a:path w="6020" h="657">
                    <a:moveTo>
                      <a:pt x="5809" y="647"/>
                    </a:moveTo>
                    <a:lnTo>
                      <a:pt x="5809" y="379"/>
                    </a:lnTo>
                    <a:lnTo>
                      <a:pt x="6020" y="11"/>
                    </a:lnTo>
                    <a:lnTo>
                      <a:pt x="5889" y="11"/>
                    </a:lnTo>
                    <a:lnTo>
                      <a:pt x="5813" y="173"/>
                    </a:lnTo>
                    <a:lnTo>
                      <a:pt x="5797" y="207"/>
                    </a:lnTo>
                    <a:lnTo>
                      <a:pt x="5783" y="237"/>
                    </a:lnTo>
                    <a:lnTo>
                      <a:pt x="5770" y="269"/>
                    </a:lnTo>
                    <a:lnTo>
                      <a:pt x="5757" y="300"/>
                    </a:lnTo>
                    <a:lnTo>
                      <a:pt x="5756" y="300"/>
                    </a:lnTo>
                    <a:lnTo>
                      <a:pt x="5743" y="268"/>
                    </a:lnTo>
                    <a:lnTo>
                      <a:pt x="5730" y="237"/>
                    </a:lnTo>
                    <a:lnTo>
                      <a:pt x="5717" y="207"/>
                    </a:lnTo>
                    <a:lnTo>
                      <a:pt x="5701" y="174"/>
                    </a:lnTo>
                    <a:lnTo>
                      <a:pt x="5624" y="11"/>
                    </a:lnTo>
                    <a:lnTo>
                      <a:pt x="5493" y="11"/>
                    </a:lnTo>
                    <a:lnTo>
                      <a:pt x="5693" y="381"/>
                    </a:lnTo>
                    <a:lnTo>
                      <a:pt x="5693" y="647"/>
                    </a:lnTo>
                    <a:lnTo>
                      <a:pt x="5809" y="647"/>
                    </a:lnTo>
                    <a:close/>
                    <a:moveTo>
                      <a:pt x="5433" y="536"/>
                    </a:moveTo>
                    <a:lnTo>
                      <a:pt x="5421" y="541"/>
                    </a:lnTo>
                    <a:lnTo>
                      <a:pt x="5407" y="546"/>
                    </a:lnTo>
                    <a:lnTo>
                      <a:pt x="5390" y="550"/>
                    </a:lnTo>
                    <a:lnTo>
                      <a:pt x="5376" y="553"/>
                    </a:lnTo>
                    <a:lnTo>
                      <a:pt x="5358" y="556"/>
                    </a:lnTo>
                    <a:lnTo>
                      <a:pt x="5341" y="558"/>
                    </a:lnTo>
                    <a:lnTo>
                      <a:pt x="5324" y="559"/>
                    </a:lnTo>
                    <a:lnTo>
                      <a:pt x="5306" y="559"/>
                    </a:lnTo>
                    <a:lnTo>
                      <a:pt x="5294" y="559"/>
                    </a:lnTo>
                    <a:lnTo>
                      <a:pt x="5280" y="558"/>
                    </a:lnTo>
                    <a:lnTo>
                      <a:pt x="5269" y="557"/>
                    </a:lnTo>
                    <a:lnTo>
                      <a:pt x="5257" y="555"/>
                    </a:lnTo>
                    <a:lnTo>
                      <a:pt x="5244" y="553"/>
                    </a:lnTo>
                    <a:lnTo>
                      <a:pt x="5235" y="551"/>
                    </a:lnTo>
                    <a:lnTo>
                      <a:pt x="5223" y="548"/>
                    </a:lnTo>
                    <a:lnTo>
                      <a:pt x="5214" y="543"/>
                    </a:lnTo>
                    <a:lnTo>
                      <a:pt x="5204" y="539"/>
                    </a:lnTo>
                    <a:lnTo>
                      <a:pt x="5193" y="535"/>
                    </a:lnTo>
                    <a:lnTo>
                      <a:pt x="5185" y="529"/>
                    </a:lnTo>
                    <a:lnTo>
                      <a:pt x="5176" y="523"/>
                    </a:lnTo>
                    <a:lnTo>
                      <a:pt x="5166" y="518"/>
                    </a:lnTo>
                    <a:lnTo>
                      <a:pt x="5159" y="512"/>
                    </a:lnTo>
                    <a:lnTo>
                      <a:pt x="5150" y="504"/>
                    </a:lnTo>
                    <a:lnTo>
                      <a:pt x="5144" y="498"/>
                    </a:lnTo>
                    <a:lnTo>
                      <a:pt x="5137" y="489"/>
                    </a:lnTo>
                    <a:lnTo>
                      <a:pt x="5130" y="482"/>
                    </a:lnTo>
                    <a:lnTo>
                      <a:pt x="5124" y="474"/>
                    </a:lnTo>
                    <a:lnTo>
                      <a:pt x="5119" y="464"/>
                    </a:lnTo>
                    <a:lnTo>
                      <a:pt x="5114" y="454"/>
                    </a:lnTo>
                    <a:lnTo>
                      <a:pt x="5109" y="445"/>
                    </a:lnTo>
                    <a:lnTo>
                      <a:pt x="5105" y="436"/>
                    </a:lnTo>
                    <a:lnTo>
                      <a:pt x="5100" y="425"/>
                    </a:lnTo>
                    <a:lnTo>
                      <a:pt x="5093" y="403"/>
                    </a:lnTo>
                    <a:lnTo>
                      <a:pt x="5089" y="380"/>
                    </a:lnTo>
                    <a:lnTo>
                      <a:pt x="5086" y="356"/>
                    </a:lnTo>
                    <a:lnTo>
                      <a:pt x="5085" y="330"/>
                    </a:lnTo>
                    <a:lnTo>
                      <a:pt x="5086" y="317"/>
                    </a:lnTo>
                    <a:lnTo>
                      <a:pt x="5086" y="303"/>
                    </a:lnTo>
                    <a:lnTo>
                      <a:pt x="5089" y="289"/>
                    </a:lnTo>
                    <a:lnTo>
                      <a:pt x="5089" y="276"/>
                    </a:lnTo>
                    <a:lnTo>
                      <a:pt x="5092" y="264"/>
                    </a:lnTo>
                    <a:lnTo>
                      <a:pt x="5094" y="252"/>
                    </a:lnTo>
                    <a:lnTo>
                      <a:pt x="5099" y="241"/>
                    </a:lnTo>
                    <a:lnTo>
                      <a:pt x="5103" y="229"/>
                    </a:lnTo>
                    <a:lnTo>
                      <a:pt x="5106" y="218"/>
                    </a:lnTo>
                    <a:lnTo>
                      <a:pt x="5111" y="208"/>
                    </a:lnTo>
                    <a:lnTo>
                      <a:pt x="5116" y="198"/>
                    </a:lnTo>
                    <a:lnTo>
                      <a:pt x="5122" y="189"/>
                    </a:lnTo>
                    <a:lnTo>
                      <a:pt x="5128" y="180"/>
                    </a:lnTo>
                    <a:lnTo>
                      <a:pt x="5134" y="172"/>
                    </a:lnTo>
                    <a:lnTo>
                      <a:pt x="5142" y="163"/>
                    </a:lnTo>
                    <a:lnTo>
                      <a:pt x="5149" y="156"/>
                    </a:lnTo>
                    <a:lnTo>
                      <a:pt x="5155" y="149"/>
                    </a:lnTo>
                    <a:lnTo>
                      <a:pt x="5164" y="142"/>
                    </a:lnTo>
                    <a:lnTo>
                      <a:pt x="5172" y="136"/>
                    </a:lnTo>
                    <a:lnTo>
                      <a:pt x="5181" y="130"/>
                    </a:lnTo>
                    <a:lnTo>
                      <a:pt x="5189" y="125"/>
                    </a:lnTo>
                    <a:lnTo>
                      <a:pt x="5198" y="120"/>
                    </a:lnTo>
                    <a:lnTo>
                      <a:pt x="5208" y="115"/>
                    </a:lnTo>
                    <a:lnTo>
                      <a:pt x="5219" y="112"/>
                    </a:lnTo>
                    <a:lnTo>
                      <a:pt x="5239" y="104"/>
                    </a:lnTo>
                    <a:lnTo>
                      <a:pt x="5261" y="100"/>
                    </a:lnTo>
                    <a:lnTo>
                      <a:pt x="5283" y="97"/>
                    </a:lnTo>
                    <a:lnTo>
                      <a:pt x="5307" y="96"/>
                    </a:lnTo>
                    <a:lnTo>
                      <a:pt x="5327" y="97"/>
                    </a:lnTo>
                    <a:lnTo>
                      <a:pt x="5345" y="98"/>
                    </a:lnTo>
                    <a:lnTo>
                      <a:pt x="5361" y="100"/>
                    </a:lnTo>
                    <a:lnTo>
                      <a:pt x="5378" y="103"/>
                    </a:lnTo>
                    <a:lnTo>
                      <a:pt x="5392" y="108"/>
                    </a:lnTo>
                    <a:lnTo>
                      <a:pt x="5407" y="112"/>
                    </a:lnTo>
                    <a:lnTo>
                      <a:pt x="5420" y="116"/>
                    </a:lnTo>
                    <a:lnTo>
                      <a:pt x="5430" y="121"/>
                    </a:lnTo>
                    <a:lnTo>
                      <a:pt x="5455" y="28"/>
                    </a:lnTo>
                    <a:lnTo>
                      <a:pt x="5447" y="24"/>
                    </a:lnTo>
                    <a:lnTo>
                      <a:pt x="5433" y="19"/>
                    </a:lnTo>
                    <a:lnTo>
                      <a:pt x="5416" y="14"/>
                    </a:lnTo>
                    <a:lnTo>
                      <a:pt x="5399" y="9"/>
                    </a:lnTo>
                    <a:lnTo>
                      <a:pt x="5379" y="6"/>
                    </a:lnTo>
                    <a:lnTo>
                      <a:pt x="5356" y="3"/>
                    </a:lnTo>
                    <a:lnTo>
                      <a:pt x="5330" y="1"/>
                    </a:lnTo>
                    <a:lnTo>
                      <a:pt x="5302" y="0"/>
                    </a:lnTo>
                    <a:lnTo>
                      <a:pt x="5284" y="1"/>
                    </a:lnTo>
                    <a:lnTo>
                      <a:pt x="5268" y="2"/>
                    </a:lnTo>
                    <a:lnTo>
                      <a:pt x="5250" y="4"/>
                    </a:lnTo>
                    <a:lnTo>
                      <a:pt x="5232" y="6"/>
                    </a:lnTo>
                    <a:lnTo>
                      <a:pt x="5216" y="9"/>
                    </a:lnTo>
                    <a:lnTo>
                      <a:pt x="5199" y="14"/>
                    </a:lnTo>
                    <a:lnTo>
                      <a:pt x="5185" y="18"/>
                    </a:lnTo>
                    <a:lnTo>
                      <a:pt x="5168" y="23"/>
                    </a:lnTo>
                    <a:lnTo>
                      <a:pt x="5154" y="30"/>
                    </a:lnTo>
                    <a:lnTo>
                      <a:pt x="5140" y="36"/>
                    </a:lnTo>
                    <a:lnTo>
                      <a:pt x="5124" y="43"/>
                    </a:lnTo>
                    <a:lnTo>
                      <a:pt x="5111" y="52"/>
                    </a:lnTo>
                    <a:lnTo>
                      <a:pt x="5097" y="60"/>
                    </a:lnTo>
                    <a:lnTo>
                      <a:pt x="5084" y="70"/>
                    </a:lnTo>
                    <a:lnTo>
                      <a:pt x="5072" y="79"/>
                    </a:lnTo>
                    <a:lnTo>
                      <a:pt x="5062" y="90"/>
                    </a:lnTo>
                    <a:lnTo>
                      <a:pt x="5049" y="101"/>
                    </a:lnTo>
                    <a:lnTo>
                      <a:pt x="5040" y="113"/>
                    </a:lnTo>
                    <a:lnTo>
                      <a:pt x="5029" y="125"/>
                    </a:lnTo>
                    <a:lnTo>
                      <a:pt x="5020" y="138"/>
                    </a:lnTo>
                    <a:lnTo>
                      <a:pt x="5012" y="152"/>
                    </a:lnTo>
                    <a:lnTo>
                      <a:pt x="5003" y="166"/>
                    </a:lnTo>
                    <a:lnTo>
                      <a:pt x="4997" y="180"/>
                    </a:lnTo>
                    <a:lnTo>
                      <a:pt x="4991" y="195"/>
                    </a:lnTo>
                    <a:lnTo>
                      <a:pt x="4984" y="211"/>
                    </a:lnTo>
                    <a:lnTo>
                      <a:pt x="4978" y="228"/>
                    </a:lnTo>
                    <a:lnTo>
                      <a:pt x="4974" y="245"/>
                    </a:lnTo>
                    <a:lnTo>
                      <a:pt x="4971" y="262"/>
                    </a:lnTo>
                    <a:lnTo>
                      <a:pt x="4969" y="280"/>
                    </a:lnTo>
                    <a:lnTo>
                      <a:pt x="4965" y="298"/>
                    </a:lnTo>
                    <a:lnTo>
                      <a:pt x="4964" y="317"/>
                    </a:lnTo>
                    <a:lnTo>
                      <a:pt x="4963" y="337"/>
                    </a:lnTo>
                    <a:lnTo>
                      <a:pt x="4964" y="355"/>
                    </a:lnTo>
                    <a:lnTo>
                      <a:pt x="4965" y="371"/>
                    </a:lnTo>
                    <a:lnTo>
                      <a:pt x="4966" y="389"/>
                    </a:lnTo>
                    <a:lnTo>
                      <a:pt x="4970" y="405"/>
                    </a:lnTo>
                    <a:lnTo>
                      <a:pt x="4973" y="422"/>
                    </a:lnTo>
                    <a:lnTo>
                      <a:pt x="4976" y="438"/>
                    </a:lnTo>
                    <a:lnTo>
                      <a:pt x="4981" y="452"/>
                    </a:lnTo>
                    <a:lnTo>
                      <a:pt x="4985" y="469"/>
                    </a:lnTo>
                    <a:lnTo>
                      <a:pt x="4992" y="482"/>
                    </a:lnTo>
                    <a:lnTo>
                      <a:pt x="4998" y="496"/>
                    </a:lnTo>
                    <a:lnTo>
                      <a:pt x="5005" y="510"/>
                    </a:lnTo>
                    <a:lnTo>
                      <a:pt x="5013" y="522"/>
                    </a:lnTo>
                    <a:lnTo>
                      <a:pt x="5021" y="535"/>
                    </a:lnTo>
                    <a:lnTo>
                      <a:pt x="5030" y="548"/>
                    </a:lnTo>
                    <a:lnTo>
                      <a:pt x="5040" y="558"/>
                    </a:lnTo>
                    <a:lnTo>
                      <a:pt x="5049" y="569"/>
                    </a:lnTo>
                    <a:lnTo>
                      <a:pt x="5062" y="579"/>
                    </a:lnTo>
                    <a:lnTo>
                      <a:pt x="5072" y="589"/>
                    </a:lnTo>
                    <a:lnTo>
                      <a:pt x="5084" y="597"/>
                    </a:lnTo>
                    <a:lnTo>
                      <a:pt x="5097" y="607"/>
                    </a:lnTo>
                    <a:lnTo>
                      <a:pt x="5110" y="614"/>
                    </a:lnTo>
                    <a:lnTo>
                      <a:pt x="5123" y="622"/>
                    </a:lnTo>
                    <a:lnTo>
                      <a:pt x="5137" y="628"/>
                    </a:lnTo>
                    <a:lnTo>
                      <a:pt x="5151" y="633"/>
                    </a:lnTo>
                    <a:lnTo>
                      <a:pt x="5167" y="638"/>
                    </a:lnTo>
                    <a:lnTo>
                      <a:pt x="5183" y="644"/>
                    </a:lnTo>
                    <a:lnTo>
                      <a:pt x="5198" y="648"/>
                    </a:lnTo>
                    <a:lnTo>
                      <a:pt x="5216" y="651"/>
                    </a:lnTo>
                    <a:lnTo>
                      <a:pt x="5232" y="653"/>
                    </a:lnTo>
                    <a:lnTo>
                      <a:pt x="5250" y="655"/>
                    </a:lnTo>
                    <a:lnTo>
                      <a:pt x="5270" y="656"/>
                    </a:lnTo>
                    <a:lnTo>
                      <a:pt x="5286" y="657"/>
                    </a:lnTo>
                    <a:lnTo>
                      <a:pt x="5315" y="656"/>
                    </a:lnTo>
                    <a:lnTo>
                      <a:pt x="5341" y="654"/>
                    </a:lnTo>
                    <a:lnTo>
                      <a:pt x="5366" y="651"/>
                    </a:lnTo>
                    <a:lnTo>
                      <a:pt x="5388" y="648"/>
                    </a:lnTo>
                    <a:lnTo>
                      <a:pt x="5408" y="644"/>
                    </a:lnTo>
                    <a:lnTo>
                      <a:pt x="5424" y="637"/>
                    </a:lnTo>
                    <a:lnTo>
                      <a:pt x="5439" y="632"/>
                    </a:lnTo>
                    <a:lnTo>
                      <a:pt x="5452" y="628"/>
                    </a:lnTo>
                    <a:lnTo>
                      <a:pt x="5433" y="536"/>
                    </a:lnTo>
                    <a:close/>
                    <a:moveTo>
                      <a:pt x="4468" y="647"/>
                    </a:moveTo>
                    <a:lnTo>
                      <a:pt x="4468" y="418"/>
                    </a:lnTo>
                    <a:lnTo>
                      <a:pt x="4468" y="380"/>
                    </a:lnTo>
                    <a:lnTo>
                      <a:pt x="4468" y="343"/>
                    </a:lnTo>
                    <a:lnTo>
                      <a:pt x="4468" y="308"/>
                    </a:lnTo>
                    <a:lnTo>
                      <a:pt x="4467" y="275"/>
                    </a:lnTo>
                    <a:lnTo>
                      <a:pt x="4467" y="243"/>
                    </a:lnTo>
                    <a:lnTo>
                      <a:pt x="4465" y="210"/>
                    </a:lnTo>
                    <a:lnTo>
                      <a:pt x="4464" y="179"/>
                    </a:lnTo>
                    <a:lnTo>
                      <a:pt x="4463" y="148"/>
                    </a:lnTo>
                    <a:lnTo>
                      <a:pt x="4465" y="148"/>
                    </a:lnTo>
                    <a:lnTo>
                      <a:pt x="4478" y="174"/>
                    </a:lnTo>
                    <a:lnTo>
                      <a:pt x="4490" y="203"/>
                    </a:lnTo>
                    <a:lnTo>
                      <a:pt x="4505" y="230"/>
                    </a:lnTo>
                    <a:lnTo>
                      <a:pt x="4518" y="257"/>
                    </a:lnTo>
                    <a:lnTo>
                      <a:pt x="4533" y="286"/>
                    </a:lnTo>
                    <a:lnTo>
                      <a:pt x="4549" y="313"/>
                    </a:lnTo>
                    <a:lnTo>
                      <a:pt x="4565" y="341"/>
                    </a:lnTo>
                    <a:lnTo>
                      <a:pt x="4579" y="367"/>
                    </a:lnTo>
                    <a:lnTo>
                      <a:pt x="4744" y="647"/>
                    </a:lnTo>
                    <a:lnTo>
                      <a:pt x="4864" y="647"/>
                    </a:lnTo>
                    <a:lnTo>
                      <a:pt x="4864" y="11"/>
                    </a:lnTo>
                    <a:lnTo>
                      <a:pt x="4757" y="11"/>
                    </a:lnTo>
                    <a:lnTo>
                      <a:pt x="4757" y="232"/>
                    </a:lnTo>
                    <a:lnTo>
                      <a:pt x="4757" y="268"/>
                    </a:lnTo>
                    <a:lnTo>
                      <a:pt x="4759" y="303"/>
                    </a:lnTo>
                    <a:lnTo>
                      <a:pt x="4759" y="337"/>
                    </a:lnTo>
                    <a:lnTo>
                      <a:pt x="4760" y="369"/>
                    </a:lnTo>
                    <a:lnTo>
                      <a:pt x="4762" y="401"/>
                    </a:lnTo>
                    <a:lnTo>
                      <a:pt x="4762" y="433"/>
                    </a:lnTo>
                    <a:lnTo>
                      <a:pt x="4766" y="464"/>
                    </a:lnTo>
                    <a:lnTo>
                      <a:pt x="4767" y="496"/>
                    </a:lnTo>
                    <a:lnTo>
                      <a:pt x="4766" y="497"/>
                    </a:lnTo>
                    <a:lnTo>
                      <a:pt x="4753" y="471"/>
                    </a:lnTo>
                    <a:lnTo>
                      <a:pt x="4742" y="444"/>
                    </a:lnTo>
                    <a:lnTo>
                      <a:pt x="4729" y="417"/>
                    </a:lnTo>
                    <a:lnTo>
                      <a:pt x="4716" y="390"/>
                    </a:lnTo>
                    <a:lnTo>
                      <a:pt x="4702" y="364"/>
                    </a:lnTo>
                    <a:lnTo>
                      <a:pt x="4687" y="337"/>
                    </a:lnTo>
                    <a:lnTo>
                      <a:pt x="4673" y="309"/>
                    </a:lnTo>
                    <a:lnTo>
                      <a:pt x="4658" y="284"/>
                    </a:lnTo>
                    <a:lnTo>
                      <a:pt x="4494" y="11"/>
                    </a:lnTo>
                    <a:lnTo>
                      <a:pt x="4362" y="11"/>
                    </a:lnTo>
                    <a:lnTo>
                      <a:pt x="4362" y="647"/>
                    </a:lnTo>
                    <a:lnTo>
                      <a:pt x="4468" y="647"/>
                    </a:lnTo>
                    <a:close/>
                    <a:moveTo>
                      <a:pt x="3910" y="379"/>
                    </a:moveTo>
                    <a:lnTo>
                      <a:pt x="3959" y="222"/>
                    </a:lnTo>
                    <a:lnTo>
                      <a:pt x="3968" y="192"/>
                    </a:lnTo>
                    <a:lnTo>
                      <a:pt x="3975" y="161"/>
                    </a:lnTo>
                    <a:lnTo>
                      <a:pt x="3981" y="132"/>
                    </a:lnTo>
                    <a:lnTo>
                      <a:pt x="3989" y="102"/>
                    </a:lnTo>
                    <a:lnTo>
                      <a:pt x="3992" y="102"/>
                    </a:lnTo>
                    <a:lnTo>
                      <a:pt x="3999" y="131"/>
                    </a:lnTo>
                    <a:lnTo>
                      <a:pt x="4006" y="161"/>
                    </a:lnTo>
                    <a:lnTo>
                      <a:pt x="4014" y="192"/>
                    </a:lnTo>
                    <a:lnTo>
                      <a:pt x="4023" y="223"/>
                    </a:lnTo>
                    <a:lnTo>
                      <a:pt x="4075" y="379"/>
                    </a:lnTo>
                    <a:lnTo>
                      <a:pt x="3910" y="379"/>
                    </a:lnTo>
                    <a:close/>
                    <a:moveTo>
                      <a:pt x="4093" y="467"/>
                    </a:moveTo>
                    <a:lnTo>
                      <a:pt x="4150" y="647"/>
                    </a:lnTo>
                    <a:lnTo>
                      <a:pt x="4274" y="647"/>
                    </a:lnTo>
                    <a:lnTo>
                      <a:pt x="4068" y="11"/>
                    </a:lnTo>
                    <a:lnTo>
                      <a:pt x="3921" y="11"/>
                    </a:lnTo>
                    <a:lnTo>
                      <a:pt x="3718" y="647"/>
                    </a:lnTo>
                    <a:lnTo>
                      <a:pt x="3837" y="647"/>
                    </a:lnTo>
                    <a:lnTo>
                      <a:pt x="3891" y="467"/>
                    </a:lnTo>
                    <a:lnTo>
                      <a:pt x="4093" y="467"/>
                    </a:lnTo>
                    <a:close/>
                    <a:moveTo>
                      <a:pt x="3462" y="647"/>
                    </a:moveTo>
                    <a:lnTo>
                      <a:pt x="3577" y="647"/>
                    </a:lnTo>
                    <a:lnTo>
                      <a:pt x="3577" y="108"/>
                    </a:lnTo>
                    <a:lnTo>
                      <a:pt x="3759" y="108"/>
                    </a:lnTo>
                    <a:lnTo>
                      <a:pt x="3759" y="11"/>
                    </a:lnTo>
                    <a:lnTo>
                      <a:pt x="3280" y="11"/>
                    </a:lnTo>
                    <a:lnTo>
                      <a:pt x="3280" y="108"/>
                    </a:lnTo>
                    <a:lnTo>
                      <a:pt x="3462" y="108"/>
                    </a:lnTo>
                    <a:lnTo>
                      <a:pt x="3462" y="647"/>
                    </a:lnTo>
                    <a:close/>
                    <a:moveTo>
                      <a:pt x="2969" y="647"/>
                    </a:moveTo>
                    <a:lnTo>
                      <a:pt x="3346" y="647"/>
                    </a:lnTo>
                    <a:lnTo>
                      <a:pt x="3346" y="550"/>
                    </a:lnTo>
                    <a:lnTo>
                      <a:pt x="3085" y="550"/>
                    </a:lnTo>
                    <a:lnTo>
                      <a:pt x="3085" y="11"/>
                    </a:lnTo>
                    <a:lnTo>
                      <a:pt x="2969" y="11"/>
                    </a:lnTo>
                    <a:lnTo>
                      <a:pt x="2969" y="647"/>
                    </a:lnTo>
                    <a:close/>
                    <a:moveTo>
                      <a:pt x="2343" y="11"/>
                    </a:moveTo>
                    <a:lnTo>
                      <a:pt x="2343" y="375"/>
                    </a:lnTo>
                    <a:lnTo>
                      <a:pt x="2343" y="393"/>
                    </a:lnTo>
                    <a:lnTo>
                      <a:pt x="2344" y="411"/>
                    </a:lnTo>
                    <a:lnTo>
                      <a:pt x="2345" y="427"/>
                    </a:lnTo>
                    <a:lnTo>
                      <a:pt x="2347" y="444"/>
                    </a:lnTo>
                    <a:lnTo>
                      <a:pt x="2349" y="460"/>
                    </a:lnTo>
                    <a:lnTo>
                      <a:pt x="2352" y="475"/>
                    </a:lnTo>
                    <a:lnTo>
                      <a:pt x="2355" y="489"/>
                    </a:lnTo>
                    <a:lnTo>
                      <a:pt x="2359" y="503"/>
                    </a:lnTo>
                    <a:lnTo>
                      <a:pt x="2364" y="516"/>
                    </a:lnTo>
                    <a:lnTo>
                      <a:pt x="2369" y="528"/>
                    </a:lnTo>
                    <a:lnTo>
                      <a:pt x="2374" y="541"/>
                    </a:lnTo>
                    <a:lnTo>
                      <a:pt x="2380" y="552"/>
                    </a:lnTo>
                    <a:lnTo>
                      <a:pt x="2387" y="561"/>
                    </a:lnTo>
                    <a:lnTo>
                      <a:pt x="2394" y="573"/>
                    </a:lnTo>
                    <a:lnTo>
                      <a:pt x="2400" y="583"/>
                    </a:lnTo>
                    <a:lnTo>
                      <a:pt x="2408" y="591"/>
                    </a:lnTo>
                    <a:lnTo>
                      <a:pt x="2416" y="598"/>
                    </a:lnTo>
                    <a:lnTo>
                      <a:pt x="2424" y="607"/>
                    </a:lnTo>
                    <a:lnTo>
                      <a:pt x="2434" y="614"/>
                    </a:lnTo>
                    <a:lnTo>
                      <a:pt x="2443" y="621"/>
                    </a:lnTo>
                    <a:lnTo>
                      <a:pt x="2453" y="627"/>
                    </a:lnTo>
                    <a:lnTo>
                      <a:pt x="2463" y="631"/>
                    </a:lnTo>
                    <a:lnTo>
                      <a:pt x="2474" y="636"/>
                    </a:lnTo>
                    <a:lnTo>
                      <a:pt x="2484" y="641"/>
                    </a:lnTo>
                    <a:lnTo>
                      <a:pt x="2496" y="645"/>
                    </a:lnTo>
                    <a:lnTo>
                      <a:pt x="2508" y="649"/>
                    </a:lnTo>
                    <a:lnTo>
                      <a:pt x="2519" y="651"/>
                    </a:lnTo>
                    <a:lnTo>
                      <a:pt x="2531" y="653"/>
                    </a:lnTo>
                    <a:lnTo>
                      <a:pt x="2557" y="656"/>
                    </a:lnTo>
                    <a:lnTo>
                      <a:pt x="2585" y="657"/>
                    </a:lnTo>
                    <a:lnTo>
                      <a:pt x="2597" y="657"/>
                    </a:lnTo>
                    <a:lnTo>
                      <a:pt x="2611" y="656"/>
                    </a:lnTo>
                    <a:lnTo>
                      <a:pt x="2626" y="655"/>
                    </a:lnTo>
                    <a:lnTo>
                      <a:pt x="2638" y="653"/>
                    </a:lnTo>
                    <a:lnTo>
                      <a:pt x="2651" y="651"/>
                    </a:lnTo>
                    <a:lnTo>
                      <a:pt x="2664" y="648"/>
                    </a:lnTo>
                    <a:lnTo>
                      <a:pt x="2675" y="645"/>
                    </a:lnTo>
                    <a:lnTo>
                      <a:pt x="2688" y="640"/>
                    </a:lnTo>
                    <a:lnTo>
                      <a:pt x="2700" y="635"/>
                    </a:lnTo>
                    <a:lnTo>
                      <a:pt x="2710" y="631"/>
                    </a:lnTo>
                    <a:lnTo>
                      <a:pt x="2720" y="626"/>
                    </a:lnTo>
                    <a:lnTo>
                      <a:pt x="2731" y="619"/>
                    </a:lnTo>
                    <a:lnTo>
                      <a:pt x="2741" y="613"/>
                    </a:lnTo>
                    <a:lnTo>
                      <a:pt x="2750" y="606"/>
                    </a:lnTo>
                    <a:lnTo>
                      <a:pt x="2759" y="596"/>
                    </a:lnTo>
                    <a:lnTo>
                      <a:pt x="2767" y="589"/>
                    </a:lnTo>
                    <a:lnTo>
                      <a:pt x="2777" y="580"/>
                    </a:lnTo>
                    <a:lnTo>
                      <a:pt x="2783" y="571"/>
                    </a:lnTo>
                    <a:lnTo>
                      <a:pt x="2791" y="560"/>
                    </a:lnTo>
                    <a:lnTo>
                      <a:pt x="2797" y="550"/>
                    </a:lnTo>
                    <a:lnTo>
                      <a:pt x="2803" y="538"/>
                    </a:lnTo>
                    <a:lnTo>
                      <a:pt x="2809" y="526"/>
                    </a:lnTo>
                    <a:lnTo>
                      <a:pt x="2815" y="514"/>
                    </a:lnTo>
                    <a:lnTo>
                      <a:pt x="2820" y="501"/>
                    </a:lnTo>
                    <a:lnTo>
                      <a:pt x="2823" y="486"/>
                    </a:lnTo>
                    <a:lnTo>
                      <a:pt x="2826" y="473"/>
                    </a:lnTo>
                    <a:lnTo>
                      <a:pt x="2829" y="457"/>
                    </a:lnTo>
                    <a:lnTo>
                      <a:pt x="2831" y="442"/>
                    </a:lnTo>
                    <a:lnTo>
                      <a:pt x="2834" y="426"/>
                    </a:lnTo>
                    <a:lnTo>
                      <a:pt x="2836" y="409"/>
                    </a:lnTo>
                    <a:lnTo>
                      <a:pt x="2837" y="393"/>
                    </a:lnTo>
                    <a:lnTo>
                      <a:pt x="2837" y="374"/>
                    </a:lnTo>
                    <a:lnTo>
                      <a:pt x="2837" y="11"/>
                    </a:lnTo>
                    <a:lnTo>
                      <a:pt x="2721" y="11"/>
                    </a:lnTo>
                    <a:lnTo>
                      <a:pt x="2721" y="381"/>
                    </a:lnTo>
                    <a:lnTo>
                      <a:pt x="2720" y="404"/>
                    </a:lnTo>
                    <a:lnTo>
                      <a:pt x="2718" y="425"/>
                    </a:lnTo>
                    <a:lnTo>
                      <a:pt x="2716" y="444"/>
                    </a:lnTo>
                    <a:lnTo>
                      <a:pt x="2712" y="462"/>
                    </a:lnTo>
                    <a:lnTo>
                      <a:pt x="2707" y="479"/>
                    </a:lnTo>
                    <a:lnTo>
                      <a:pt x="2701" y="493"/>
                    </a:lnTo>
                    <a:lnTo>
                      <a:pt x="2695" y="508"/>
                    </a:lnTo>
                    <a:lnTo>
                      <a:pt x="2686" y="519"/>
                    </a:lnTo>
                    <a:lnTo>
                      <a:pt x="2676" y="529"/>
                    </a:lnTo>
                    <a:lnTo>
                      <a:pt x="2667" y="539"/>
                    </a:lnTo>
                    <a:lnTo>
                      <a:pt x="2656" y="547"/>
                    </a:lnTo>
                    <a:lnTo>
                      <a:pt x="2644" y="553"/>
                    </a:lnTo>
                    <a:lnTo>
                      <a:pt x="2631" y="558"/>
                    </a:lnTo>
                    <a:lnTo>
                      <a:pt x="2618" y="560"/>
                    </a:lnTo>
                    <a:lnTo>
                      <a:pt x="2603" y="562"/>
                    </a:lnTo>
                    <a:lnTo>
                      <a:pt x="2588" y="562"/>
                    </a:lnTo>
                    <a:lnTo>
                      <a:pt x="2573" y="562"/>
                    </a:lnTo>
                    <a:lnTo>
                      <a:pt x="2560" y="560"/>
                    </a:lnTo>
                    <a:lnTo>
                      <a:pt x="2547" y="557"/>
                    </a:lnTo>
                    <a:lnTo>
                      <a:pt x="2535" y="553"/>
                    </a:lnTo>
                    <a:lnTo>
                      <a:pt x="2523" y="547"/>
                    </a:lnTo>
                    <a:lnTo>
                      <a:pt x="2513" y="539"/>
                    </a:lnTo>
                    <a:lnTo>
                      <a:pt x="2502" y="529"/>
                    </a:lnTo>
                    <a:lnTo>
                      <a:pt x="2494" y="519"/>
                    </a:lnTo>
                    <a:lnTo>
                      <a:pt x="2485" y="508"/>
                    </a:lnTo>
                    <a:lnTo>
                      <a:pt x="2478" y="493"/>
                    </a:lnTo>
                    <a:lnTo>
                      <a:pt x="2473" y="479"/>
                    </a:lnTo>
                    <a:lnTo>
                      <a:pt x="2468" y="462"/>
                    </a:lnTo>
                    <a:lnTo>
                      <a:pt x="2463" y="444"/>
                    </a:lnTo>
                    <a:lnTo>
                      <a:pt x="2460" y="425"/>
                    </a:lnTo>
                    <a:lnTo>
                      <a:pt x="2458" y="404"/>
                    </a:lnTo>
                    <a:lnTo>
                      <a:pt x="2458" y="381"/>
                    </a:lnTo>
                    <a:lnTo>
                      <a:pt x="2458" y="11"/>
                    </a:lnTo>
                    <a:lnTo>
                      <a:pt x="2343" y="11"/>
                    </a:lnTo>
                    <a:close/>
                    <a:moveTo>
                      <a:pt x="1827" y="616"/>
                    </a:moveTo>
                    <a:lnTo>
                      <a:pt x="1842" y="625"/>
                    </a:lnTo>
                    <a:lnTo>
                      <a:pt x="1860" y="631"/>
                    </a:lnTo>
                    <a:lnTo>
                      <a:pt x="1880" y="637"/>
                    </a:lnTo>
                    <a:lnTo>
                      <a:pt x="1901" y="645"/>
                    </a:lnTo>
                    <a:lnTo>
                      <a:pt x="1924" y="650"/>
                    </a:lnTo>
                    <a:lnTo>
                      <a:pt x="1949" y="653"/>
                    </a:lnTo>
                    <a:lnTo>
                      <a:pt x="1973" y="656"/>
                    </a:lnTo>
                    <a:lnTo>
                      <a:pt x="1998" y="657"/>
                    </a:lnTo>
                    <a:lnTo>
                      <a:pt x="2029" y="656"/>
                    </a:lnTo>
                    <a:lnTo>
                      <a:pt x="2056" y="653"/>
                    </a:lnTo>
                    <a:lnTo>
                      <a:pt x="2069" y="651"/>
                    </a:lnTo>
                    <a:lnTo>
                      <a:pt x="2080" y="648"/>
                    </a:lnTo>
                    <a:lnTo>
                      <a:pt x="2094" y="645"/>
                    </a:lnTo>
                    <a:lnTo>
                      <a:pt x="2105" y="641"/>
                    </a:lnTo>
                    <a:lnTo>
                      <a:pt x="2116" y="636"/>
                    </a:lnTo>
                    <a:lnTo>
                      <a:pt x="2126" y="632"/>
                    </a:lnTo>
                    <a:lnTo>
                      <a:pt x="2137" y="629"/>
                    </a:lnTo>
                    <a:lnTo>
                      <a:pt x="2146" y="624"/>
                    </a:lnTo>
                    <a:lnTo>
                      <a:pt x="2156" y="618"/>
                    </a:lnTo>
                    <a:lnTo>
                      <a:pt x="2164" y="612"/>
                    </a:lnTo>
                    <a:lnTo>
                      <a:pt x="2173" y="606"/>
                    </a:lnTo>
                    <a:lnTo>
                      <a:pt x="2180" y="598"/>
                    </a:lnTo>
                    <a:lnTo>
                      <a:pt x="2187" y="593"/>
                    </a:lnTo>
                    <a:lnTo>
                      <a:pt x="2194" y="586"/>
                    </a:lnTo>
                    <a:lnTo>
                      <a:pt x="2200" y="578"/>
                    </a:lnTo>
                    <a:lnTo>
                      <a:pt x="2206" y="571"/>
                    </a:lnTo>
                    <a:lnTo>
                      <a:pt x="2217" y="555"/>
                    </a:lnTo>
                    <a:lnTo>
                      <a:pt x="2224" y="539"/>
                    </a:lnTo>
                    <a:lnTo>
                      <a:pt x="2230" y="521"/>
                    </a:lnTo>
                    <a:lnTo>
                      <a:pt x="2237" y="503"/>
                    </a:lnTo>
                    <a:lnTo>
                      <a:pt x="2238" y="484"/>
                    </a:lnTo>
                    <a:lnTo>
                      <a:pt x="2239" y="465"/>
                    </a:lnTo>
                    <a:lnTo>
                      <a:pt x="2239" y="448"/>
                    </a:lnTo>
                    <a:lnTo>
                      <a:pt x="2238" y="433"/>
                    </a:lnTo>
                    <a:lnTo>
                      <a:pt x="2233" y="417"/>
                    </a:lnTo>
                    <a:lnTo>
                      <a:pt x="2229" y="403"/>
                    </a:lnTo>
                    <a:lnTo>
                      <a:pt x="2223" y="389"/>
                    </a:lnTo>
                    <a:lnTo>
                      <a:pt x="2217" y="377"/>
                    </a:lnTo>
                    <a:lnTo>
                      <a:pt x="2208" y="364"/>
                    </a:lnTo>
                    <a:lnTo>
                      <a:pt x="2199" y="352"/>
                    </a:lnTo>
                    <a:lnTo>
                      <a:pt x="2188" y="341"/>
                    </a:lnTo>
                    <a:lnTo>
                      <a:pt x="2176" y="330"/>
                    </a:lnTo>
                    <a:lnTo>
                      <a:pt x="2162" y="321"/>
                    </a:lnTo>
                    <a:lnTo>
                      <a:pt x="2147" y="310"/>
                    </a:lnTo>
                    <a:lnTo>
                      <a:pt x="2132" y="302"/>
                    </a:lnTo>
                    <a:lnTo>
                      <a:pt x="2115" y="293"/>
                    </a:lnTo>
                    <a:lnTo>
                      <a:pt x="2096" y="285"/>
                    </a:lnTo>
                    <a:lnTo>
                      <a:pt x="2076" y="276"/>
                    </a:lnTo>
                    <a:lnTo>
                      <a:pt x="2047" y="265"/>
                    </a:lnTo>
                    <a:lnTo>
                      <a:pt x="2022" y="253"/>
                    </a:lnTo>
                    <a:lnTo>
                      <a:pt x="2011" y="248"/>
                    </a:lnTo>
                    <a:lnTo>
                      <a:pt x="2001" y="242"/>
                    </a:lnTo>
                    <a:lnTo>
                      <a:pt x="1992" y="235"/>
                    </a:lnTo>
                    <a:lnTo>
                      <a:pt x="1984" y="230"/>
                    </a:lnTo>
                    <a:lnTo>
                      <a:pt x="1977" y="225"/>
                    </a:lnTo>
                    <a:lnTo>
                      <a:pt x="1971" y="218"/>
                    </a:lnTo>
                    <a:lnTo>
                      <a:pt x="1966" y="211"/>
                    </a:lnTo>
                    <a:lnTo>
                      <a:pt x="1962" y="205"/>
                    </a:lnTo>
                    <a:lnTo>
                      <a:pt x="1959" y="196"/>
                    </a:lnTo>
                    <a:lnTo>
                      <a:pt x="1956" y="189"/>
                    </a:lnTo>
                    <a:lnTo>
                      <a:pt x="1955" y="182"/>
                    </a:lnTo>
                    <a:lnTo>
                      <a:pt x="1955" y="172"/>
                    </a:lnTo>
                    <a:lnTo>
                      <a:pt x="1955" y="166"/>
                    </a:lnTo>
                    <a:lnTo>
                      <a:pt x="1956" y="158"/>
                    </a:lnTo>
                    <a:lnTo>
                      <a:pt x="1959" y="151"/>
                    </a:lnTo>
                    <a:lnTo>
                      <a:pt x="1961" y="145"/>
                    </a:lnTo>
                    <a:lnTo>
                      <a:pt x="1965" y="138"/>
                    </a:lnTo>
                    <a:lnTo>
                      <a:pt x="1969" y="132"/>
                    </a:lnTo>
                    <a:lnTo>
                      <a:pt x="1974" y="125"/>
                    </a:lnTo>
                    <a:lnTo>
                      <a:pt x="1980" y="120"/>
                    </a:lnTo>
                    <a:lnTo>
                      <a:pt x="1987" y="115"/>
                    </a:lnTo>
                    <a:lnTo>
                      <a:pt x="1994" y="110"/>
                    </a:lnTo>
                    <a:lnTo>
                      <a:pt x="2003" y="106"/>
                    </a:lnTo>
                    <a:lnTo>
                      <a:pt x="2012" y="102"/>
                    </a:lnTo>
                    <a:lnTo>
                      <a:pt x="2023" y="99"/>
                    </a:lnTo>
                    <a:lnTo>
                      <a:pt x="2034" y="97"/>
                    </a:lnTo>
                    <a:lnTo>
                      <a:pt x="2047" y="96"/>
                    </a:lnTo>
                    <a:lnTo>
                      <a:pt x="2059" y="96"/>
                    </a:lnTo>
                    <a:lnTo>
                      <a:pt x="2080" y="96"/>
                    </a:lnTo>
                    <a:lnTo>
                      <a:pt x="2101" y="98"/>
                    </a:lnTo>
                    <a:lnTo>
                      <a:pt x="2120" y="102"/>
                    </a:lnTo>
                    <a:lnTo>
                      <a:pt x="2137" y="107"/>
                    </a:lnTo>
                    <a:lnTo>
                      <a:pt x="2152" y="111"/>
                    </a:lnTo>
                    <a:lnTo>
                      <a:pt x="2165" y="116"/>
                    </a:lnTo>
                    <a:lnTo>
                      <a:pt x="2177" y="121"/>
                    </a:lnTo>
                    <a:lnTo>
                      <a:pt x="2186" y="125"/>
                    </a:lnTo>
                    <a:lnTo>
                      <a:pt x="2214" y="32"/>
                    </a:lnTo>
                    <a:lnTo>
                      <a:pt x="2201" y="25"/>
                    </a:lnTo>
                    <a:lnTo>
                      <a:pt x="2185" y="20"/>
                    </a:lnTo>
                    <a:lnTo>
                      <a:pt x="2169" y="15"/>
                    </a:lnTo>
                    <a:lnTo>
                      <a:pt x="2152" y="9"/>
                    </a:lnTo>
                    <a:lnTo>
                      <a:pt x="2132" y="6"/>
                    </a:lnTo>
                    <a:lnTo>
                      <a:pt x="2110" y="3"/>
                    </a:lnTo>
                    <a:lnTo>
                      <a:pt x="2087" y="1"/>
                    </a:lnTo>
                    <a:lnTo>
                      <a:pt x="2062" y="0"/>
                    </a:lnTo>
                    <a:lnTo>
                      <a:pt x="2037" y="1"/>
                    </a:lnTo>
                    <a:lnTo>
                      <a:pt x="2013" y="4"/>
                    </a:lnTo>
                    <a:lnTo>
                      <a:pt x="1990" y="8"/>
                    </a:lnTo>
                    <a:lnTo>
                      <a:pt x="1969" y="15"/>
                    </a:lnTo>
                    <a:lnTo>
                      <a:pt x="1949" y="22"/>
                    </a:lnTo>
                    <a:lnTo>
                      <a:pt x="1930" y="31"/>
                    </a:lnTo>
                    <a:lnTo>
                      <a:pt x="1913" y="41"/>
                    </a:lnTo>
                    <a:lnTo>
                      <a:pt x="1899" y="53"/>
                    </a:lnTo>
                    <a:lnTo>
                      <a:pt x="1885" y="65"/>
                    </a:lnTo>
                    <a:lnTo>
                      <a:pt x="1873" y="79"/>
                    </a:lnTo>
                    <a:lnTo>
                      <a:pt x="1862" y="95"/>
                    </a:lnTo>
                    <a:lnTo>
                      <a:pt x="1854" y="111"/>
                    </a:lnTo>
                    <a:lnTo>
                      <a:pt x="1847" y="128"/>
                    </a:lnTo>
                    <a:lnTo>
                      <a:pt x="1842" y="146"/>
                    </a:lnTo>
                    <a:lnTo>
                      <a:pt x="1839" y="163"/>
                    </a:lnTo>
                    <a:lnTo>
                      <a:pt x="1838" y="184"/>
                    </a:lnTo>
                    <a:lnTo>
                      <a:pt x="1839" y="198"/>
                    </a:lnTo>
                    <a:lnTo>
                      <a:pt x="1841" y="216"/>
                    </a:lnTo>
                    <a:lnTo>
                      <a:pt x="1845" y="231"/>
                    </a:lnTo>
                    <a:lnTo>
                      <a:pt x="1849" y="246"/>
                    </a:lnTo>
                    <a:lnTo>
                      <a:pt x="1857" y="260"/>
                    </a:lnTo>
                    <a:lnTo>
                      <a:pt x="1864" y="271"/>
                    </a:lnTo>
                    <a:lnTo>
                      <a:pt x="1874" y="284"/>
                    </a:lnTo>
                    <a:lnTo>
                      <a:pt x="1884" y="295"/>
                    </a:lnTo>
                    <a:lnTo>
                      <a:pt x="1897" y="306"/>
                    </a:lnTo>
                    <a:lnTo>
                      <a:pt x="1909" y="318"/>
                    </a:lnTo>
                    <a:lnTo>
                      <a:pt x="1923" y="327"/>
                    </a:lnTo>
                    <a:lnTo>
                      <a:pt x="1939" y="337"/>
                    </a:lnTo>
                    <a:lnTo>
                      <a:pt x="1954" y="344"/>
                    </a:lnTo>
                    <a:lnTo>
                      <a:pt x="1972" y="354"/>
                    </a:lnTo>
                    <a:lnTo>
                      <a:pt x="1990" y="361"/>
                    </a:lnTo>
                    <a:lnTo>
                      <a:pt x="2009" y="368"/>
                    </a:lnTo>
                    <a:lnTo>
                      <a:pt x="2037" y="379"/>
                    </a:lnTo>
                    <a:lnTo>
                      <a:pt x="2060" y="390"/>
                    </a:lnTo>
                    <a:lnTo>
                      <a:pt x="2071" y="396"/>
                    </a:lnTo>
                    <a:lnTo>
                      <a:pt x="2080" y="402"/>
                    </a:lnTo>
                    <a:lnTo>
                      <a:pt x="2088" y="407"/>
                    </a:lnTo>
                    <a:lnTo>
                      <a:pt x="2095" y="414"/>
                    </a:lnTo>
                    <a:lnTo>
                      <a:pt x="2101" y="419"/>
                    </a:lnTo>
                    <a:lnTo>
                      <a:pt x="2107" y="427"/>
                    </a:lnTo>
                    <a:lnTo>
                      <a:pt x="2112" y="434"/>
                    </a:lnTo>
                    <a:lnTo>
                      <a:pt x="2115" y="441"/>
                    </a:lnTo>
                    <a:lnTo>
                      <a:pt x="2118" y="448"/>
                    </a:lnTo>
                    <a:lnTo>
                      <a:pt x="2120" y="456"/>
                    </a:lnTo>
                    <a:lnTo>
                      <a:pt x="2121" y="465"/>
                    </a:lnTo>
                    <a:lnTo>
                      <a:pt x="2121" y="474"/>
                    </a:lnTo>
                    <a:lnTo>
                      <a:pt x="2121" y="483"/>
                    </a:lnTo>
                    <a:lnTo>
                      <a:pt x="2119" y="492"/>
                    </a:lnTo>
                    <a:lnTo>
                      <a:pt x="2117" y="501"/>
                    </a:lnTo>
                    <a:lnTo>
                      <a:pt x="2114" y="510"/>
                    </a:lnTo>
                    <a:lnTo>
                      <a:pt x="2110" y="517"/>
                    </a:lnTo>
                    <a:lnTo>
                      <a:pt x="2104" y="523"/>
                    </a:lnTo>
                    <a:lnTo>
                      <a:pt x="2098" y="530"/>
                    </a:lnTo>
                    <a:lnTo>
                      <a:pt x="2092" y="537"/>
                    </a:lnTo>
                    <a:lnTo>
                      <a:pt x="2083" y="542"/>
                    </a:lnTo>
                    <a:lnTo>
                      <a:pt x="2075" y="547"/>
                    </a:lnTo>
                    <a:lnTo>
                      <a:pt x="2066" y="551"/>
                    </a:lnTo>
                    <a:lnTo>
                      <a:pt x="2055" y="554"/>
                    </a:lnTo>
                    <a:lnTo>
                      <a:pt x="2045" y="557"/>
                    </a:lnTo>
                    <a:lnTo>
                      <a:pt x="2032" y="559"/>
                    </a:lnTo>
                    <a:lnTo>
                      <a:pt x="2019" y="560"/>
                    </a:lnTo>
                    <a:lnTo>
                      <a:pt x="2007" y="560"/>
                    </a:lnTo>
                    <a:lnTo>
                      <a:pt x="1985" y="560"/>
                    </a:lnTo>
                    <a:lnTo>
                      <a:pt x="1963" y="557"/>
                    </a:lnTo>
                    <a:lnTo>
                      <a:pt x="1942" y="554"/>
                    </a:lnTo>
                    <a:lnTo>
                      <a:pt x="1922" y="549"/>
                    </a:lnTo>
                    <a:lnTo>
                      <a:pt x="1903" y="542"/>
                    </a:lnTo>
                    <a:lnTo>
                      <a:pt x="1885" y="536"/>
                    </a:lnTo>
                    <a:lnTo>
                      <a:pt x="1868" y="527"/>
                    </a:lnTo>
                    <a:lnTo>
                      <a:pt x="1854" y="520"/>
                    </a:lnTo>
                    <a:lnTo>
                      <a:pt x="1827" y="616"/>
                    </a:lnTo>
                    <a:close/>
                    <a:moveTo>
                      <a:pt x="1328" y="647"/>
                    </a:moveTo>
                    <a:lnTo>
                      <a:pt x="1328" y="418"/>
                    </a:lnTo>
                    <a:lnTo>
                      <a:pt x="1328" y="380"/>
                    </a:lnTo>
                    <a:lnTo>
                      <a:pt x="1327" y="343"/>
                    </a:lnTo>
                    <a:lnTo>
                      <a:pt x="1327" y="308"/>
                    </a:lnTo>
                    <a:lnTo>
                      <a:pt x="1326" y="275"/>
                    </a:lnTo>
                    <a:lnTo>
                      <a:pt x="1326" y="243"/>
                    </a:lnTo>
                    <a:lnTo>
                      <a:pt x="1325" y="210"/>
                    </a:lnTo>
                    <a:lnTo>
                      <a:pt x="1323" y="179"/>
                    </a:lnTo>
                    <a:lnTo>
                      <a:pt x="1322" y="148"/>
                    </a:lnTo>
                    <a:lnTo>
                      <a:pt x="1325" y="148"/>
                    </a:lnTo>
                    <a:lnTo>
                      <a:pt x="1336" y="174"/>
                    </a:lnTo>
                    <a:lnTo>
                      <a:pt x="1349" y="203"/>
                    </a:lnTo>
                    <a:lnTo>
                      <a:pt x="1364" y="230"/>
                    </a:lnTo>
                    <a:lnTo>
                      <a:pt x="1377" y="257"/>
                    </a:lnTo>
                    <a:lnTo>
                      <a:pt x="1391" y="286"/>
                    </a:lnTo>
                    <a:lnTo>
                      <a:pt x="1408" y="313"/>
                    </a:lnTo>
                    <a:lnTo>
                      <a:pt x="1421" y="341"/>
                    </a:lnTo>
                    <a:lnTo>
                      <a:pt x="1438" y="367"/>
                    </a:lnTo>
                    <a:lnTo>
                      <a:pt x="1603" y="647"/>
                    </a:lnTo>
                    <a:lnTo>
                      <a:pt x="1723" y="647"/>
                    </a:lnTo>
                    <a:lnTo>
                      <a:pt x="1723" y="11"/>
                    </a:lnTo>
                    <a:lnTo>
                      <a:pt x="1616" y="11"/>
                    </a:lnTo>
                    <a:lnTo>
                      <a:pt x="1616" y="232"/>
                    </a:lnTo>
                    <a:lnTo>
                      <a:pt x="1616" y="268"/>
                    </a:lnTo>
                    <a:lnTo>
                      <a:pt x="1616" y="303"/>
                    </a:lnTo>
                    <a:lnTo>
                      <a:pt x="1617" y="337"/>
                    </a:lnTo>
                    <a:lnTo>
                      <a:pt x="1618" y="369"/>
                    </a:lnTo>
                    <a:lnTo>
                      <a:pt x="1619" y="401"/>
                    </a:lnTo>
                    <a:lnTo>
                      <a:pt x="1621" y="433"/>
                    </a:lnTo>
                    <a:lnTo>
                      <a:pt x="1623" y="464"/>
                    </a:lnTo>
                    <a:lnTo>
                      <a:pt x="1626" y="496"/>
                    </a:lnTo>
                    <a:lnTo>
                      <a:pt x="1623" y="497"/>
                    </a:lnTo>
                    <a:lnTo>
                      <a:pt x="1612" y="471"/>
                    </a:lnTo>
                    <a:lnTo>
                      <a:pt x="1601" y="444"/>
                    </a:lnTo>
                    <a:lnTo>
                      <a:pt x="1588" y="417"/>
                    </a:lnTo>
                    <a:lnTo>
                      <a:pt x="1575" y="390"/>
                    </a:lnTo>
                    <a:lnTo>
                      <a:pt x="1561" y="364"/>
                    </a:lnTo>
                    <a:lnTo>
                      <a:pt x="1545" y="337"/>
                    </a:lnTo>
                    <a:lnTo>
                      <a:pt x="1532" y="309"/>
                    </a:lnTo>
                    <a:lnTo>
                      <a:pt x="1516" y="284"/>
                    </a:lnTo>
                    <a:lnTo>
                      <a:pt x="1352" y="11"/>
                    </a:lnTo>
                    <a:lnTo>
                      <a:pt x="1221" y="11"/>
                    </a:lnTo>
                    <a:lnTo>
                      <a:pt x="1221" y="647"/>
                    </a:lnTo>
                    <a:lnTo>
                      <a:pt x="1328" y="647"/>
                    </a:lnTo>
                    <a:close/>
                    <a:moveTo>
                      <a:pt x="821" y="564"/>
                    </a:moveTo>
                    <a:lnTo>
                      <a:pt x="812" y="562"/>
                    </a:lnTo>
                    <a:lnTo>
                      <a:pt x="801" y="562"/>
                    </a:lnTo>
                    <a:lnTo>
                      <a:pt x="793" y="560"/>
                    </a:lnTo>
                    <a:lnTo>
                      <a:pt x="783" y="559"/>
                    </a:lnTo>
                    <a:lnTo>
                      <a:pt x="773" y="557"/>
                    </a:lnTo>
                    <a:lnTo>
                      <a:pt x="765" y="554"/>
                    </a:lnTo>
                    <a:lnTo>
                      <a:pt x="757" y="550"/>
                    </a:lnTo>
                    <a:lnTo>
                      <a:pt x="749" y="546"/>
                    </a:lnTo>
                    <a:lnTo>
                      <a:pt x="739" y="540"/>
                    </a:lnTo>
                    <a:lnTo>
                      <a:pt x="732" y="536"/>
                    </a:lnTo>
                    <a:lnTo>
                      <a:pt x="725" y="529"/>
                    </a:lnTo>
                    <a:lnTo>
                      <a:pt x="719" y="522"/>
                    </a:lnTo>
                    <a:lnTo>
                      <a:pt x="705" y="510"/>
                    </a:lnTo>
                    <a:lnTo>
                      <a:pt x="693" y="494"/>
                    </a:lnTo>
                    <a:lnTo>
                      <a:pt x="682" y="478"/>
                    </a:lnTo>
                    <a:lnTo>
                      <a:pt x="674" y="460"/>
                    </a:lnTo>
                    <a:lnTo>
                      <a:pt x="665" y="441"/>
                    </a:lnTo>
                    <a:lnTo>
                      <a:pt x="659" y="420"/>
                    </a:lnTo>
                    <a:lnTo>
                      <a:pt x="653" y="399"/>
                    </a:lnTo>
                    <a:lnTo>
                      <a:pt x="650" y="377"/>
                    </a:lnTo>
                    <a:lnTo>
                      <a:pt x="647" y="355"/>
                    </a:lnTo>
                    <a:lnTo>
                      <a:pt x="647" y="330"/>
                    </a:lnTo>
                    <a:lnTo>
                      <a:pt x="647" y="306"/>
                    </a:lnTo>
                    <a:lnTo>
                      <a:pt x="649" y="284"/>
                    </a:lnTo>
                    <a:lnTo>
                      <a:pt x="653" y="262"/>
                    </a:lnTo>
                    <a:lnTo>
                      <a:pt x="659" y="241"/>
                    </a:lnTo>
                    <a:lnTo>
                      <a:pt x="665" y="219"/>
                    </a:lnTo>
                    <a:lnTo>
                      <a:pt x="673" y="198"/>
                    </a:lnTo>
                    <a:lnTo>
                      <a:pt x="682" y="182"/>
                    </a:lnTo>
                    <a:lnTo>
                      <a:pt x="691" y="164"/>
                    </a:lnTo>
                    <a:lnTo>
                      <a:pt x="704" y="149"/>
                    </a:lnTo>
                    <a:lnTo>
                      <a:pt x="717" y="135"/>
                    </a:lnTo>
                    <a:lnTo>
                      <a:pt x="724" y="129"/>
                    </a:lnTo>
                    <a:lnTo>
                      <a:pt x="731" y="122"/>
                    </a:lnTo>
                    <a:lnTo>
                      <a:pt x="738" y="117"/>
                    </a:lnTo>
                    <a:lnTo>
                      <a:pt x="748" y="112"/>
                    </a:lnTo>
                    <a:lnTo>
                      <a:pt x="756" y="108"/>
                    </a:lnTo>
                    <a:lnTo>
                      <a:pt x="764" y="104"/>
                    </a:lnTo>
                    <a:lnTo>
                      <a:pt x="773" y="101"/>
                    </a:lnTo>
                    <a:lnTo>
                      <a:pt x="783" y="98"/>
                    </a:lnTo>
                    <a:lnTo>
                      <a:pt x="793" y="96"/>
                    </a:lnTo>
                    <a:lnTo>
                      <a:pt x="802" y="94"/>
                    </a:lnTo>
                    <a:lnTo>
                      <a:pt x="812" y="93"/>
                    </a:lnTo>
                    <a:lnTo>
                      <a:pt x="824" y="93"/>
                    </a:lnTo>
                    <a:lnTo>
                      <a:pt x="835" y="93"/>
                    </a:lnTo>
                    <a:lnTo>
                      <a:pt x="844" y="94"/>
                    </a:lnTo>
                    <a:lnTo>
                      <a:pt x="854" y="96"/>
                    </a:lnTo>
                    <a:lnTo>
                      <a:pt x="864" y="98"/>
                    </a:lnTo>
                    <a:lnTo>
                      <a:pt x="874" y="101"/>
                    </a:lnTo>
                    <a:lnTo>
                      <a:pt x="882" y="104"/>
                    </a:lnTo>
                    <a:lnTo>
                      <a:pt x="891" y="109"/>
                    </a:lnTo>
                    <a:lnTo>
                      <a:pt x="900" y="113"/>
                    </a:lnTo>
                    <a:lnTo>
                      <a:pt x="908" y="117"/>
                    </a:lnTo>
                    <a:lnTo>
                      <a:pt x="915" y="123"/>
                    </a:lnTo>
                    <a:lnTo>
                      <a:pt x="922" y="129"/>
                    </a:lnTo>
                    <a:lnTo>
                      <a:pt x="929" y="135"/>
                    </a:lnTo>
                    <a:lnTo>
                      <a:pt x="943" y="149"/>
                    </a:lnTo>
                    <a:lnTo>
                      <a:pt x="954" y="164"/>
                    </a:lnTo>
                    <a:lnTo>
                      <a:pt x="964" y="182"/>
                    </a:lnTo>
                    <a:lnTo>
                      <a:pt x="972" y="198"/>
                    </a:lnTo>
                    <a:lnTo>
                      <a:pt x="982" y="219"/>
                    </a:lnTo>
                    <a:lnTo>
                      <a:pt x="988" y="240"/>
                    </a:lnTo>
                    <a:lnTo>
                      <a:pt x="992" y="261"/>
                    </a:lnTo>
                    <a:lnTo>
                      <a:pt x="994" y="282"/>
                    </a:lnTo>
                    <a:lnTo>
                      <a:pt x="997" y="304"/>
                    </a:lnTo>
                    <a:lnTo>
                      <a:pt x="998" y="326"/>
                    </a:lnTo>
                    <a:lnTo>
                      <a:pt x="997" y="351"/>
                    </a:lnTo>
                    <a:lnTo>
                      <a:pt x="994" y="375"/>
                    </a:lnTo>
                    <a:lnTo>
                      <a:pt x="992" y="398"/>
                    </a:lnTo>
                    <a:lnTo>
                      <a:pt x="987" y="419"/>
                    </a:lnTo>
                    <a:lnTo>
                      <a:pt x="981" y="441"/>
                    </a:lnTo>
                    <a:lnTo>
                      <a:pt x="971" y="460"/>
                    </a:lnTo>
                    <a:lnTo>
                      <a:pt x="963" y="479"/>
                    </a:lnTo>
                    <a:lnTo>
                      <a:pt x="954" y="494"/>
                    </a:lnTo>
                    <a:lnTo>
                      <a:pt x="941" y="511"/>
                    </a:lnTo>
                    <a:lnTo>
                      <a:pt x="927" y="523"/>
                    </a:lnTo>
                    <a:lnTo>
                      <a:pt x="920" y="530"/>
                    </a:lnTo>
                    <a:lnTo>
                      <a:pt x="914" y="536"/>
                    </a:lnTo>
                    <a:lnTo>
                      <a:pt x="906" y="541"/>
                    </a:lnTo>
                    <a:lnTo>
                      <a:pt x="897" y="546"/>
                    </a:lnTo>
                    <a:lnTo>
                      <a:pt x="888" y="550"/>
                    </a:lnTo>
                    <a:lnTo>
                      <a:pt x="880" y="554"/>
                    </a:lnTo>
                    <a:lnTo>
                      <a:pt x="873" y="557"/>
                    </a:lnTo>
                    <a:lnTo>
                      <a:pt x="863" y="559"/>
                    </a:lnTo>
                    <a:lnTo>
                      <a:pt x="853" y="560"/>
                    </a:lnTo>
                    <a:lnTo>
                      <a:pt x="843" y="562"/>
                    </a:lnTo>
                    <a:lnTo>
                      <a:pt x="834" y="562"/>
                    </a:lnTo>
                    <a:lnTo>
                      <a:pt x="822" y="564"/>
                    </a:lnTo>
                    <a:lnTo>
                      <a:pt x="821" y="564"/>
                    </a:lnTo>
                    <a:close/>
                    <a:moveTo>
                      <a:pt x="819" y="657"/>
                    </a:moveTo>
                    <a:lnTo>
                      <a:pt x="836" y="657"/>
                    </a:lnTo>
                    <a:lnTo>
                      <a:pt x="851" y="656"/>
                    </a:lnTo>
                    <a:lnTo>
                      <a:pt x="867" y="654"/>
                    </a:lnTo>
                    <a:lnTo>
                      <a:pt x="881" y="652"/>
                    </a:lnTo>
                    <a:lnTo>
                      <a:pt x="897" y="649"/>
                    </a:lnTo>
                    <a:lnTo>
                      <a:pt x="913" y="645"/>
                    </a:lnTo>
                    <a:lnTo>
                      <a:pt x="925" y="640"/>
                    </a:lnTo>
                    <a:lnTo>
                      <a:pt x="940" y="634"/>
                    </a:lnTo>
                    <a:lnTo>
                      <a:pt x="954" y="629"/>
                    </a:lnTo>
                    <a:lnTo>
                      <a:pt x="966" y="623"/>
                    </a:lnTo>
                    <a:lnTo>
                      <a:pt x="980" y="615"/>
                    </a:lnTo>
                    <a:lnTo>
                      <a:pt x="991" y="608"/>
                    </a:lnTo>
                    <a:lnTo>
                      <a:pt x="1003" y="598"/>
                    </a:lnTo>
                    <a:lnTo>
                      <a:pt x="1014" y="590"/>
                    </a:lnTo>
                    <a:lnTo>
                      <a:pt x="1026" y="580"/>
                    </a:lnTo>
                    <a:lnTo>
                      <a:pt x="1034" y="570"/>
                    </a:lnTo>
                    <a:lnTo>
                      <a:pt x="1045" y="559"/>
                    </a:lnTo>
                    <a:lnTo>
                      <a:pt x="1055" y="547"/>
                    </a:lnTo>
                    <a:lnTo>
                      <a:pt x="1064" y="535"/>
                    </a:lnTo>
                    <a:lnTo>
                      <a:pt x="1071" y="522"/>
                    </a:lnTo>
                    <a:lnTo>
                      <a:pt x="1078" y="509"/>
                    </a:lnTo>
                    <a:lnTo>
                      <a:pt x="1086" y="494"/>
                    </a:lnTo>
                    <a:lnTo>
                      <a:pt x="1093" y="480"/>
                    </a:lnTo>
                    <a:lnTo>
                      <a:pt x="1099" y="464"/>
                    </a:lnTo>
                    <a:lnTo>
                      <a:pt x="1105" y="448"/>
                    </a:lnTo>
                    <a:lnTo>
                      <a:pt x="1108" y="433"/>
                    </a:lnTo>
                    <a:lnTo>
                      <a:pt x="1112" y="415"/>
                    </a:lnTo>
                    <a:lnTo>
                      <a:pt x="1115" y="398"/>
                    </a:lnTo>
                    <a:lnTo>
                      <a:pt x="1117" y="379"/>
                    </a:lnTo>
                    <a:lnTo>
                      <a:pt x="1119" y="361"/>
                    </a:lnTo>
                    <a:lnTo>
                      <a:pt x="1120" y="342"/>
                    </a:lnTo>
                    <a:lnTo>
                      <a:pt x="1120" y="322"/>
                    </a:lnTo>
                    <a:lnTo>
                      <a:pt x="1120" y="305"/>
                    </a:lnTo>
                    <a:lnTo>
                      <a:pt x="1119" y="288"/>
                    </a:lnTo>
                    <a:lnTo>
                      <a:pt x="1118" y="271"/>
                    </a:lnTo>
                    <a:lnTo>
                      <a:pt x="1116" y="256"/>
                    </a:lnTo>
                    <a:lnTo>
                      <a:pt x="1113" y="241"/>
                    </a:lnTo>
                    <a:lnTo>
                      <a:pt x="1111" y="225"/>
                    </a:lnTo>
                    <a:lnTo>
                      <a:pt x="1107" y="210"/>
                    </a:lnTo>
                    <a:lnTo>
                      <a:pt x="1101" y="195"/>
                    </a:lnTo>
                    <a:lnTo>
                      <a:pt x="1096" y="180"/>
                    </a:lnTo>
                    <a:lnTo>
                      <a:pt x="1091" y="167"/>
                    </a:lnTo>
                    <a:lnTo>
                      <a:pt x="1084" y="153"/>
                    </a:lnTo>
                    <a:lnTo>
                      <a:pt x="1076" y="140"/>
                    </a:lnTo>
                    <a:lnTo>
                      <a:pt x="1070" y="128"/>
                    </a:lnTo>
                    <a:lnTo>
                      <a:pt x="1062" y="116"/>
                    </a:lnTo>
                    <a:lnTo>
                      <a:pt x="1053" y="104"/>
                    </a:lnTo>
                    <a:lnTo>
                      <a:pt x="1043" y="93"/>
                    </a:lnTo>
                    <a:lnTo>
                      <a:pt x="1033" y="82"/>
                    </a:lnTo>
                    <a:lnTo>
                      <a:pt x="1024" y="73"/>
                    </a:lnTo>
                    <a:lnTo>
                      <a:pt x="1012" y="63"/>
                    </a:lnTo>
                    <a:lnTo>
                      <a:pt x="1001" y="53"/>
                    </a:lnTo>
                    <a:lnTo>
                      <a:pt x="990" y="45"/>
                    </a:lnTo>
                    <a:lnTo>
                      <a:pt x="978" y="38"/>
                    </a:lnTo>
                    <a:lnTo>
                      <a:pt x="964" y="31"/>
                    </a:lnTo>
                    <a:lnTo>
                      <a:pt x="952" y="24"/>
                    </a:lnTo>
                    <a:lnTo>
                      <a:pt x="937" y="19"/>
                    </a:lnTo>
                    <a:lnTo>
                      <a:pt x="923" y="14"/>
                    </a:lnTo>
                    <a:lnTo>
                      <a:pt x="909" y="9"/>
                    </a:lnTo>
                    <a:lnTo>
                      <a:pt x="893" y="6"/>
                    </a:lnTo>
                    <a:lnTo>
                      <a:pt x="877" y="3"/>
                    </a:lnTo>
                    <a:lnTo>
                      <a:pt x="862" y="2"/>
                    </a:lnTo>
                    <a:lnTo>
                      <a:pt x="844" y="0"/>
                    </a:lnTo>
                    <a:lnTo>
                      <a:pt x="829" y="0"/>
                    </a:lnTo>
                    <a:lnTo>
                      <a:pt x="811" y="0"/>
                    </a:lnTo>
                    <a:lnTo>
                      <a:pt x="795" y="2"/>
                    </a:lnTo>
                    <a:lnTo>
                      <a:pt x="778" y="3"/>
                    </a:lnTo>
                    <a:lnTo>
                      <a:pt x="763" y="6"/>
                    </a:lnTo>
                    <a:lnTo>
                      <a:pt x="749" y="9"/>
                    </a:lnTo>
                    <a:lnTo>
                      <a:pt x="733" y="14"/>
                    </a:lnTo>
                    <a:lnTo>
                      <a:pt x="720" y="19"/>
                    </a:lnTo>
                    <a:lnTo>
                      <a:pt x="705" y="24"/>
                    </a:lnTo>
                    <a:lnTo>
                      <a:pt x="691" y="31"/>
                    </a:lnTo>
                    <a:lnTo>
                      <a:pt x="680" y="38"/>
                    </a:lnTo>
                    <a:lnTo>
                      <a:pt x="666" y="45"/>
                    </a:lnTo>
                    <a:lnTo>
                      <a:pt x="653" y="53"/>
                    </a:lnTo>
                    <a:lnTo>
                      <a:pt x="643" y="63"/>
                    </a:lnTo>
                    <a:lnTo>
                      <a:pt x="630" y="73"/>
                    </a:lnTo>
                    <a:lnTo>
                      <a:pt x="620" y="82"/>
                    </a:lnTo>
                    <a:lnTo>
                      <a:pt x="609" y="94"/>
                    </a:lnTo>
                    <a:lnTo>
                      <a:pt x="601" y="104"/>
                    </a:lnTo>
                    <a:lnTo>
                      <a:pt x="591" y="117"/>
                    </a:lnTo>
                    <a:lnTo>
                      <a:pt x="582" y="129"/>
                    </a:lnTo>
                    <a:lnTo>
                      <a:pt x="574" y="142"/>
                    </a:lnTo>
                    <a:lnTo>
                      <a:pt x="567" y="155"/>
                    </a:lnTo>
                    <a:lnTo>
                      <a:pt x="561" y="170"/>
                    </a:lnTo>
                    <a:lnTo>
                      <a:pt x="554" y="184"/>
                    </a:lnTo>
                    <a:lnTo>
                      <a:pt x="548" y="198"/>
                    </a:lnTo>
                    <a:lnTo>
                      <a:pt x="542" y="214"/>
                    </a:lnTo>
                    <a:lnTo>
                      <a:pt x="538" y="230"/>
                    </a:lnTo>
                    <a:lnTo>
                      <a:pt x="535" y="247"/>
                    </a:lnTo>
                    <a:lnTo>
                      <a:pt x="532" y="263"/>
                    </a:lnTo>
                    <a:lnTo>
                      <a:pt x="529" y="280"/>
                    </a:lnTo>
                    <a:lnTo>
                      <a:pt x="528" y="298"/>
                    </a:lnTo>
                    <a:lnTo>
                      <a:pt x="527" y="316"/>
                    </a:lnTo>
                    <a:lnTo>
                      <a:pt x="525" y="333"/>
                    </a:lnTo>
                    <a:lnTo>
                      <a:pt x="527" y="350"/>
                    </a:lnTo>
                    <a:lnTo>
                      <a:pt x="528" y="368"/>
                    </a:lnTo>
                    <a:lnTo>
                      <a:pt x="529" y="383"/>
                    </a:lnTo>
                    <a:lnTo>
                      <a:pt x="531" y="401"/>
                    </a:lnTo>
                    <a:lnTo>
                      <a:pt x="534" y="416"/>
                    </a:lnTo>
                    <a:lnTo>
                      <a:pt x="537" y="433"/>
                    </a:lnTo>
                    <a:lnTo>
                      <a:pt x="541" y="447"/>
                    </a:lnTo>
                    <a:lnTo>
                      <a:pt x="546" y="463"/>
                    </a:lnTo>
                    <a:lnTo>
                      <a:pt x="552" y="477"/>
                    </a:lnTo>
                    <a:lnTo>
                      <a:pt x="559" y="491"/>
                    </a:lnTo>
                    <a:lnTo>
                      <a:pt x="564" y="504"/>
                    </a:lnTo>
                    <a:lnTo>
                      <a:pt x="571" y="518"/>
                    </a:lnTo>
                    <a:lnTo>
                      <a:pt x="579" y="530"/>
                    </a:lnTo>
                    <a:lnTo>
                      <a:pt x="587" y="542"/>
                    </a:lnTo>
                    <a:lnTo>
                      <a:pt x="597" y="554"/>
                    </a:lnTo>
                    <a:lnTo>
                      <a:pt x="605" y="565"/>
                    </a:lnTo>
                    <a:lnTo>
                      <a:pt x="615" y="576"/>
                    </a:lnTo>
                    <a:lnTo>
                      <a:pt x="625" y="586"/>
                    </a:lnTo>
                    <a:lnTo>
                      <a:pt x="637" y="594"/>
                    </a:lnTo>
                    <a:lnTo>
                      <a:pt x="647" y="603"/>
                    </a:lnTo>
                    <a:lnTo>
                      <a:pt x="659" y="612"/>
                    </a:lnTo>
                    <a:lnTo>
                      <a:pt x="672" y="619"/>
                    </a:lnTo>
                    <a:lnTo>
                      <a:pt x="684" y="627"/>
                    </a:lnTo>
                    <a:lnTo>
                      <a:pt x="696" y="632"/>
                    </a:lnTo>
                    <a:lnTo>
                      <a:pt x="711" y="637"/>
                    </a:lnTo>
                    <a:lnTo>
                      <a:pt x="725" y="644"/>
                    </a:lnTo>
                    <a:lnTo>
                      <a:pt x="739" y="648"/>
                    </a:lnTo>
                    <a:lnTo>
                      <a:pt x="755" y="651"/>
                    </a:lnTo>
                    <a:lnTo>
                      <a:pt x="769" y="654"/>
                    </a:lnTo>
                    <a:lnTo>
                      <a:pt x="786" y="656"/>
                    </a:lnTo>
                    <a:lnTo>
                      <a:pt x="801" y="657"/>
                    </a:lnTo>
                    <a:lnTo>
                      <a:pt x="818" y="657"/>
                    </a:lnTo>
                    <a:lnTo>
                      <a:pt x="819" y="657"/>
                    </a:lnTo>
                    <a:close/>
                    <a:moveTo>
                      <a:pt x="468" y="536"/>
                    </a:moveTo>
                    <a:lnTo>
                      <a:pt x="456" y="541"/>
                    </a:lnTo>
                    <a:lnTo>
                      <a:pt x="444" y="546"/>
                    </a:lnTo>
                    <a:lnTo>
                      <a:pt x="427" y="550"/>
                    </a:lnTo>
                    <a:lnTo>
                      <a:pt x="411" y="553"/>
                    </a:lnTo>
                    <a:lnTo>
                      <a:pt x="394" y="556"/>
                    </a:lnTo>
                    <a:lnTo>
                      <a:pt x="378" y="558"/>
                    </a:lnTo>
                    <a:lnTo>
                      <a:pt x="360" y="559"/>
                    </a:lnTo>
                    <a:lnTo>
                      <a:pt x="342" y="559"/>
                    </a:lnTo>
                    <a:lnTo>
                      <a:pt x="330" y="559"/>
                    </a:lnTo>
                    <a:lnTo>
                      <a:pt x="317" y="558"/>
                    </a:lnTo>
                    <a:lnTo>
                      <a:pt x="304" y="557"/>
                    </a:lnTo>
                    <a:lnTo>
                      <a:pt x="293" y="555"/>
                    </a:lnTo>
                    <a:lnTo>
                      <a:pt x="281" y="553"/>
                    </a:lnTo>
                    <a:lnTo>
                      <a:pt x="271" y="551"/>
                    </a:lnTo>
                    <a:lnTo>
                      <a:pt x="259" y="548"/>
                    </a:lnTo>
                    <a:lnTo>
                      <a:pt x="249" y="543"/>
                    </a:lnTo>
                    <a:lnTo>
                      <a:pt x="239" y="539"/>
                    </a:lnTo>
                    <a:lnTo>
                      <a:pt x="230" y="535"/>
                    </a:lnTo>
                    <a:lnTo>
                      <a:pt x="220" y="529"/>
                    </a:lnTo>
                    <a:lnTo>
                      <a:pt x="212" y="523"/>
                    </a:lnTo>
                    <a:lnTo>
                      <a:pt x="202" y="518"/>
                    </a:lnTo>
                    <a:lnTo>
                      <a:pt x="195" y="512"/>
                    </a:lnTo>
                    <a:lnTo>
                      <a:pt x="187" y="504"/>
                    </a:lnTo>
                    <a:lnTo>
                      <a:pt x="180" y="498"/>
                    </a:lnTo>
                    <a:lnTo>
                      <a:pt x="173" y="489"/>
                    </a:lnTo>
                    <a:lnTo>
                      <a:pt x="167" y="482"/>
                    </a:lnTo>
                    <a:lnTo>
                      <a:pt x="160" y="474"/>
                    </a:lnTo>
                    <a:lnTo>
                      <a:pt x="155" y="464"/>
                    </a:lnTo>
                    <a:lnTo>
                      <a:pt x="150" y="454"/>
                    </a:lnTo>
                    <a:lnTo>
                      <a:pt x="145" y="445"/>
                    </a:lnTo>
                    <a:lnTo>
                      <a:pt x="140" y="436"/>
                    </a:lnTo>
                    <a:lnTo>
                      <a:pt x="137" y="425"/>
                    </a:lnTo>
                    <a:lnTo>
                      <a:pt x="130" y="403"/>
                    </a:lnTo>
                    <a:lnTo>
                      <a:pt x="126" y="380"/>
                    </a:lnTo>
                    <a:lnTo>
                      <a:pt x="123" y="356"/>
                    </a:lnTo>
                    <a:lnTo>
                      <a:pt x="122" y="330"/>
                    </a:lnTo>
                    <a:lnTo>
                      <a:pt x="122" y="317"/>
                    </a:lnTo>
                    <a:lnTo>
                      <a:pt x="123" y="303"/>
                    </a:lnTo>
                    <a:lnTo>
                      <a:pt x="125" y="289"/>
                    </a:lnTo>
                    <a:lnTo>
                      <a:pt x="126" y="276"/>
                    </a:lnTo>
                    <a:lnTo>
                      <a:pt x="128" y="264"/>
                    </a:lnTo>
                    <a:lnTo>
                      <a:pt x="131" y="252"/>
                    </a:lnTo>
                    <a:lnTo>
                      <a:pt x="134" y="241"/>
                    </a:lnTo>
                    <a:lnTo>
                      <a:pt x="138" y="229"/>
                    </a:lnTo>
                    <a:lnTo>
                      <a:pt x="143" y="218"/>
                    </a:lnTo>
                    <a:lnTo>
                      <a:pt x="148" y="208"/>
                    </a:lnTo>
                    <a:lnTo>
                      <a:pt x="152" y="198"/>
                    </a:lnTo>
                    <a:lnTo>
                      <a:pt x="158" y="189"/>
                    </a:lnTo>
                    <a:lnTo>
                      <a:pt x="164" y="180"/>
                    </a:lnTo>
                    <a:lnTo>
                      <a:pt x="171" y="172"/>
                    </a:lnTo>
                    <a:lnTo>
                      <a:pt x="177" y="163"/>
                    </a:lnTo>
                    <a:lnTo>
                      <a:pt x="185" y="156"/>
                    </a:lnTo>
                    <a:lnTo>
                      <a:pt x="192" y="149"/>
                    </a:lnTo>
                    <a:lnTo>
                      <a:pt x="200" y="142"/>
                    </a:lnTo>
                    <a:lnTo>
                      <a:pt x="209" y="136"/>
                    </a:lnTo>
                    <a:lnTo>
                      <a:pt x="217" y="130"/>
                    </a:lnTo>
                    <a:lnTo>
                      <a:pt x="225" y="125"/>
                    </a:lnTo>
                    <a:lnTo>
                      <a:pt x="235" y="120"/>
                    </a:lnTo>
                    <a:lnTo>
                      <a:pt x="244" y="115"/>
                    </a:lnTo>
                    <a:lnTo>
                      <a:pt x="256" y="112"/>
                    </a:lnTo>
                    <a:lnTo>
                      <a:pt x="276" y="104"/>
                    </a:lnTo>
                    <a:lnTo>
                      <a:pt x="297" y="100"/>
                    </a:lnTo>
                    <a:lnTo>
                      <a:pt x="320" y="97"/>
                    </a:lnTo>
                    <a:lnTo>
                      <a:pt x="344" y="96"/>
                    </a:lnTo>
                    <a:lnTo>
                      <a:pt x="363" y="97"/>
                    </a:lnTo>
                    <a:lnTo>
                      <a:pt x="381" y="98"/>
                    </a:lnTo>
                    <a:lnTo>
                      <a:pt x="397" y="100"/>
                    </a:lnTo>
                    <a:lnTo>
                      <a:pt x="413" y="103"/>
                    </a:lnTo>
                    <a:lnTo>
                      <a:pt x="429" y="108"/>
                    </a:lnTo>
                    <a:lnTo>
                      <a:pt x="444" y="112"/>
                    </a:lnTo>
                    <a:lnTo>
                      <a:pt x="455" y="116"/>
                    </a:lnTo>
                    <a:lnTo>
                      <a:pt x="467" y="121"/>
                    </a:lnTo>
                    <a:lnTo>
                      <a:pt x="492" y="28"/>
                    </a:lnTo>
                    <a:lnTo>
                      <a:pt x="484" y="24"/>
                    </a:lnTo>
                    <a:lnTo>
                      <a:pt x="469" y="19"/>
                    </a:lnTo>
                    <a:lnTo>
                      <a:pt x="453" y="14"/>
                    </a:lnTo>
                    <a:lnTo>
                      <a:pt x="435" y="9"/>
                    </a:lnTo>
                    <a:lnTo>
                      <a:pt x="414" y="6"/>
                    </a:lnTo>
                    <a:lnTo>
                      <a:pt x="391" y="3"/>
                    </a:lnTo>
                    <a:lnTo>
                      <a:pt x="367" y="1"/>
                    </a:lnTo>
                    <a:lnTo>
                      <a:pt x="339" y="0"/>
                    </a:lnTo>
                    <a:lnTo>
                      <a:pt x="321" y="1"/>
                    </a:lnTo>
                    <a:lnTo>
                      <a:pt x="303" y="2"/>
                    </a:lnTo>
                    <a:lnTo>
                      <a:pt x="286" y="4"/>
                    </a:lnTo>
                    <a:lnTo>
                      <a:pt x="268" y="6"/>
                    </a:lnTo>
                    <a:lnTo>
                      <a:pt x="253" y="9"/>
                    </a:lnTo>
                    <a:lnTo>
                      <a:pt x="236" y="14"/>
                    </a:lnTo>
                    <a:lnTo>
                      <a:pt x="220" y="18"/>
                    </a:lnTo>
                    <a:lnTo>
                      <a:pt x="204" y="23"/>
                    </a:lnTo>
                    <a:lnTo>
                      <a:pt x="189" y="30"/>
                    </a:lnTo>
                    <a:lnTo>
                      <a:pt x="176" y="36"/>
                    </a:lnTo>
                    <a:lnTo>
                      <a:pt x="160" y="43"/>
                    </a:lnTo>
                    <a:lnTo>
                      <a:pt x="147" y="52"/>
                    </a:lnTo>
                    <a:lnTo>
                      <a:pt x="133" y="60"/>
                    </a:lnTo>
                    <a:lnTo>
                      <a:pt x="121" y="70"/>
                    </a:lnTo>
                    <a:lnTo>
                      <a:pt x="109" y="79"/>
                    </a:lnTo>
                    <a:lnTo>
                      <a:pt x="96" y="90"/>
                    </a:lnTo>
                    <a:lnTo>
                      <a:pt x="86" y="101"/>
                    </a:lnTo>
                    <a:lnTo>
                      <a:pt x="75" y="113"/>
                    </a:lnTo>
                    <a:lnTo>
                      <a:pt x="66" y="125"/>
                    </a:lnTo>
                    <a:lnTo>
                      <a:pt x="57" y="138"/>
                    </a:lnTo>
                    <a:lnTo>
                      <a:pt x="48" y="152"/>
                    </a:lnTo>
                    <a:lnTo>
                      <a:pt x="40" y="166"/>
                    </a:lnTo>
                    <a:lnTo>
                      <a:pt x="32" y="180"/>
                    </a:lnTo>
                    <a:lnTo>
                      <a:pt x="26" y="195"/>
                    </a:lnTo>
                    <a:lnTo>
                      <a:pt x="20" y="211"/>
                    </a:lnTo>
                    <a:lnTo>
                      <a:pt x="15" y="228"/>
                    </a:lnTo>
                    <a:lnTo>
                      <a:pt x="10" y="245"/>
                    </a:lnTo>
                    <a:lnTo>
                      <a:pt x="6" y="262"/>
                    </a:lnTo>
                    <a:lnTo>
                      <a:pt x="4" y="280"/>
                    </a:lnTo>
                    <a:lnTo>
                      <a:pt x="2" y="298"/>
                    </a:lnTo>
                    <a:lnTo>
                      <a:pt x="1" y="317"/>
                    </a:lnTo>
                    <a:lnTo>
                      <a:pt x="0" y="337"/>
                    </a:lnTo>
                    <a:lnTo>
                      <a:pt x="1" y="355"/>
                    </a:lnTo>
                    <a:lnTo>
                      <a:pt x="2" y="371"/>
                    </a:lnTo>
                    <a:lnTo>
                      <a:pt x="3" y="389"/>
                    </a:lnTo>
                    <a:lnTo>
                      <a:pt x="6" y="405"/>
                    </a:lnTo>
                    <a:lnTo>
                      <a:pt x="9" y="422"/>
                    </a:lnTo>
                    <a:lnTo>
                      <a:pt x="12" y="438"/>
                    </a:lnTo>
                    <a:lnTo>
                      <a:pt x="17" y="452"/>
                    </a:lnTo>
                    <a:lnTo>
                      <a:pt x="22" y="469"/>
                    </a:lnTo>
                    <a:lnTo>
                      <a:pt x="28" y="482"/>
                    </a:lnTo>
                    <a:lnTo>
                      <a:pt x="34" y="496"/>
                    </a:lnTo>
                    <a:lnTo>
                      <a:pt x="42" y="510"/>
                    </a:lnTo>
                    <a:lnTo>
                      <a:pt x="49" y="522"/>
                    </a:lnTo>
                    <a:lnTo>
                      <a:pt x="58" y="535"/>
                    </a:lnTo>
                    <a:lnTo>
                      <a:pt x="67" y="548"/>
                    </a:lnTo>
                    <a:lnTo>
                      <a:pt x="76" y="558"/>
                    </a:lnTo>
                    <a:lnTo>
                      <a:pt x="86" y="569"/>
                    </a:lnTo>
                    <a:lnTo>
                      <a:pt x="97" y="579"/>
                    </a:lnTo>
                    <a:lnTo>
                      <a:pt x="108" y="589"/>
                    </a:lnTo>
                    <a:lnTo>
                      <a:pt x="121" y="597"/>
                    </a:lnTo>
                    <a:lnTo>
                      <a:pt x="133" y="607"/>
                    </a:lnTo>
                    <a:lnTo>
                      <a:pt x="146" y="614"/>
                    </a:lnTo>
                    <a:lnTo>
                      <a:pt x="159" y="622"/>
                    </a:lnTo>
                    <a:lnTo>
                      <a:pt x="173" y="628"/>
                    </a:lnTo>
                    <a:lnTo>
                      <a:pt x="188" y="633"/>
                    </a:lnTo>
                    <a:lnTo>
                      <a:pt x="203" y="638"/>
                    </a:lnTo>
                    <a:lnTo>
                      <a:pt x="219" y="644"/>
                    </a:lnTo>
                    <a:lnTo>
                      <a:pt x="235" y="648"/>
                    </a:lnTo>
                    <a:lnTo>
                      <a:pt x="253" y="651"/>
                    </a:lnTo>
                    <a:lnTo>
                      <a:pt x="268" y="653"/>
                    </a:lnTo>
                    <a:lnTo>
                      <a:pt x="286" y="655"/>
                    </a:lnTo>
                    <a:lnTo>
                      <a:pt x="304" y="656"/>
                    </a:lnTo>
                    <a:lnTo>
                      <a:pt x="323" y="657"/>
                    </a:lnTo>
                    <a:lnTo>
                      <a:pt x="351" y="656"/>
                    </a:lnTo>
                    <a:lnTo>
                      <a:pt x="378" y="654"/>
                    </a:lnTo>
                    <a:lnTo>
                      <a:pt x="402" y="651"/>
                    </a:lnTo>
                    <a:lnTo>
                      <a:pt x="424" y="648"/>
                    </a:lnTo>
                    <a:lnTo>
                      <a:pt x="445" y="644"/>
                    </a:lnTo>
                    <a:lnTo>
                      <a:pt x="460" y="637"/>
                    </a:lnTo>
                    <a:lnTo>
                      <a:pt x="475" y="632"/>
                    </a:lnTo>
                    <a:lnTo>
                      <a:pt x="489" y="628"/>
                    </a:lnTo>
                    <a:lnTo>
                      <a:pt x="468" y="536"/>
                    </a:lnTo>
                    <a:close/>
                  </a:path>
                </a:pathLst>
              </a:custGeom>
              <a:solidFill>
                <a:srgbClr val="4473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5" name="Freeform 21"/>
              <p:cNvSpPr>
                <a:spLocks noEditPoints="1"/>
              </p:cNvSpPr>
              <p:nvPr userDrawn="1"/>
            </p:nvSpPr>
            <p:spPr bwMode="auto">
              <a:xfrm>
                <a:off x="271" y="4050"/>
                <a:ext cx="231" cy="58"/>
              </a:xfrm>
              <a:custGeom>
                <a:avLst/>
                <a:gdLst/>
                <a:ahLst/>
                <a:cxnLst>
                  <a:cxn ang="0">
                    <a:pos x="610" y="185"/>
                  </a:cxn>
                  <a:cxn ang="0">
                    <a:pos x="610" y="0"/>
                  </a:cxn>
                  <a:cxn ang="0">
                    <a:pos x="534" y="0"/>
                  </a:cxn>
                  <a:cxn ang="0">
                    <a:pos x="457" y="0"/>
                  </a:cxn>
                  <a:cxn ang="0">
                    <a:pos x="382" y="0"/>
                  </a:cxn>
                  <a:cxn ang="0">
                    <a:pos x="305" y="0"/>
                  </a:cxn>
                  <a:cxn ang="0">
                    <a:pos x="229" y="0"/>
                  </a:cxn>
                  <a:cxn ang="0">
                    <a:pos x="153" y="0"/>
                  </a:cxn>
                  <a:cxn ang="0">
                    <a:pos x="77" y="0"/>
                  </a:cxn>
                  <a:cxn ang="0">
                    <a:pos x="0" y="0"/>
                  </a:cxn>
                  <a:cxn ang="0">
                    <a:pos x="0" y="185"/>
                  </a:cxn>
                  <a:cxn ang="0">
                    <a:pos x="179" y="185"/>
                  </a:cxn>
                  <a:cxn ang="0">
                    <a:pos x="179" y="641"/>
                  </a:cxn>
                  <a:cxn ang="0">
                    <a:pos x="431" y="641"/>
                  </a:cxn>
                  <a:cxn ang="0">
                    <a:pos x="431" y="185"/>
                  </a:cxn>
                  <a:cxn ang="0">
                    <a:pos x="610" y="185"/>
                  </a:cxn>
                  <a:cxn ang="0">
                    <a:pos x="925" y="258"/>
                  </a:cxn>
                  <a:cxn ang="0">
                    <a:pos x="796" y="641"/>
                  </a:cxn>
                  <a:cxn ang="0">
                    <a:pos x="550" y="641"/>
                  </a:cxn>
                  <a:cxn ang="0">
                    <a:pos x="791" y="0"/>
                  </a:cxn>
                  <a:cxn ang="0">
                    <a:pos x="825" y="0"/>
                  </a:cxn>
                  <a:cxn ang="0">
                    <a:pos x="858" y="0"/>
                  </a:cxn>
                  <a:cxn ang="0">
                    <a:pos x="892" y="0"/>
                  </a:cxn>
                  <a:cxn ang="0">
                    <a:pos x="925" y="0"/>
                  </a:cxn>
                  <a:cxn ang="0">
                    <a:pos x="958" y="0"/>
                  </a:cxn>
                  <a:cxn ang="0">
                    <a:pos x="991" y="0"/>
                  </a:cxn>
                  <a:cxn ang="0">
                    <a:pos x="1025" y="0"/>
                  </a:cxn>
                  <a:cxn ang="0">
                    <a:pos x="1059" y="0"/>
                  </a:cxn>
                  <a:cxn ang="0">
                    <a:pos x="1300" y="641"/>
                  </a:cxn>
                  <a:cxn ang="0">
                    <a:pos x="1053" y="641"/>
                  </a:cxn>
                  <a:cxn ang="0">
                    <a:pos x="925" y="258"/>
                  </a:cxn>
                  <a:cxn ang="0">
                    <a:pos x="1850" y="185"/>
                  </a:cxn>
                  <a:cxn ang="0">
                    <a:pos x="1850" y="0"/>
                  </a:cxn>
                  <a:cxn ang="0">
                    <a:pos x="1774" y="0"/>
                  </a:cxn>
                  <a:cxn ang="0">
                    <a:pos x="1697" y="0"/>
                  </a:cxn>
                  <a:cxn ang="0">
                    <a:pos x="1622" y="0"/>
                  </a:cxn>
                  <a:cxn ang="0">
                    <a:pos x="1545" y="0"/>
                  </a:cxn>
                  <a:cxn ang="0">
                    <a:pos x="1469" y="0"/>
                  </a:cxn>
                  <a:cxn ang="0">
                    <a:pos x="1393" y="0"/>
                  </a:cxn>
                  <a:cxn ang="0">
                    <a:pos x="1317" y="0"/>
                  </a:cxn>
                  <a:cxn ang="0">
                    <a:pos x="1240" y="0"/>
                  </a:cxn>
                  <a:cxn ang="0">
                    <a:pos x="1240" y="185"/>
                  </a:cxn>
                  <a:cxn ang="0">
                    <a:pos x="1418" y="185"/>
                  </a:cxn>
                  <a:cxn ang="0">
                    <a:pos x="1418" y="641"/>
                  </a:cxn>
                  <a:cxn ang="0">
                    <a:pos x="1671" y="641"/>
                  </a:cxn>
                  <a:cxn ang="0">
                    <a:pos x="1671" y="185"/>
                  </a:cxn>
                  <a:cxn ang="0">
                    <a:pos x="1850" y="185"/>
                  </a:cxn>
                  <a:cxn ang="0">
                    <a:pos x="2165" y="258"/>
                  </a:cxn>
                  <a:cxn ang="0">
                    <a:pos x="2035" y="641"/>
                  </a:cxn>
                  <a:cxn ang="0">
                    <a:pos x="1789" y="641"/>
                  </a:cxn>
                  <a:cxn ang="0">
                    <a:pos x="2030" y="0"/>
                  </a:cxn>
                  <a:cxn ang="0">
                    <a:pos x="2064" y="0"/>
                  </a:cxn>
                  <a:cxn ang="0">
                    <a:pos x="2097" y="0"/>
                  </a:cxn>
                  <a:cxn ang="0">
                    <a:pos x="2132" y="0"/>
                  </a:cxn>
                  <a:cxn ang="0">
                    <a:pos x="2165" y="0"/>
                  </a:cxn>
                  <a:cxn ang="0">
                    <a:pos x="2198" y="0"/>
                  </a:cxn>
                  <a:cxn ang="0">
                    <a:pos x="2231" y="0"/>
                  </a:cxn>
                  <a:cxn ang="0">
                    <a:pos x="2264" y="0"/>
                  </a:cxn>
                  <a:cxn ang="0">
                    <a:pos x="2298" y="0"/>
                  </a:cxn>
                  <a:cxn ang="0">
                    <a:pos x="2540" y="641"/>
                  </a:cxn>
                  <a:cxn ang="0">
                    <a:pos x="2292" y="641"/>
                  </a:cxn>
                  <a:cxn ang="0">
                    <a:pos x="2165" y="258"/>
                  </a:cxn>
                </a:cxnLst>
                <a:rect l="0" t="0" r="r" b="b"/>
                <a:pathLst>
                  <a:path w="2540" h="641">
                    <a:moveTo>
                      <a:pt x="610" y="185"/>
                    </a:moveTo>
                    <a:lnTo>
                      <a:pt x="610" y="0"/>
                    </a:lnTo>
                    <a:lnTo>
                      <a:pt x="534" y="0"/>
                    </a:lnTo>
                    <a:lnTo>
                      <a:pt x="457" y="0"/>
                    </a:lnTo>
                    <a:lnTo>
                      <a:pt x="382" y="0"/>
                    </a:lnTo>
                    <a:lnTo>
                      <a:pt x="305" y="0"/>
                    </a:lnTo>
                    <a:lnTo>
                      <a:pt x="229" y="0"/>
                    </a:lnTo>
                    <a:lnTo>
                      <a:pt x="153" y="0"/>
                    </a:lnTo>
                    <a:lnTo>
                      <a:pt x="77" y="0"/>
                    </a:lnTo>
                    <a:lnTo>
                      <a:pt x="0" y="0"/>
                    </a:lnTo>
                    <a:lnTo>
                      <a:pt x="0" y="185"/>
                    </a:lnTo>
                    <a:lnTo>
                      <a:pt x="179" y="185"/>
                    </a:lnTo>
                    <a:lnTo>
                      <a:pt x="179" y="641"/>
                    </a:lnTo>
                    <a:lnTo>
                      <a:pt x="431" y="641"/>
                    </a:lnTo>
                    <a:lnTo>
                      <a:pt x="431" y="185"/>
                    </a:lnTo>
                    <a:lnTo>
                      <a:pt x="610" y="185"/>
                    </a:lnTo>
                    <a:close/>
                    <a:moveTo>
                      <a:pt x="925" y="258"/>
                    </a:moveTo>
                    <a:lnTo>
                      <a:pt x="796" y="641"/>
                    </a:lnTo>
                    <a:lnTo>
                      <a:pt x="550" y="641"/>
                    </a:lnTo>
                    <a:lnTo>
                      <a:pt x="791" y="0"/>
                    </a:lnTo>
                    <a:lnTo>
                      <a:pt x="825" y="0"/>
                    </a:lnTo>
                    <a:lnTo>
                      <a:pt x="858" y="0"/>
                    </a:lnTo>
                    <a:lnTo>
                      <a:pt x="892" y="0"/>
                    </a:lnTo>
                    <a:lnTo>
                      <a:pt x="925" y="0"/>
                    </a:lnTo>
                    <a:lnTo>
                      <a:pt x="958" y="0"/>
                    </a:lnTo>
                    <a:lnTo>
                      <a:pt x="991" y="0"/>
                    </a:lnTo>
                    <a:lnTo>
                      <a:pt x="1025" y="0"/>
                    </a:lnTo>
                    <a:lnTo>
                      <a:pt x="1059" y="0"/>
                    </a:lnTo>
                    <a:lnTo>
                      <a:pt x="1300" y="641"/>
                    </a:lnTo>
                    <a:lnTo>
                      <a:pt x="1053" y="641"/>
                    </a:lnTo>
                    <a:lnTo>
                      <a:pt x="925" y="258"/>
                    </a:lnTo>
                    <a:close/>
                    <a:moveTo>
                      <a:pt x="1850" y="185"/>
                    </a:moveTo>
                    <a:lnTo>
                      <a:pt x="1850" y="0"/>
                    </a:lnTo>
                    <a:lnTo>
                      <a:pt x="1774" y="0"/>
                    </a:lnTo>
                    <a:lnTo>
                      <a:pt x="1697" y="0"/>
                    </a:lnTo>
                    <a:lnTo>
                      <a:pt x="1622" y="0"/>
                    </a:lnTo>
                    <a:lnTo>
                      <a:pt x="1545" y="0"/>
                    </a:lnTo>
                    <a:lnTo>
                      <a:pt x="1469" y="0"/>
                    </a:lnTo>
                    <a:lnTo>
                      <a:pt x="1393" y="0"/>
                    </a:lnTo>
                    <a:lnTo>
                      <a:pt x="1317" y="0"/>
                    </a:lnTo>
                    <a:lnTo>
                      <a:pt x="1240" y="0"/>
                    </a:lnTo>
                    <a:lnTo>
                      <a:pt x="1240" y="185"/>
                    </a:lnTo>
                    <a:lnTo>
                      <a:pt x="1418" y="185"/>
                    </a:lnTo>
                    <a:lnTo>
                      <a:pt x="1418" y="641"/>
                    </a:lnTo>
                    <a:lnTo>
                      <a:pt x="1671" y="641"/>
                    </a:lnTo>
                    <a:lnTo>
                      <a:pt x="1671" y="185"/>
                    </a:lnTo>
                    <a:lnTo>
                      <a:pt x="1850" y="185"/>
                    </a:lnTo>
                    <a:close/>
                    <a:moveTo>
                      <a:pt x="2165" y="258"/>
                    </a:moveTo>
                    <a:lnTo>
                      <a:pt x="2035" y="641"/>
                    </a:lnTo>
                    <a:lnTo>
                      <a:pt x="1789" y="641"/>
                    </a:lnTo>
                    <a:lnTo>
                      <a:pt x="2030" y="0"/>
                    </a:lnTo>
                    <a:lnTo>
                      <a:pt x="2064" y="0"/>
                    </a:lnTo>
                    <a:lnTo>
                      <a:pt x="2097" y="0"/>
                    </a:lnTo>
                    <a:lnTo>
                      <a:pt x="2132" y="0"/>
                    </a:lnTo>
                    <a:lnTo>
                      <a:pt x="2165" y="0"/>
                    </a:lnTo>
                    <a:lnTo>
                      <a:pt x="2198" y="0"/>
                    </a:lnTo>
                    <a:lnTo>
                      <a:pt x="2231" y="0"/>
                    </a:lnTo>
                    <a:lnTo>
                      <a:pt x="2264" y="0"/>
                    </a:lnTo>
                    <a:lnTo>
                      <a:pt x="2298" y="0"/>
                    </a:lnTo>
                    <a:lnTo>
                      <a:pt x="2540" y="641"/>
                    </a:lnTo>
                    <a:lnTo>
                      <a:pt x="2292" y="641"/>
                    </a:lnTo>
                    <a:lnTo>
                      <a:pt x="2165" y="258"/>
                    </a:lnTo>
                    <a:close/>
                  </a:path>
                </a:pathLst>
              </a:custGeom>
              <a:solidFill>
                <a:srgbClr val="4473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6" name="Freeform 22"/>
              <p:cNvSpPr>
                <a:spLocks noEditPoints="1"/>
              </p:cNvSpPr>
              <p:nvPr userDrawn="1"/>
            </p:nvSpPr>
            <p:spPr bwMode="auto">
              <a:xfrm>
                <a:off x="1059" y="4148"/>
                <a:ext cx="738" cy="78"/>
              </a:xfrm>
              <a:custGeom>
                <a:avLst/>
                <a:gdLst/>
                <a:ahLst/>
                <a:cxnLst>
                  <a:cxn ang="0">
                    <a:pos x="821" y="652"/>
                  </a:cxn>
                  <a:cxn ang="0">
                    <a:pos x="1016" y="224"/>
                  </a:cxn>
                  <a:cxn ang="0">
                    <a:pos x="1331" y="365"/>
                  </a:cxn>
                  <a:cxn ang="0">
                    <a:pos x="1091" y="659"/>
                  </a:cxn>
                  <a:cxn ang="0">
                    <a:pos x="1062" y="587"/>
                  </a:cxn>
                  <a:cxn ang="0">
                    <a:pos x="1206" y="286"/>
                  </a:cxn>
                  <a:cxn ang="0">
                    <a:pos x="1486" y="436"/>
                  </a:cxn>
                  <a:cxn ang="0">
                    <a:pos x="1715" y="654"/>
                  </a:cxn>
                  <a:cxn ang="0">
                    <a:pos x="1413" y="492"/>
                  </a:cxn>
                  <a:cxn ang="0">
                    <a:pos x="1598" y="181"/>
                  </a:cxn>
                  <a:cxn ang="0">
                    <a:pos x="1809" y="428"/>
                  </a:cxn>
                  <a:cxn ang="0">
                    <a:pos x="1510" y="307"/>
                  </a:cxn>
                  <a:cxn ang="0">
                    <a:pos x="2097" y="182"/>
                  </a:cxn>
                  <a:cxn ang="0">
                    <a:pos x="2307" y="192"/>
                  </a:cxn>
                  <a:cxn ang="0">
                    <a:pos x="2304" y="15"/>
                  </a:cxn>
                  <a:cxn ang="0">
                    <a:pos x="2575" y="581"/>
                  </a:cxn>
                  <a:cxn ang="0">
                    <a:pos x="2535" y="641"/>
                  </a:cxn>
                  <a:cxn ang="0">
                    <a:pos x="2445" y="288"/>
                  </a:cxn>
                  <a:cxn ang="0">
                    <a:pos x="2724" y="206"/>
                  </a:cxn>
                  <a:cxn ang="0">
                    <a:pos x="2713" y="288"/>
                  </a:cxn>
                  <a:cxn ang="0">
                    <a:pos x="2917" y="225"/>
                  </a:cxn>
                  <a:cxn ang="0">
                    <a:pos x="3258" y="227"/>
                  </a:cxn>
                  <a:cxn ang="0">
                    <a:pos x="3156" y="254"/>
                  </a:cxn>
                  <a:cxn ang="0">
                    <a:pos x="3742" y="647"/>
                  </a:cxn>
                  <a:cxn ang="0">
                    <a:pos x="3423" y="512"/>
                  </a:cxn>
                  <a:cxn ang="0">
                    <a:pos x="3556" y="199"/>
                  </a:cxn>
                  <a:cxn ang="0">
                    <a:pos x="3589" y="262"/>
                  </a:cxn>
                  <a:cxn ang="0">
                    <a:pos x="3667" y="595"/>
                  </a:cxn>
                  <a:cxn ang="0">
                    <a:pos x="4139" y="591"/>
                  </a:cxn>
                  <a:cxn ang="0">
                    <a:pos x="3882" y="580"/>
                  </a:cxn>
                  <a:cxn ang="0">
                    <a:pos x="3934" y="214"/>
                  </a:cxn>
                  <a:cxn ang="0">
                    <a:pos x="4218" y="287"/>
                  </a:cxn>
                  <a:cxn ang="0">
                    <a:pos x="4028" y="243"/>
                  </a:cxn>
                  <a:cxn ang="0">
                    <a:pos x="4666" y="653"/>
                  </a:cxn>
                  <a:cxn ang="0">
                    <a:pos x="4517" y="363"/>
                  </a:cxn>
                  <a:cxn ang="0">
                    <a:pos x="4790" y="182"/>
                  </a:cxn>
                  <a:cxn ang="0">
                    <a:pos x="4596" y="387"/>
                  </a:cxn>
                  <a:cxn ang="0">
                    <a:pos x="5017" y="456"/>
                  </a:cxn>
                  <a:cxn ang="0">
                    <a:pos x="5222" y="657"/>
                  </a:cxn>
                  <a:cxn ang="0">
                    <a:pos x="4938" y="480"/>
                  </a:cxn>
                  <a:cxn ang="0">
                    <a:pos x="5136" y="180"/>
                  </a:cxn>
                  <a:cxn ang="0">
                    <a:pos x="5334" y="437"/>
                  </a:cxn>
                  <a:cxn ang="0">
                    <a:pos x="5032" y="317"/>
                  </a:cxn>
                  <a:cxn ang="0">
                    <a:pos x="5635" y="180"/>
                  </a:cxn>
                  <a:cxn ang="0">
                    <a:pos x="5971" y="254"/>
                  </a:cxn>
                  <a:cxn ang="0">
                    <a:pos x="5864" y="659"/>
                  </a:cxn>
                  <a:cxn ang="0">
                    <a:pos x="6302" y="601"/>
                  </a:cxn>
                  <a:cxn ang="0">
                    <a:pos x="6030" y="556"/>
                  </a:cxn>
                  <a:cxn ang="0">
                    <a:pos x="6302" y="324"/>
                  </a:cxn>
                  <a:cxn ang="0">
                    <a:pos x="6170" y="182"/>
                  </a:cxn>
                  <a:cxn ang="0">
                    <a:pos x="6148" y="448"/>
                  </a:cxn>
                  <a:cxn ang="0">
                    <a:pos x="6245" y="587"/>
                  </a:cxn>
                  <a:cxn ang="0">
                    <a:pos x="6512" y="74"/>
                  </a:cxn>
                  <a:cxn ang="0">
                    <a:pos x="6588" y="101"/>
                  </a:cxn>
                  <a:cxn ang="0">
                    <a:pos x="6958" y="180"/>
                  </a:cxn>
                  <a:cxn ang="0">
                    <a:pos x="7045" y="341"/>
                  </a:cxn>
                  <a:cxn ang="0">
                    <a:pos x="6831" y="336"/>
                  </a:cxn>
                  <a:cxn ang="0">
                    <a:pos x="7430" y="594"/>
                  </a:cxn>
                  <a:cxn ang="0">
                    <a:pos x="7286" y="192"/>
                  </a:cxn>
                  <a:cxn ang="0">
                    <a:pos x="7698" y="777"/>
                  </a:cxn>
                  <a:cxn ang="0">
                    <a:pos x="7520" y="192"/>
                  </a:cxn>
                  <a:cxn ang="0">
                    <a:pos x="8046" y="544"/>
                  </a:cxn>
                  <a:cxn ang="0">
                    <a:pos x="8085" y="657"/>
                  </a:cxn>
                </a:cxnLst>
                <a:rect l="0" t="0" r="r" b="b"/>
                <a:pathLst>
                  <a:path w="8119" h="862">
                    <a:moveTo>
                      <a:pt x="330" y="284"/>
                    </a:moveTo>
                    <a:lnTo>
                      <a:pt x="330" y="352"/>
                    </a:lnTo>
                    <a:lnTo>
                      <a:pt x="83" y="352"/>
                    </a:lnTo>
                    <a:lnTo>
                      <a:pt x="83" y="582"/>
                    </a:lnTo>
                    <a:lnTo>
                      <a:pt x="359" y="582"/>
                    </a:lnTo>
                    <a:lnTo>
                      <a:pt x="359" y="652"/>
                    </a:lnTo>
                    <a:lnTo>
                      <a:pt x="0" y="652"/>
                    </a:lnTo>
                    <a:lnTo>
                      <a:pt x="0" y="10"/>
                    </a:lnTo>
                    <a:lnTo>
                      <a:pt x="345" y="10"/>
                    </a:lnTo>
                    <a:lnTo>
                      <a:pt x="345" y="80"/>
                    </a:lnTo>
                    <a:lnTo>
                      <a:pt x="83" y="80"/>
                    </a:lnTo>
                    <a:lnTo>
                      <a:pt x="83" y="284"/>
                    </a:lnTo>
                    <a:lnTo>
                      <a:pt x="330" y="284"/>
                    </a:lnTo>
                    <a:close/>
                    <a:moveTo>
                      <a:pt x="409" y="192"/>
                    </a:moveTo>
                    <a:lnTo>
                      <a:pt x="502" y="192"/>
                    </a:lnTo>
                    <a:lnTo>
                      <a:pt x="567" y="290"/>
                    </a:lnTo>
                    <a:lnTo>
                      <a:pt x="578" y="307"/>
                    </a:lnTo>
                    <a:lnTo>
                      <a:pt x="590" y="324"/>
                    </a:lnTo>
                    <a:lnTo>
                      <a:pt x="601" y="345"/>
                    </a:lnTo>
                    <a:lnTo>
                      <a:pt x="613" y="365"/>
                    </a:lnTo>
                    <a:lnTo>
                      <a:pt x="617" y="365"/>
                    </a:lnTo>
                    <a:lnTo>
                      <a:pt x="626" y="348"/>
                    </a:lnTo>
                    <a:lnTo>
                      <a:pt x="638" y="328"/>
                    </a:lnTo>
                    <a:lnTo>
                      <a:pt x="649" y="310"/>
                    </a:lnTo>
                    <a:lnTo>
                      <a:pt x="662" y="289"/>
                    </a:lnTo>
                    <a:lnTo>
                      <a:pt x="727" y="192"/>
                    </a:lnTo>
                    <a:lnTo>
                      <a:pt x="816" y="192"/>
                    </a:lnTo>
                    <a:lnTo>
                      <a:pt x="659" y="415"/>
                    </a:lnTo>
                    <a:lnTo>
                      <a:pt x="821" y="652"/>
                    </a:lnTo>
                    <a:lnTo>
                      <a:pt x="727" y="652"/>
                    </a:lnTo>
                    <a:lnTo>
                      <a:pt x="659" y="548"/>
                    </a:lnTo>
                    <a:lnTo>
                      <a:pt x="648" y="532"/>
                    </a:lnTo>
                    <a:lnTo>
                      <a:pt x="637" y="513"/>
                    </a:lnTo>
                    <a:lnTo>
                      <a:pt x="624" y="493"/>
                    </a:lnTo>
                    <a:lnTo>
                      <a:pt x="610" y="467"/>
                    </a:lnTo>
                    <a:lnTo>
                      <a:pt x="607" y="467"/>
                    </a:lnTo>
                    <a:lnTo>
                      <a:pt x="600" y="483"/>
                    </a:lnTo>
                    <a:lnTo>
                      <a:pt x="590" y="501"/>
                    </a:lnTo>
                    <a:lnTo>
                      <a:pt x="575" y="523"/>
                    </a:lnTo>
                    <a:lnTo>
                      <a:pt x="560" y="548"/>
                    </a:lnTo>
                    <a:lnTo>
                      <a:pt x="493" y="652"/>
                    </a:lnTo>
                    <a:lnTo>
                      <a:pt x="402" y="652"/>
                    </a:lnTo>
                    <a:lnTo>
                      <a:pt x="564" y="418"/>
                    </a:lnTo>
                    <a:lnTo>
                      <a:pt x="409" y="192"/>
                    </a:lnTo>
                    <a:close/>
                    <a:moveTo>
                      <a:pt x="901" y="840"/>
                    </a:moveTo>
                    <a:lnTo>
                      <a:pt x="901" y="342"/>
                    </a:lnTo>
                    <a:lnTo>
                      <a:pt x="901" y="305"/>
                    </a:lnTo>
                    <a:lnTo>
                      <a:pt x="900" y="267"/>
                    </a:lnTo>
                    <a:lnTo>
                      <a:pt x="899" y="229"/>
                    </a:lnTo>
                    <a:lnTo>
                      <a:pt x="898" y="192"/>
                    </a:lnTo>
                    <a:lnTo>
                      <a:pt x="973" y="192"/>
                    </a:lnTo>
                    <a:lnTo>
                      <a:pt x="977" y="271"/>
                    </a:lnTo>
                    <a:lnTo>
                      <a:pt x="978" y="271"/>
                    </a:lnTo>
                    <a:lnTo>
                      <a:pt x="985" y="260"/>
                    </a:lnTo>
                    <a:lnTo>
                      <a:pt x="992" y="249"/>
                    </a:lnTo>
                    <a:lnTo>
                      <a:pt x="1000" y="240"/>
                    </a:lnTo>
                    <a:lnTo>
                      <a:pt x="1008" y="232"/>
                    </a:lnTo>
                    <a:lnTo>
                      <a:pt x="1016" y="224"/>
                    </a:lnTo>
                    <a:lnTo>
                      <a:pt x="1026" y="215"/>
                    </a:lnTo>
                    <a:lnTo>
                      <a:pt x="1034" y="210"/>
                    </a:lnTo>
                    <a:lnTo>
                      <a:pt x="1045" y="204"/>
                    </a:lnTo>
                    <a:lnTo>
                      <a:pt x="1055" y="198"/>
                    </a:lnTo>
                    <a:lnTo>
                      <a:pt x="1066" y="194"/>
                    </a:lnTo>
                    <a:lnTo>
                      <a:pt x="1076" y="190"/>
                    </a:lnTo>
                    <a:lnTo>
                      <a:pt x="1090" y="187"/>
                    </a:lnTo>
                    <a:lnTo>
                      <a:pt x="1101" y="185"/>
                    </a:lnTo>
                    <a:lnTo>
                      <a:pt x="1114" y="181"/>
                    </a:lnTo>
                    <a:lnTo>
                      <a:pt x="1128" y="180"/>
                    </a:lnTo>
                    <a:lnTo>
                      <a:pt x="1141" y="180"/>
                    </a:lnTo>
                    <a:lnTo>
                      <a:pt x="1161" y="181"/>
                    </a:lnTo>
                    <a:lnTo>
                      <a:pt x="1180" y="186"/>
                    </a:lnTo>
                    <a:lnTo>
                      <a:pt x="1191" y="188"/>
                    </a:lnTo>
                    <a:lnTo>
                      <a:pt x="1200" y="191"/>
                    </a:lnTo>
                    <a:lnTo>
                      <a:pt x="1209" y="194"/>
                    </a:lnTo>
                    <a:lnTo>
                      <a:pt x="1218" y="197"/>
                    </a:lnTo>
                    <a:lnTo>
                      <a:pt x="1225" y="202"/>
                    </a:lnTo>
                    <a:lnTo>
                      <a:pt x="1235" y="207"/>
                    </a:lnTo>
                    <a:lnTo>
                      <a:pt x="1243" y="212"/>
                    </a:lnTo>
                    <a:lnTo>
                      <a:pt x="1250" y="217"/>
                    </a:lnTo>
                    <a:lnTo>
                      <a:pt x="1266" y="231"/>
                    </a:lnTo>
                    <a:lnTo>
                      <a:pt x="1280" y="247"/>
                    </a:lnTo>
                    <a:lnTo>
                      <a:pt x="1292" y="264"/>
                    </a:lnTo>
                    <a:lnTo>
                      <a:pt x="1303" y="282"/>
                    </a:lnTo>
                    <a:lnTo>
                      <a:pt x="1313" y="301"/>
                    </a:lnTo>
                    <a:lnTo>
                      <a:pt x="1321" y="321"/>
                    </a:lnTo>
                    <a:lnTo>
                      <a:pt x="1327" y="343"/>
                    </a:lnTo>
                    <a:lnTo>
                      <a:pt x="1331" y="365"/>
                    </a:lnTo>
                    <a:lnTo>
                      <a:pt x="1333" y="389"/>
                    </a:lnTo>
                    <a:lnTo>
                      <a:pt x="1334" y="416"/>
                    </a:lnTo>
                    <a:lnTo>
                      <a:pt x="1333" y="444"/>
                    </a:lnTo>
                    <a:lnTo>
                      <a:pt x="1331" y="470"/>
                    </a:lnTo>
                    <a:lnTo>
                      <a:pt x="1328" y="484"/>
                    </a:lnTo>
                    <a:lnTo>
                      <a:pt x="1326" y="496"/>
                    </a:lnTo>
                    <a:lnTo>
                      <a:pt x="1323" y="508"/>
                    </a:lnTo>
                    <a:lnTo>
                      <a:pt x="1319" y="521"/>
                    </a:lnTo>
                    <a:lnTo>
                      <a:pt x="1314" y="532"/>
                    </a:lnTo>
                    <a:lnTo>
                      <a:pt x="1309" y="542"/>
                    </a:lnTo>
                    <a:lnTo>
                      <a:pt x="1305" y="554"/>
                    </a:lnTo>
                    <a:lnTo>
                      <a:pt x="1299" y="563"/>
                    </a:lnTo>
                    <a:lnTo>
                      <a:pt x="1292" y="573"/>
                    </a:lnTo>
                    <a:lnTo>
                      <a:pt x="1286" y="582"/>
                    </a:lnTo>
                    <a:lnTo>
                      <a:pt x="1279" y="593"/>
                    </a:lnTo>
                    <a:lnTo>
                      <a:pt x="1270" y="600"/>
                    </a:lnTo>
                    <a:lnTo>
                      <a:pt x="1257" y="615"/>
                    </a:lnTo>
                    <a:lnTo>
                      <a:pt x="1240" y="629"/>
                    </a:lnTo>
                    <a:lnTo>
                      <a:pt x="1231" y="634"/>
                    </a:lnTo>
                    <a:lnTo>
                      <a:pt x="1223" y="638"/>
                    </a:lnTo>
                    <a:lnTo>
                      <a:pt x="1215" y="643"/>
                    </a:lnTo>
                    <a:lnTo>
                      <a:pt x="1205" y="647"/>
                    </a:lnTo>
                    <a:lnTo>
                      <a:pt x="1186" y="653"/>
                    </a:lnTo>
                    <a:lnTo>
                      <a:pt x="1167" y="658"/>
                    </a:lnTo>
                    <a:lnTo>
                      <a:pt x="1147" y="663"/>
                    </a:lnTo>
                    <a:lnTo>
                      <a:pt x="1126" y="664"/>
                    </a:lnTo>
                    <a:lnTo>
                      <a:pt x="1114" y="663"/>
                    </a:lnTo>
                    <a:lnTo>
                      <a:pt x="1101" y="661"/>
                    </a:lnTo>
                    <a:lnTo>
                      <a:pt x="1091" y="659"/>
                    </a:lnTo>
                    <a:lnTo>
                      <a:pt x="1079" y="657"/>
                    </a:lnTo>
                    <a:lnTo>
                      <a:pt x="1070" y="655"/>
                    </a:lnTo>
                    <a:lnTo>
                      <a:pt x="1059" y="652"/>
                    </a:lnTo>
                    <a:lnTo>
                      <a:pt x="1050" y="648"/>
                    </a:lnTo>
                    <a:lnTo>
                      <a:pt x="1040" y="644"/>
                    </a:lnTo>
                    <a:lnTo>
                      <a:pt x="1032" y="639"/>
                    </a:lnTo>
                    <a:lnTo>
                      <a:pt x="1024" y="634"/>
                    </a:lnTo>
                    <a:lnTo>
                      <a:pt x="1016" y="629"/>
                    </a:lnTo>
                    <a:lnTo>
                      <a:pt x="1009" y="621"/>
                    </a:lnTo>
                    <a:lnTo>
                      <a:pt x="1001" y="614"/>
                    </a:lnTo>
                    <a:lnTo>
                      <a:pt x="994" y="607"/>
                    </a:lnTo>
                    <a:lnTo>
                      <a:pt x="989" y="599"/>
                    </a:lnTo>
                    <a:lnTo>
                      <a:pt x="984" y="591"/>
                    </a:lnTo>
                    <a:lnTo>
                      <a:pt x="984" y="840"/>
                    </a:lnTo>
                    <a:lnTo>
                      <a:pt x="901" y="840"/>
                    </a:lnTo>
                    <a:close/>
                    <a:moveTo>
                      <a:pt x="984" y="386"/>
                    </a:moveTo>
                    <a:lnTo>
                      <a:pt x="984" y="464"/>
                    </a:lnTo>
                    <a:lnTo>
                      <a:pt x="984" y="479"/>
                    </a:lnTo>
                    <a:lnTo>
                      <a:pt x="986" y="492"/>
                    </a:lnTo>
                    <a:lnTo>
                      <a:pt x="989" y="503"/>
                    </a:lnTo>
                    <a:lnTo>
                      <a:pt x="992" y="516"/>
                    </a:lnTo>
                    <a:lnTo>
                      <a:pt x="996" y="527"/>
                    </a:lnTo>
                    <a:lnTo>
                      <a:pt x="1003" y="537"/>
                    </a:lnTo>
                    <a:lnTo>
                      <a:pt x="1011" y="548"/>
                    </a:lnTo>
                    <a:lnTo>
                      <a:pt x="1021" y="559"/>
                    </a:lnTo>
                    <a:lnTo>
                      <a:pt x="1030" y="567"/>
                    </a:lnTo>
                    <a:lnTo>
                      <a:pt x="1038" y="575"/>
                    </a:lnTo>
                    <a:lnTo>
                      <a:pt x="1050" y="581"/>
                    </a:lnTo>
                    <a:lnTo>
                      <a:pt x="1062" y="587"/>
                    </a:lnTo>
                    <a:lnTo>
                      <a:pt x="1072" y="592"/>
                    </a:lnTo>
                    <a:lnTo>
                      <a:pt x="1086" y="595"/>
                    </a:lnTo>
                    <a:lnTo>
                      <a:pt x="1098" y="597"/>
                    </a:lnTo>
                    <a:lnTo>
                      <a:pt x="1113" y="597"/>
                    </a:lnTo>
                    <a:lnTo>
                      <a:pt x="1129" y="597"/>
                    </a:lnTo>
                    <a:lnTo>
                      <a:pt x="1142" y="594"/>
                    </a:lnTo>
                    <a:lnTo>
                      <a:pt x="1156" y="591"/>
                    </a:lnTo>
                    <a:lnTo>
                      <a:pt x="1171" y="584"/>
                    </a:lnTo>
                    <a:lnTo>
                      <a:pt x="1183" y="577"/>
                    </a:lnTo>
                    <a:lnTo>
                      <a:pt x="1194" y="569"/>
                    </a:lnTo>
                    <a:lnTo>
                      <a:pt x="1205" y="560"/>
                    </a:lnTo>
                    <a:lnTo>
                      <a:pt x="1215" y="548"/>
                    </a:lnTo>
                    <a:lnTo>
                      <a:pt x="1223" y="535"/>
                    </a:lnTo>
                    <a:lnTo>
                      <a:pt x="1229" y="522"/>
                    </a:lnTo>
                    <a:lnTo>
                      <a:pt x="1237" y="506"/>
                    </a:lnTo>
                    <a:lnTo>
                      <a:pt x="1242" y="492"/>
                    </a:lnTo>
                    <a:lnTo>
                      <a:pt x="1246" y="474"/>
                    </a:lnTo>
                    <a:lnTo>
                      <a:pt x="1249" y="457"/>
                    </a:lnTo>
                    <a:lnTo>
                      <a:pt x="1251" y="438"/>
                    </a:lnTo>
                    <a:lnTo>
                      <a:pt x="1251" y="420"/>
                    </a:lnTo>
                    <a:lnTo>
                      <a:pt x="1251" y="401"/>
                    </a:lnTo>
                    <a:lnTo>
                      <a:pt x="1249" y="385"/>
                    </a:lnTo>
                    <a:lnTo>
                      <a:pt x="1246" y="368"/>
                    </a:lnTo>
                    <a:lnTo>
                      <a:pt x="1243" y="353"/>
                    </a:lnTo>
                    <a:lnTo>
                      <a:pt x="1238" y="339"/>
                    </a:lnTo>
                    <a:lnTo>
                      <a:pt x="1230" y="324"/>
                    </a:lnTo>
                    <a:lnTo>
                      <a:pt x="1224" y="312"/>
                    </a:lnTo>
                    <a:lnTo>
                      <a:pt x="1217" y="300"/>
                    </a:lnTo>
                    <a:lnTo>
                      <a:pt x="1206" y="286"/>
                    </a:lnTo>
                    <a:lnTo>
                      <a:pt x="1197" y="277"/>
                    </a:lnTo>
                    <a:lnTo>
                      <a:pt x="1184" y="268"/>
                    </a:lnTo>
                    <a:lnTo>
                      <a:pt x="1173" y="260"/>
                    </a:lnTo>
                    <a:lnTo>
                      <a:pt x="1159" y="254"/>
                    </a:lnTo>
                    <a:lnTo>
                      <a:pt x="1145" y="250"/>
                    </a:lnTo>
                    <a:lnTo>
                      <a:pt x="1131" y="248"/>
                    </a:lnTo>
                    <a:lnTo>
                      <a:pt x="1115" y="247"/>
                    </a:lnTo>
                    <a:lnTo>
                      <a:pt x="1104" y="248"/>
                    </a:lnTo>
                    <a:lnTo>
                      <a:pt x="1094" y="249"/>
                    </a:lnTo>
                    <a:lnTo>
                      <a:pt x="1084" y="251"/>
                    </a:lnTo>
                    <a:lnTo>
                      <a:pt x="1073" y="254"/>
                    </a:lnTo>
                    <a:lnTo>
                      <a:pt x="1064" y="259"/>
                    </a:lnTo>
                    <a:lnTo>
                      <a:pt x="1054" y="264"/>
                    </a:lnTo>
                    <a:lnTo>
                      <a:pt x="1045" y="270"/>
                    </a:lnTo>
                    <a:lnTo>
                      <a:pt x="1036" y="276"/>
                    </a:lnTo>
                    <a:lnTo>
                      <a:pt x="1028" y="284"/>
                    </a:lnTo>
                    <a:lnTo>
                      <a:pt x="1020" y="291"/>
                    </a:lnTo>
                    <a:lnTo>
                      <a:pt x="1013" y="301"/>
                    </a:lnTo>
                    <a:lnTo>
                      <a:pt x="1007" y="310"/>
                    </a:lnTo>
                    <a:lnTo>
                      <a:pt x="1001" y="319"/>
                    </a:lnTo>
                    <a:lnTo>
                      <a:pt x="995" y="328"/>
                    </a:lnTo>
                    <a:lnTo>
                      <a:pt x="992" y="341"/>
                    </a:lnTo>
                    <a:lnTo>
                      <a:pt x="989" y="352"/>
                    </a:lnTo>
                    <a:lnTo>
                      <a:pt x="987" y="361"/>
                    </a:lnTo>
                    <a:lnTo>
                      <a:pt x="985" y="371"/>
                    </a:lnTo>
                    <a:lnTo>
                      <a:pt x="984" y="379"/>
                    </a:lnTo>
                    <a:lnTo>
                      <a:pt x="984" y="386"/>
                    </a:lnTo>
                    <a:close/>
                    <a:moveTo>
                      <a:pt x="1807" y="437"/>
                    </a:moveTo>
                    <a:lnTo>
                      <a:pt x="1486" y="436"/>
                    </a:lnTo>
                    <a:lnTo>
                      <a:pt x="1487" y="456"/>
                    </a:lnTo>
                    <a:lnTo>
                      <a:pt x="1491" y="474"/>
                    </a:lnTo>
                    <a:lnTo>
                      <a:pt x="1494" y="492"/>
                    </a:lnTo>
                    <a:lnTo>
                      <a:pt x="1499" y="506"/>
                    </a:lnTo>
                    <a:lnTo>
                      <a:pt x="1507" y="522"/>
                    </a:lnTo>
                    <a:lnTo>
                      <a:pt x="1515" y="535"/>
                    </a:lnTo>
                    <a:lnTo>
                      <a:pt x="1524" y="548"/>
                    </a:lnTo>
                    <a:lnTo>
                      <a:pt x="1535" y="559"/>
                    </a:lnTo>
                    <a:lnTo>
                      <a:pt x="1546" y="567"/>
                    </a:lnTo>
                    <a:lnTo>
                      <a:pt x="1557" y="575"/>
                    </a:lnTo>
                    <a:lnTo>
                      <a:pt x="1568" y="581"/>
                    </a:lnTo>
                    <a:lnTo>
                      <a:pt x="1583" y="587"/>
                    </a:lnTo>
                    <a:lnTo>
                      <a:pt x="1596" y="591"/>
                    </a:lnTo>
                    <a:lnTo>
                      <a:pt x="1611" y="594"/>
                    </a:lnTo>
                    <a:lnTo>
                      <a:pt x="1627" y="596"/>
                    </a:lnTo>
                    <a:lnTo>
                      <a:pt x="1644" y="596"/>
                    </a:lnTo>
                    <a:lnTo>
                      <a:pt x="1662" y="596"/>
                    </a:lnTo>
                    <a:lnTo>
                      <a:pt x="1677" y="595"/>
                    </a:lnTo>
                    <a:lnTo>
                      <a:pt x="1694" y="593"/>
                    </a:lnTo>
                    <a:lnTo>
                      <a:pt x="1710" y="591"/>
                    </a:lnTo>
                    <a:lnTo>
                      <a:pt x="1726" y="587"/>
                    </a:lnTo>
                    <a:lnTo>
                      <a:pt x="1741" y="582"/>
                    </a:lnTo>
                    <a:lnTo>
                      <a:pt x="1755" y="577"/>
                    </a:lnTo>
                    <a:lnTo>
                      <a:pt x="1771" y="572"/>
                    </a:lnTo>
                    <a:lnTo>
                      <a:pt x="1784" y="633"/>
                    </a:lnTo>
                    <a:lnTo>
                      <a:pt x="1770" y="638"/>
                    </a:lnTo>
                    <a:lnTo>
                      <a:pt x="1751" y="645"/>
                    </a:lnTo>
                    <a:lnTo>
                      <a:pt x="1733" y="650"/>
                    </a:lnTo>
                    <a:lnTo>
                      <a:pt x="1715" y="654"/>
                    </a:lnTo>
                    <a:lnTo>
                      <a:pt x="1695" y="657"/>
                    </a:lnTo>
                    <a:lnTo>
                      <a:pt x="1675" y="659"/>
                    </a:lnTo>
                    <a:lnTo>
                      <a:pt x="1655" y="661"/>
                    </a:lnTo>
                    <a:lnTo>
                      <a:pt x="1632" y="663"/>
                    </a:lnTo>
                    <a:lnTo>
                      <a:pt x="1606" y="661"/>
                    </a:lnTo>
                    <a:lnTo>
                      <a:pt x="1583" y="657"/>
                    </a:lnTo>
                    <a:lnTo>
                      <a:pt x="1570" y="655"/>
                    </a:lnTo>
                    <a:lnTo>
                      <a:pt x="1560" y="652"/>
                    </a:lnTo>
                    <a:lnTo>
                      <a:pt x="1549" y="649"/>
                    </a:lnTo>
                    <a:lnTo>
                      <a:pt x="1538" y="646"/>
                    </a:lnTo>
                    <a:lnTo>
                      <a:pt x="1528" y="641"/>
                    </a:lnTo>
                    <a:lnTo>
                      <a:pt x="1519" y="636"/>
                    </a:lnTo>
                    <a:lnTo>
                      <a:pt x="1510" y="632"/>
                    </a:lnTo>
                    <a:lnTo>
                      <a:pt x="1499" y="627"/>
                    </a:lnTo>
                    <a:lnTo>
                      <a:pt x="1492" y="619"/>
                    </a:lnTo>
                    <a:lnTo>
                      <a:pt x="1483" y="612"/>
                    </a:lnTo>
                    <a:lnTo>
                      <a:pt x="1475" y="606"/>
                    </a:lnTo>
                    <a:lnTo>
                      <a:pt x="1468" y="597"/>
                    </a:lnTo>
                    <a:lnTo>
                      <a:pt x="1459" y="590"/>
                    </a:lnTo>
                    <a:lnTo>
                      <a:pt x="1453" y="580"/>
                    </a:lnTo>
                    <a:lnTo>
                      <a:pt x="1447" y="572"/>
                    </a:lnTo>
                    <a:lnTo>
                      <a:pt x="1441" y="563"/>
                    </a:lnTo>
                    <a:lnTo>
                      <a:pt x="1435" y="555"/>
                    </a:lnTo>
                    <a:lnTo>
                      <a:pt x="1431" y="543"/>
                    </a:lnTo>
                    <a:lnTo>
                      <a:pt x="1426" y="534"/>
                    </a:lnTo>
                    <a:lnTo>
                      <a:pt x="1421" y="524"/>
                    </a:lnTo>
                    <a:lnTo>
                      <a:pt x="1417" y="513"/>
                    </a:lnTo>
                    <a:lnTo>
                      <a:pt x="1415" y="501"/>
                    </a:lnTo>
                    <a:lnTo>
                      <a:pt x="1413" y="492"/>
                    </a:lnTo>
                    <a:lnTo>
                      <a:pt x="1410" y="480"/>
                    </a:lnTo>
                    <a:lnTo>
                      <a:pt x="1408" y="456"/>
                    </a:lnTo>
                    <a:lnTo>
                      <a:pt x="1407" y="428"/>
                    </a:lnTo>
                    <a:lnTo>
                      <a:pt x="1408" y="403"/>
                    </a:lnTo>
                    <a:lnTo>
                      <a:pt x="1410" y="379"/>
                    </a:lnTo>
                    <a:lnTo>
                      <a:pt x="1415" y="353"/>
                    </a:lnTo>
                    <a:lnTo>
                      <a:pt x="1420" y="331"/>
                    </a:lnTo>
                    <a:lnTo>
                      <a:pt x="1426" y="320"/>
                    </a:lnTo>
                    <a:lnTo>
                      <a:pt x="1430" y="310"/>
                    </a:lnTo>
                    <a:lnTo>
                      <a:pt x="1435" y="300"/>
                    </a:lnTo>
                    <a:lnTo>
                      <a:pt x="1440" y="288"/>
                    </a:lnTo>
                    <a:lnTo>
                      <a:pt x="1446" y="279"/>
                    </a:lnTo>
                    <a:lnTo>
                      <a:pt x="1452" y="270"/>
                    </a:lnTo>
                    <a:lnTo>
                      <a:pt x="1458" y="260"/>
                    </a:lnTo>
                    <a:lnTo>
                      <a:pt x="1465" y="251"/>
                    </a:lnTo>
                    <a:lnTo>
                      <a:pt x="1473" y="244"/>
                    </a:lnTo>
                    <a:lnTo>
                      <a:pt x="1480" y="235"/>
                    </a:lnTo>
                    <a:lnTo>
                      <a:pt x="1487" y="228"/>
                    </a:lnTo>
                    <a:lnTo>
                      <a:pt x="1497" y="221"/>
                    </a:lnTo>
                    <a:lnTo>
                      <a:pt x="1506" y="214"/>
                    </a:lnTo>
                    <a:lnTo>
                      <a:pt x="1515" y="209"/>
                    </a:lnTo>
                    <a:lnTo>
                      <a:pt x="1524" y="204"/>
                    </a:lnTo>
                    <a:lnTo>
                      <a:pt x="1534" y="199"/>
                    </a:lnTo>
                    <a:lnTo>
                      <a:pt x="1544" y="195"/>
                    </a:lnTo>
                    <a:lnTo>
                      <a:pt x="1554" y="191"/>
                    </a:lnTo>
                    <a:lnTo>
                      <a:pt x="1563" y="189"/>
                    </a:lnTo>
                    <a:lnTo>
                      <a:pt x="1575" y="186"/>
                    </a:lnTo>
                    <a:lnTo>
                      <a:pt x="1586" y="182"/>
                    </a:lnTo>
                    <a:lnTo>
                      <a:pt x="1598" y="181"/>
                    </a:lnTo>
                    <a:lnTo>
                      <a:pt x="1608" y="180"/>
                    </a:lnTo>
                    <a:lnTo>
                      <a:pt x="1622" y="180"/>
                    </a:lnTo>
                    <a:lnTo>
                      <a:pt x="1633" y="180"/>
                    </a:lnTo>
                    <a:lnTo>
                      <a:pt x="1645" y="181"/>
                    </a:lnTo>
                    <a:lnTo>
                      <a:pt x="1657" y="185"/>
                    </a:lnTo>
                    <a:lnTo>
                      <a:pt x="1669" y="187"/>
                    </a:lnTo>
                    <a:lnTo>
                      <a:pt x="1678" y="189"/>
                    </a:lnTo>
                    <a:lnTo>
                      <a:pt x="1689" y="192"/>
                    </a:lnTo>
                    <a:lnTo>
                      <a:pt x="1699" y="196"/>
                    </a:lnTo>
                    <a:lnTo>
                      <a:pt x="1710" y="200"/>
                    </a:lnTo>
                    <a:lnTo>
                      <a:pt x="1718" y="206"/>
                    </a:lnTo>
                    <a:lnTo>
                      <a:pt x="1727" y="211"/>
                    </a:lnTo>
                    <a:lnTo>
                      <a:pt x="1736" y="216"/>
                    </a:lnTo>
                    <a:lnTo>
                      <a:pt x="1743" y="225"/>
                    </a:lnTo>
                    <a:lnTo>
                      <a:pt x="1752" y="232"/>
                    </a:lnTo>
                    <a:lnTo>
                      <a:pt x="1759" y="239"/>
                    </a:lnTo>
                    <a:lnTo>
                      <a:pt x="1764" y="247"/>
                    </a:lnTo>
                    <a:lnTo>
                      <a:pt x="1772" y="256"/>
                    </a:lnTo>
                    <a:lnTo>
                      <a:pt x="1780" y="272"/>
                    </a:lnTo>
                    <a:lnTo>
                      <a:pt x="1790" y="287"/>
                    </a:lnTo>
                    <a:lnTo>
                      <a:pt x="1796" y="305"/>
                    </a:lnTo>
                    <a:lnTo>
                      <a:pt x="1801" y="321"/>
                    </a:lnTo>
                    <a:lnTo>
                      <a:pt x="1804" y="340"/>
                    </a:lnTo>
                    <a:lnTo>
                      <a:pt x="1809" y="357"/>
                    </a:lnTo>
                    <a:lnTo>
                      <a:pt x="1811" y="378"/>
                    </a:lnTo>
                    <a:lnTo>
                      <a:pt x="1811" y="397"/>
                    </a:lnTo>
                    <a:lnTo>
                      <a:pt x="1811" y="409"/>
                    </a:lnTo>
                    <a:lnTo>
                      <a:pt x="1810" y="420"/>
                    </a:lnTo>
                    <a:lnTo>
                      <a:pt x="1809" y="428"/>
                    </a:lnTo>
                    <a:lnTo>
                      <a:pt x="1807" y="437"/>
                    </a:lnTo>
                    <a:close/>
                    <a:moveTo>
                      <a:pt x="1486" y="377"/>
                    </a:moveTo>
                    <a:lnTo>
                      <a:pt x="1732" y="377"/>
                    </a:lnTo>
                    <a:lnTo>
                      <a:pt x="1732" y="363"/>
                    </a:lnTo>
                    <a:lnTo>
                      <a:pt x="1729" y="352"/>
                    </a:lnTo>
                    <a:lnTo>
                      <a:pt x="1727" y="340"/>
                    </a:lnTo>
                    <a:lnTo>
                      <a:pt x="1726" y="328"/>
                    </a:lnTo>
                    <a:lnTo>
                      <a:pt x="1721" y="317"/>
                    </a:lnTo>
                    <a:lnTo>
                      <a:pt x="1718" y="308"/>
                    </a:lnTo>
                    <a:lnTo>
                      <a:pt x="1713" y="298"/>
                    </a:lnTo>
                    <a:lnTo>
                      <a:pt x="1708" y="288"/>
                    </a:lnTo>
                    <a:lnTo>
                      <a:pt x="1700" y="277"/>
                    </a:lnTo>
                    <a:lnTo>
                      <a:pt x="1690" y="268"/>
                    </a:lnTo>
                    <a:lnTo>
                      <a:pt x="1681" y="259"/>
                    </a:lnTo>
                    <a:lnTo>
                      <a:pt x="1670" y="252"/>
                    </a:lnTo>
                    <a:lnTo>
                      <a:pt x="1657" y="247"/>
                    </a:lnTo>
                    <a:lnTo>
                      <a:pt x="1644" y="245"/>
                    </a:lnTo>
                    <a:lnTo>
                      <a:pt x="1630" y="243"/>
                    </a:lnTo>
                    <a:lnTo>
                      <a:pt x="1617" y="241"/>
                    </a:lnTo>
                    <a:lnTo>
                      <a:pt x="1601" y="243"/>
                    </a:lnTo>
                    <a:lnTo>
                      <a:pt x="1587" y="245"/>
                    </a:lnTo>
                    <a:lnTo>
                      <a:pt x="1574" y="247"/>
                    </a:lnTo>
                    <a:lnTo>
                      <a:pt x="1562" y="252"/>
                    </a:lnTo>
                    <a:lnTo>
                      <a:pt x="1551" y="259"/>
                    </a:lnTo>
                    <a:lnTo>
                      <a:pt x="1541" y="267"/>
                    </a:lnTo>
                    <a:lnTo>
                      <a:pt x="1530" y="276"/>
                    </a:lnTo>
                    <a:lnTo>
                      <a:pt x="1522" y="286"/>
                    </a:lnTo>
                    <a:lnTo>
                      <a:pt x="1516" y="296"/>
                    </a:lnTo>
                    <a:lnTo>
                      <a:pt x="1510" y="307"/>
                    </a:lnTo>
                    <a:lnTo>
                      <a:pt x="1504" y="317"/>
                    </a:lnTo>
                    <a:lnTo>
                      <a:pt x="1498" y="327"/>
                    </a:lnTo>
                    <a:lnTo>
                      <a:pt x="1494" y="340"/>
                    </a:lnTo>
                    <a:lnTo>
                      <a:pt x="1492" y="351"/>
                    </a:lnTo>
                    <a:lnTo>
                      <a:pt x="1490" y="363"/>
                    </a:lnTo>
                    <a:lnTo>
                      <a:pt x="1486" y="377"/>
                    </a:lnTo>
                    <a:close/>
                    <a:moveTo>
                      <a:pt x="1913" y="652"/>
                    </a:moveTo>
                    <a:lnTo>
                      <a:pt x="1913" y="335"/>
                    </a:lnTo>
                    <a:lnTo>
                      <a:pt x="1913" y="297"/>
                    </a:lnTo>
                    <a:lnTo>
                      <a:pt x="1912" y="262"/>
                    </a:lnTo>
                    <a:lnTo>
                      <a:pt x="1911" y="226"/>
                    </a:lnTo>
                    <a:lnTo>
                      <a:pt x="1911" y="192"/>
                    </a:lnTo>
                    <a:lnTo>
                      <a:pt x="1984" y="192"/>
                    </a:lnTo>
                    <a:lnTo>
                      <a:pt x="1987" y="283"/>
                    </a:lnTo>
                    <a:lnTo>
                      <a:pt x="1990" y="283"/>
                    </a:lnTo>
                    <a:lnTo>
                      <a:pt x="1994" y="271"/>
                    </a:lnTo>
                    <a:lnTo>
                      <a:pt x="1999" y="260"/>
                    </a:lnTo>
                    <a:lnTo>
                      <a:pt x="2005" y="250"/>
                    </a:lnTo>
                    <a:lnTo>
                      <a:pt x="2011" y="241"/>
                    </a:lnTo>
                    <a:lnTo>
                      <a:pt x="2016" y="232"/>
                    </a:lnTo>
                    <a:lnTo>
                      <a:pt x="2025" y="224"/>
                    </a:lnTo>
                    <a:lnTo>
                      <a:pt x="2032" y="215"/>
                    </a:lnTo>
                    <a:lnTo>
                      <a:pt x="2041" y="209"/>
                    </a:lnTo>
                    <a:lnTo>
                      <a:pt x="2050" y="202"/>
                    </a:lnTo>
                    <a:lnTo>
                      <a:pt x="2059" y="197"/>
                    </a:lnTo>
                    <a:lnTo>
                      <a:pt x="2068" y="192"/>
                    </a:lnTo>
                    <a:lnTo>
                      <a:pt x="2078" y="189"/>
                    </a:lnTo>
                    <a:lnTo>
                      <a:pt x="2088" y="186"/>
                    </a:lnTo>
                    <a:lnTo>
                      <a:pt x="2097" y="182"/>
                    </a:lnTo>
                    <a:lnTo>
                      <a:pt x="2108" y="180"/>
                    </a:lnTo>
                    <a:lnTo>
                      <a:pt x="2118" y="180"/>
                    </a:lnTo>
                    <a:lnTo>
                      <a:pt x="2130" y="181"/>
                    </a:lnTo>
                    <a:lnTo>
                      <a:pt x="2141" y="185"/>
                    </a:lnTo>
                    <a:lnTo>
                      <a:pt x="2141" y="264"/>
                    </a:lnTo>
                    <a:lnTo>
                      <a:pt x="2127" y="262"/>
                    </a:lnTo>
                    <a:lnTo>
                      <a:pt x="2112" y="260"/>
                    </a:lnTo>
                    <a:lnTo>
                      <a:pt x="2097" y="262"/>
                    </a:lnTo>
                    <a:lnTo>
                      <a:pt x="2085" y="264"/>
                    </a:lnTo>
                    <a:lnTo>
                      <a:pt x="2074" y="267"/>
                    </a:lnTo>
                    <a:lnTo>
                      <a:pt x="2062" y="272"/>
                    </a:lnTo>
                    <a:lnTo>
                      <a:pt x="2052" y="278"/>
                    </a:lnTo>
                    <a:lnTo>
                      <a:pt x="2041" y="286"/>
                    </a:lnTo>
                    <a:lnTo>
                      <a:pt x="2032" y="296"/>
                    </a:lnTo>
                    <a:lnTo>
                      <a:pt x="2023" y="307"/>
                    </a:lnTo>
                    <a:lnTo>
                      <a:pt x="2016" y="317"/>
                    </a:lnTo>
                    <a:lnTo>
                      <a:pt x="2012" y="328"/>
                    </a:lnTo>
                    <a:lnTo>
                      <a:pt x="2007" y="341"/>
                    </a:lnTo>
                    <a:lnTo>
                      <a:pt x="2004" y="352"/>
                    </a:lnTo>
                    <a:lnTo>
                      <a:pt x="2001" y="364"/>
                    </a:lnTo>
                    <a:lnTo>
                      <a:pt x="1998" y="379"/>
                    </a:lnTo>
                    <a:lnTo>
                      <a:pt x="1997" y="391"/>
                    </a:lnTo>
                    <a:lnTo>
                      <a:pt x="1995" y="407"/>
                    </a:lnTo>
                    <a:lnTo>
                      <a:pt x="1995" y="652"/>
                    </a:lnTo>
                    <a:lnTo>
                      <a:pt x="1913" y="652"/>
                    </a:lnTo>
                    <a:close/>
                    <a:moveTo>
                      <a:pt x="2307" y="652"/>
                    </a:moveTo>
                    <a:lnTo>
                      <a:pt x="2223" y="652"/>
                    </a:lnTo>
                    <a:lnTo>
                      <a:pt x="2223" y="192"/>
                    </a:lnTo>
                    <a:lnTo>
                      <a:pt x="2307" y="192"/>
                    </a:lnTo>
                    <a:lnTo>
                      <a:pt x="2307" y="652"/>
                    </a:lnTo>
                    <a:close/>
                    <a:moveTo>
                      <a:pt x="2265" y="107"/>
                    </a:moveTo>
                    <a:lnTo>
                      <a:pt x="2263" y="107"/>
                    </a:lnTo>
                    <a:lnTo>
                      <a:pt x="2251" y="106"/>
                    </a:lnTo>
                    <a:lnTo>
                      <a:pt x="2243" y="103"/>
                    </a:lnTo>
                    <a:lnTo>
                      <a:pt x="2239" y="101"/>
                    </a:lnTo>
                    <a:lnTo>
                      <a:pt x="2234" y="98"/>
                    </a:lnTo>
                    <a:lnTo>
                      <a:pt x="2230" y="95"/>
                    </a:lnTo>
                    <a:lnTo>
                      <a:pt x="2226" y="92"/>
                    </a:lnTo>
                    <a:lnTo>
                      <a:pt x="2219" y="83"/>
                    </a:lnTo>
                    <a:lnTo>
                      <a:pt x="2216" y="74"/>
                    </a:lnTo>
                    <a:lnTo>
                      <a:pt x="2211" y="64"/>
                    </a:lnTo>
                    <a:lnTo>
                      <a:pt x="2211" y="53"/>
                    </a:lnTo>
                    <a:lnTo>
                      <a:pt x="2211" y="42"/>
                    </a:lnTo>
                    <a:lnTo>
                      <a:pt x="2216" y="33"/>
                    </a:lnTo>
                    <a:lnTo>
                      <a:pt x="2219" y="23"/>
                    </a:lnTo>
                    <a:lnTo>
                      <a:pt x="2227" y="16"/>
                    </a:lnTo>
                    <a:lnTo>
                      <a:pt x="2230" y="11"/>
                    </a:lnTo>
                    <a:lnTo>
                      <a:pt x="2234" y="8"/>
                    </a:lnTo>
                    <a:lnTo>
                      <a:pt x="2239" y="5"/>
                    </a:lnTo>
                    <a:lnTo>
                      <a:pt x="2244" y="3"/>
                    </a:lnTo>
                    <a:lnTo>
                      <a:pt x="2254" y="2"/>
                    </a:lnTo>
                    <a:lnTo>
                      <a:pt x="2266" y="0"/>
                    </a:lnTo>
                    <a:lnTo>
                      <a:pt x="2276" y="2"/>
                    </a:lnTo>
                    <a:lnTo>
                      <a:pt x="2287" y="3"/>
                    </a:lnTo>
                    <a:lnTo>
                      <a:pt x="2290" y="5"/>
                    </a:lnTo>
                    <a:lnTo>
                      <a:pt x="2295" y="8"/>
                    </a:lnTo>
                    <a:lnTo>
                      <a:pt x="2300" y="11"/>
                    </a:lnTo>
                    <a:lnTo>
                      <a:pt x="2304" y="15"/>
                    </a:lnTo>
                    <a:lnTo>
                      <a:pt x="2310" y="23"/>
                    </a:lnTo>
                    <a:lnTo>
                      <a:pt x="2315" y="31"/>
                    </a:lnTo>
                    <a:lnTo>
                      <a:pt x="2317" y="42"/>
                    </a:lnTo>
                    <a:lnTo>
                      <a:pt x="2318" y="53"/>
                    </a:lnTo>
                    <a:lnTo>
                      <a:pt x="2317" y="64"/>
                    </a:lnTo>
                    <a:lnTo>
                      <a:pt x="2315" y="74"/>
                    </a:lnTo>
                    <a:lnTo>
                      <a:pt x="2310" y="83"/>
                    </a:lnTo>
                    <a:lnTo>
                      <a:pt x="2304" y="92"/>
                    </a:lnTo>
                    <a:lnTo>
                      <a:pt x="2300" y="95"/>
                    </a:lnTo>
                    <a:lnTo>
                      <a:pt x="2295" y="98"/>
                    </a:lnTo>
                    <a:lnTo>
                      <a:pt x="2290" y="101"/>
                    </a:lnTo>
                    <a:lnTo>
                      <a:pt x="2287" y="103"/>
                    </a:lnTo>
                    <a:lnTo>
                      <a:pt x="2282" y="105"/>
                    </a:lnTo>
                    <a:lnTo>
                      <a:pt x="2276" y="106"/>
                    </a:lnTo>
                    <a:lnTo>
                      <a:pt x="2270" y="106"/>
                    </a:lnTo>
                    <a:lnTo>
                      <a:pt x="2265" y="107"/>
                    </a:lnTo>
                    <a:close/>
                    <a:moveTo>
                      <a:pt x="2811" y="437"/>
                    </a:moveTo>
                    <a:lnTo>
                      <a:pt x="2491" y="436"/>
                    </a:lnTo>
                    <a:lnTo>
                      <a:pt x="2494" y="456"/>
                    </a:lnTo>
                    <a:lnTo>
                      <a:pt x="2497" y="474"/>
                    </a:lnTo>
                    <a:lnTo>
                      <a:pt x="2500" y="492"/>
                    </a:lnTo>
                    <a:lnTo>
                      <a:pt x="2505" y="506"/>
                    </a:lnTo>
                    <a:lnTo>
                      <a:pt x="2511" y="522"/>
                    </a:lnTo>
                    <a:lnTo>
                      <a:pt x="2520" y="535"/>
                    </a:lnTo>
                    <a:lnTo>
                      <a:pt x="2529" y="548"/>
                    </a:lnTo>
                    <a:lnTo>
                      <a:pt x="2541" y="559"/>
                    </a:lnTo>
                    <a:lnTo>
                      <a:pt x="2550" y="567"/>
                    </a:lnTo>
                    <a:lnTo>
                      <a:pt x="2562" y="575"/>
                    </a:lnTo>
                    <a:lnTo>
                      <a:pt x="2575" y="581"/>
                    </a:lnTo>
                    <a:lnTo>
                      <a:pt x="2588" y="587"/>
                    </a:lnTo>
                    <a:lnTo>
                      <a:pt x="2601" y="591"/>
                    </a:lnTo>
                    <a:lnTo>
                      <a:pt x="2617" y="594"/>
                    </a:lnTo>
                    <a:lnTo>
                      <a:pt x="2632" y="596"/>
                    </a:lnTo>
                    <a:lnTo>
                      <a:pt x="2649" y="596"/>
                    </a:lnTo>
                    <a:lnTo>
                      <a:pt x="2666" y="596"/>
                    </a:lnTo>
                    <a:lnTo>
                      <a:pt x="2682" y="595"/>
                    </a:lnTo>
                    <a:lnTo>
                      <a:pt x="2698" y="593"/>
                    </a:lnTo>
                    <a:lnTo>
                      <a:pt x="2715" y="591"/>
                    </a:lnTo>
                    <a:lnTo>
                      <a:pt x="2732" y="587"/>
                    </a:lnTo>
                    <a:lnTo>
                      <a:pt x="2746" y="582"/>
                    </a:lnTo>
                    <a:lnTo>
                      <a:pt x="2761" y="577"/>
                    </a:lnTo>
                    <a:lnTo>
                      <a:pt x="2775" y="572"/>
                    </a:lnTo>
                    <a:lnTo>
                      <a:pt x="2789" y="633"/>
                    </a:lnTo>
                    <a:lnTo>
                      <a:pt x="2774" y="638"/>
                    </a:lnTo>
                    <a:lnTo>
                      <a:pt x="2756" y="645"/>
                    </a:lnTo>
                    <a:lnTo>
                      <a:pt x="2739" y="650"/>
                    </a:lnTo>
                    <a:lnTo>
                      <a:pt x="2719" y="654"/>
                    </a:lnTo>
                    <a:lnTo>
                      <a:pt x="2700" y="657"/>
                    </a:lnTo>
                    <a:lnTo>
                      <a:pt x="2679" y="659"/>
                    </a:lnTo>
                    <a:lnTo>
                      <a:pt x="2659" y="661"/>
                    </a:lnTo>
                    <a:lnTo>
                      <a:pt x="2637" y="663"/>
                    </a:lnTo>
                    <a:lnTo>
                      <a:pt x="2612" y="661"/>
                    </a:lnTo>
                    <a:lnTo>
                      <a:pt x="2588" y="657"/>
                    </a:lnTo>
                    <a:lnTo>
                      <a:pt x="2576" y="655"/>
                    </a:lnTo>
                    <a:lnTo>
                      <a:pt x="2564" y="652"/>
                    </a:lnTo>
                    <a:lnTo>
                      <a:pt x="2554" y="649"/>
                    </a:lnTo>
                    <a:lnTo>
                      <a:pt x="2544" y="646"/>
                    </a:lnTo>
                    <a:lnTo>
                      <a:pt x="2535" y="641"/>
                    </a:lnTo>
                    <a:lnTo>
                      <a:pt x="2523" y="636"/>
                    </a:lnTo>
                    <a:lnTo>
                      <a:pt x="2514" y="632"/>
                    </a:lnTo>
                    <a:lnTo>
                      <a:pt x="2506" y="627"/>
                    </a:lnTo>
                    <a:lnTo>
                      <a:pt x="2497" y="619"/>
                    </a:lnTo>
                    <a:lnTo>
                      <a:pt x="2487" y="612"/>
                    </a:lnTo>
                    <a:lnTo>
                      <a:pt x="2479" y="606"/>
                    </a:lnTo>
                    <a:lnTo>
                      <a:pt x="2473" y="597"/>
                    </a:lnTo>
                    <a:lnTo>
                      <a:pt x="2465" y="590"/>
                    </a:lnTo>
                    <a:lnTo>
                      <a:pt x="2459" y="580"/>
                    </a:lnTo>
                    <a:lnTo>
                      <a:pt x="2452" y="572"/>
                    </a:lnTo>
                    <a:lnTo>
                      <a:pt x="2446" y="563"/>
                    </a:lnTo>
                    <a:lnTo>
                      <a:pt x="2441" y="555"/>
                    </a:lnTo>
                    <a:lnTo>
                      <a:pt x="2436" y="543"/>
                    </a:lnTo>
                    <a:lnTo>
                      <a:pt x="2432" y="534"/>
                    </a:lnTo>
                    <a:lnTo>
                      <a:pt x="2427" y="524"/>
                    </a:lnTo>
                    <a:lnTo>
                      <a:pt x="2423" y="513"/>
                    </a:lnTo>
                    <a:lnTo>
                      <a:pt x="2420" y="501"/>
                    </a:lnTo>
                    <a:lnTo>
                      <a:pt x="2418" y="492"/>
                    </a:lnTo>
                    <a:lnTo>
                      <a:pt x="2415" y="480"/>
                    </a:lnTo>
                    <a:lnTo>
                      <a:pt x="2412" y="456"/>
                    </a:lnTo>
                    <a:lnTo>
                      <a:pt x="2411" y="428"/>
                    </a:lnTo>
                    <a:lnTo>
                      <a:pt x="2412" y="403"/>
                    </a:lnTo>
                    <a:lnTo>
                      <a:pt x="2415" y="379"/>
                    </a:lnTo>
                    <a:lnTo>
                      <a:pt x="2420" y="353"/>
                    </a:lnTo>
                    <a:lnTo>
                      <a:pt x="2426" y="331"/>
                    </a:lnTo>
                    <a:lnTo>
                      <a:pt x="2430" y="320"/>
                    </a:lnTo>
                    <a:lnTo>
                      <a:pt x="2435" y="310"/>
                    </a:lnTo>
                    <a:lnTo>
                      <a:pt x="2440" y="300"/>
                    </a:lnTo>
                    <a:lnTo>
                      <a:pt x="2445" y="288"/>
                    </a:lnTo>
                    <a:lnTo>
                      <a:pt x="2450" y="279"/>
                    </a:lnTo>
                    <a:lnTo>
                      <a:pt x="2457" y="270"/>
                    </a:lnTo>
                    <a:lnTo>
                      <a:pt x="2464" y="260"/>
                    </a:lnTo>
                    <a:lnTo>
                      <a:pt x="2471" y="251"/>
                    </a:lnTo>
                    <a:lnTo>
                      <a:pt x="2478" y="244"/>
                    </a:lnTo>
                    <a:lnTo>
                      <a:pt x="2485" y="235"/>
                    </a:lnTo>
                    <a:lnTo>
                      <a:pt x="2495" y="228"/>
                    </a:lnTo>
                    <a:lnTo>
                      <a:pt x="2503" y="221"/>
                    </a:lnTo>
                    <a:lnTo>
                      <a:pt x="2511" y="214"/>
                    </a:lnTo>
                    <a:lnTo>
                      <a:pt x="2519" y="209"/>
                    </a:lnTo>
                    <a:lnTo>
                      <a:pt x="2528" y="204"/>
                    </a:lnTo>
                    <a:lnTo>
                      <a:pt x="2539" y="199"/>
                    </a:lnTo>
                    <a:lnTo>
                      <a:pt x="2549" y="195"/>
                    </a:lnTo>
                    <a:lnTo>
                      <a:pt x="2560" y="191"/>
                    </a:lnTo>
                    <a:lnTo>
                      <a:pt x="2570" y="189"/>
                    </a:lnTo>
                    <a:lnTo>
                      <a:pt x="2581" y="186"/>
                    </a:lnTo>
                    <a:lnTo>
                      <a:pt x="2592" y="182"/>
                    </a:lnTo>
                    <a:lnTo>
                      <a:pt x="2602" y="181"/>
                    </a:lnTo>
                    <a:lnTo>
                      <a:pt x="2615" y="180"/>
                    </a:lnTo>
                    <a:lnTo>
                      <a:pt x="2627" y="180"/>
                    </a:lnTo>
                    <a:lnTo>
                      <a:pt x="2638" y="180"/>
                    </a:lnTo>
                    <a:lnTo>
                      <a:pt x="2651" y="181"/>
                    </a:lnTo>
                    <a:lnTo>
                      <a:pt x="2663" y="185"/>
                    </a:lnTo>
                    <a:lnTo>
                      <a:pt x="2673" y="187"/>
                    </a:lnTo>
                    <a:lnTo>
                      <a:pt x="2685" y="189"/>
                    </a:lnTo>
                    <a:lnTo>
                      <a:pt x="2695" y="192"/>
                    </a:lnTo>
                    <a:lnTo>
                      <a:pt x="2704" y="196"/>
                    </a:lnTo>
                    <a:lnTo>
                      <a:pt x="2714" y="200"/>
                    </a:lnTo>
                    <a:lnTo>
                      <a:pt x="2724" y="206"/>
                    </a:lnTo>
                    <a:lnTo>
                      <a:pt x="2733" y="211"/>
                    </a:lnTo>
                    <a:lnTo>
                      <a:pt x="2741" y="216"/>
                    </a:lnTo>
                    <a:lnTo>
                      <a:pt x="2749" y="225"/>
                    </a:lnTo>
                    <a:lnTo>
                      <a:pt x="2756" y="232"/>
                    </a:lnTo>
                    <a:lnTo>
                      <a:pt x="2764" y="239"/>
                    </a:lnTo>
                    <a:lnTo>
                      <a:pt x="2771" y="247"/>
                    </a:lnTo>
                    <a:lnTo>
                      <a:pt x="2778" y="256"/>
                    </a:lnTo>
                    <a:lnTo>
                      <a:pt x="2785" y="272"/>
                    </a:lnTo>
                    <a:lnTo>
                      <a:pt x="2794" y="287"/>
                    </a:lnTo>
                    <a:lnTo>
                      <a:pt x="2801" y="305"/>
                    </a:lnTo>
                    <a:lnTo>
                      <a:pt x="2806" y="321"/>
                    </a:lnTo>
                    <a:lnTo>
                      <a:pt x="2810" y="340"/>
                    </a:lnTo>
                    <a:lnTo>
                      <a:pt x="2813" y="357"/>
                    </a:lnTo>
                    <a:lnTo>
                      <a:pt x="2816" y="378"/>
                    </a:lnTo>
                    <a:lnTo>
                      <a:pt x="2817" y="397"/>
                    </a:lnTo>
                    <a:lnTo>
                      <a:pt x="2816" y="409"/>
                    </a:lnTo>
                    <a:lnTo>
                      <a:pt x="2816" y="420"/>
                    </a:lnTo>
                    <a:lnTo>
                      <a:pt x="2815" y="428"/>
                    </a:lnTo>
                    <a:lnTo>
                      <a:pt x="2811" y="437"/>
                    </a:lnTo>
                    <a:close/>
                    <a:moveTo>
                      <a:pt x="2491" y="377"/>
                    </a:moveTo>
                    <a:lnTo>
                      <a:pt x="2736" y="377"/>
                    </a:lnTo>
                    <a:lnTo>
                      <a:pt x="2736" y="363"/>
                    </a:lnTo>
                    <a:lnTo>
                      <a:pt x="2735" y="352"/>
                    </a:lnTo>
                    <a:lnTo>
                      <a:pt x="2733" y="340"/>
                    </a:lnTo>
                    <a:lnTo>
                      <a:pt x="2730" y="328"/>
                    </a:lnTo>
                    <a:lnTo>
                      <a:pt x="2728" y="317"/>
                    </a:lnTo>
                    <a:lnTo>
                      <a:pt x="2723" y="308"/>
                    </a:lnTo>
                    <a:lnTo>
                      <a:pt x="2719" y="298"/>
                    </a:lnTo>
                    <a:lnTo>
                      <a:pt x="2713" y="288"/>
                    </a:lnTo>
                    <a:lnTo>
                      <a:pt x="2704" y="277"/>
                    </a:lnTo>
                    <a:lnTo>
                      <a:pt x="2696" y="268"/>
                    </a:lnTo>
                    <a:lnTo>
                      <a:pt x="2687" y="259"/>
                    </a:lnTo>
                    <a:lnTo>
                      <a:pt x="2675" y="252"/>
                    </a:lnTo>
                    <a:lnTo>
                      <a:pt x="2664" y="247"/>
                    </a:lnTo>
                    <a:lnTo>
                      <a:pt x="2650" y="245"/>
                    </a:lnTo>
                    <a:lnTo>
                      <a:pt x="2634" y="243"/>
                    </a:lnTo>
                    <a:lnTo>
                      <a:pt x="2621" y="241"/>
                    </a:lnTo>
                    <a:lnTo>
                      <a:pt x="2605" y="243"/>
                    </a:lnTo>
                    <a:lnTo>
                      <a:pt x="2593" y="245"/>
                    </a:lnTo>
                    <a:lnTo>
                      <a:pt x="2581" y="247"/>
                    </a:lnTo>
                    <a:lnTo>
                      <a:pt x="2567" y="252"/>
                    </a:lnTo>
                    <a:lnTo>
                      <a:pt x="2555" y="259"/>
                    </a:lnTo>
                    <a:lnTo>
                      <a:pt x="2545" y="267"/>
                    </a:lnTo>
                    <a:lnTo>
                      <a:pt x="2537" y="276"/>
                    </a:lnTo>
                    <a:lnTo>
                      <a:pt x="2526" y="286"/>
                    </a:lnTo>
                    <a:lnTo>
                      <a:pt x="2520" y="296"/>
                    </a:lnTo>
                    <a:lnTo>
                      <a:pt x="2514" y="307"/>
                    </a:lnTo>
                    <a:lnTo>
                      <a:pt x="2509" y="317"/>
                    </a:lnTo>
                    <a:lnTo>
                      <a:pt x="2505" y="327"/>
                    </a:lnTo>
                    <a:lnTo>
                      <a:pt x="2501" y="340"/>
                    </a:lnTo>
                    <a:lnTo>
                      <a:pt x="2497" y="351"/>
                    </a:lnTo>
                    <a:lnTo>
                      <a:pt x="2495" y="363"/>
                    </a:lnTo>
                    <a:lnTo>
                      <a:pt x="2491" y="377"/>
                    </a:lnTo>
                    <a:close/>
                    <a:moveTo>
                      <a:pt x="2920" y="652"/>
                    </a:moveTo>
                    <a:lnTo>
                      <a:pt x="2920" y="316"/>
                    </a:lnTo>
                    <a:lnTo>
                      <a:pt x="2920" y="286"/>
                    </a:lnTo>
                    <a:lnTo>
                      <a:pt x="2918" y="255"/>
                    </a:lnTo>
                    <a:lnTo>
                      <a:pt x="2917" y="225"/>
                    </a:lnTo>
                    <a:lnTo>
                      <a:pt x="2915" y="192"/>
                    </a:lnTo>
                    <a:lnTo>
                      <a:pt x="2990" y="192"/>
                    </a:lnTo>
                    <a:lnTo>
                      <a:pt x="2994" y="268"/>
                    </a:lnTo>
                    <a:lnTo>
                      <a:pt x="2996" y="268"/>
                    </a:lnTo>
                    <a:lnTo>
                      <a:pt x="3001" y="259"/>
                    </a:lnTo>
                    <a:lnTo>
                      <a:pt x="3007" y="250"/>
                    </a:lnTo>
                    <a:lnTo>
                      <a:pt x="3013" y="243"/>
                    </a:lnTo>
                    <a:lnTo>
                      <a:pt x="3019" y="235"/>
                    </a:lnTo>
                    <a:lnTo>
                      <a:pt x="3025" y="228"/>
                    </a:lnTo>
                    <a:lnTo>
                      <a:pt x="3035" y="221"/>
                    </a:lnTo>
                    <a:lnTo>
                      <a:pt x="3042" y="214"/>
                    </a:lnTo>
                    <a:lnTo>
                      <a:pt x="3052" y="209"/>
                    </a:lnTo>
                    <a:lnTo>
                      <a:pt x="3062" y="202"/>
                    </a:lnTo>
                    <a:lnTo>
                      <a:pt x="3074" y="197"/>
                    </a:lnTo>
                    <a:lnTo>
                      <a:pt x="3085" y="192"/>
                    </a:lnTo>
                    <a:lnTo>
                      <a:pt x="3096" y="189"/>
                    </a:lnTo>
                    <a:lnTo>
                      <a:pt x="3109" y="186"/>
                    </a:lnTo>
                    <a:lnTo>
                      <a:pt x="3122" y="182"/>
                    </a:lnTo>
                    <a:lnTo>
                      <a:pt x="3134" y="180"/>
                    </a:lnTo>
                    <a:lnTo>
                      <a:pt x="3148" y="180"/>
                    </a:lnTo>
                    <a:lnTo>
                      <a:pt x="3162" y="181"/>
                    </a:lnTo>
                    <a:lnTo>
                      <a:pt x="3177" y="182"/>
                    </a:lnTo>
                    <a:lnTo>
                      <a:pt x="3191" y="187"/>
                    </a:lnTo>
                    <a:lnTo>
                      <a:pt x="3205" y="191"/>
                    </a:lnTo>
                    <a:lnTo>
                      <a:pt x="3216" y="196"/>
                    </a:lnTo>
                    <a:lnTo>
                      <a:pt x="3229" y="204"/>
                    </a:lnTo>
                    <a:lnTo>
                      <a:pt x="3240" y="211"/>
                    </a:lnTo>
                    <a:lnTo>
                      <a:pt x="3251" y="219"/>
                    </a:lnTo>
                    <a:lnTo>
                      <a:pt x="3258" y="227"/>
                    </a:lnTo>
                    <a:lnTo>
                      <a:pt x="3265" y="234"/>
                    </a:lnTo>
                    <a:lnTo>
                      <a:pt x="3271" y="241"/>
                    </a:lnTo>
                    <a:lnTo>
                      <a:pt x="3276" y="249"/>
                    </a:lnTo>
                    <a:lnTo>
                      <a:pt x="3281" y="256"/>
                    </a:lnTo>
                    <a:lnTo>
                      <a:pt x="3287" y="267"/>
                    </a:lnTo>
                    <a:lnTo>
                      <a:pt x="3290" y="275"/>
                    </a:lnTo>
                    <a:lnTo>
                      <a:pt x="3295" y="285"/>
                    </a:lnTo>
                    <a:lnTo>
                      <a:pt x="3298" y="295"/>
                    </a:lnTo>
                    <a:lnTo>
                      <a:pt x="3301" y="306"/>
                    </a:lnTo>
                    <a:lnTo>
                      <a:pt x="3304" y="316"/>
                    </a:lnTo>
                    <a:lnTo>
                      <a:pt x="3306" y="327"/>
                    </a:lnTo>
                    <a:lnTo>
                      <a:pt x="3309" y="352"/>
                    </a:lnTo>
                    <a:lnTo>
                      <a:pt x="3309" y="378"/>
                    </a:lnTo>
                    <a:lnTo>
                      <a:pt x="3309" y="652"/>
                    </a:lnTo>
                    <a:lnTo>
                      <a:pt x="3226" y="652"/>
                    </a:lnTo>
                    <a:lnTo>
                      <a:pt x="3226" y="387"/>
                    </a:lnTo>
                    <a:lnTo>
                      <a:pt x="3226" y="370"/>
                    </a:lnTo>
                    <a:lnTo>
                      <a:pt x="3225" y="353"/>
                    </a:lnTo>
                    <a:lnTo>
                      <a:pt x="3223" y="341"/>
                    </a:lnTo>
                    <a:lnTo>
                      <a:pt x="3220" y="326"/>
                    </a:lnTo>
                    <a:lnTo>
                      <a:pt x="3215" y="314"/>
                    </a:lnTo>
                    <a:lnTo>
                      <a:pt x="3210" y="304"/>
                    </a:lnTo>
                    <a:lnTo>
                      <a:pt x="3205" y="292"/>
                    </a:lnTo>
                    <a:lnTo>
                      <a:pt x="3200" y="284"/>
                    </a:lnTo>
                    <a:lnTo>
                      <a:pt x="3192" y="276"/>
                    </a:lnTo>
                    <a:lnTo>
                      <a:pt x="3185" y="269"/>
                    </a:lnTo>
                    <a:lnTo>
                      <a:pt x="3176" y="264"/>
                    </a:lnTo>
                    <a:lnTo>
                      <a:pt x="3167" y="258"/>
                    </a:lnTo>
                    <a:lnTo>
                      <a:pt x="3156" y="254"/>
                    </a:lnTo>
                    <a:lnTo>
                      <a:pt x="3145" y="251"/>
                    </a:lnTo>
                    <a:lnTo>
                      <a:pt x="3134" y="249"/>
                    </a:lnTo>
                    <a:lnTo>
                      <a:pt x="3119" y="249"/>
                    </a:lnTo>
                    <a:lnTo>
                      <a:pt x="3110" y="249"/>
                    </a:lnTo>
                    <a:lnTo>
                      <a:pt x="3100" y="250"/>
                    </a:lnTo>
                    <a:lnTo>
                      <a:pt x="3091" y="252"/>
                    </a:lnTo>
                    <a:lnTo>
                      <a:pt x="3083" y="255"/>
                    </a:lnTo>
                    <a:lnTo>
                      <a:pt x="3074" y="259"/>
                    </a:lnTo>
                    <a:lnTo>
                      <a:pt x="3066" y="264"/>
                    </a:lnTo>
                    <a:lnTo>
                      <a:pt x="3058" y="269"/>
                    </a:lnTo>
                    <a:lnTo>
                      <a:pt x="3051" y="274"/>
                    </a:lnTo>
                    <a:lnTo>
                      <a:pt x="3042" y="281"/>
                    </a:lnTo>
                    <a:lnTo>
                      <a:pt x="3036" y="287"/>
                    </a:lnTo>
                    <a:lnTo>
                      <a:pt x="3030" y="295"/>
                    </a:lnTo>
                    <a:lnTo>
                      <a:pt x="3023" y="303"/>
                    </a:lnTo>
                    <a:lnTo>
                      <a:pt x="3019" y="310"/>
                    </a:lnTo>
                    <a:lnTo>
                      <a:pt x="3014" y="317"/>
                    </a:lnTo>
                    <a:lnTo>
                      <a:pt x="3011" y="326"/>
                    </a:lnTo>
                    <a:lnTo>
                      <a:pt x="3009" y="336"/>
                    </a:lnTo>
                    <a:lnTo>
                      <a:pt x="3007" y="345"/>
                    </a:lnTo>
                    <a:lnTo>
                      <a:pt x="3003" y="353"/>
                    </a:lnTo>
                    <a:lnTo>
                      <a:pt x="3002" y="364"/>
                    </a:lnTo>
                    <a:lnTo>
                      <a:pt x="3002" y="376"/>
                    </a:lnTo>
                    <a:lnTo>
                      <a:pt x="3002" y="652"/>
                    </a:lnTo>
                    <a:lnTo>
                      <a:pt x="2920" y="652"/>
                    </a:lnTo>
                    <a:close/>
                    <a:moveTo>
                      <a:pt x="3756" y="572"/>
                    </a:moveTo>
                    <a:lnTo>
                      <a:pt x="3771" y="634"/>
                    </a:lnTo>
                    <a:lnTo>
                      <a:pt x="3758" y="641"/>
                    </a:lnTo>
                    <a:lnTo>
                      <a:pt x="3742" y="647"/>
                    </a:lnTo>
                    <a:lnTo>
                      <a:pt x="3727" y="651"/>
                    </a:lnTo>
                    <a:lnTo>
                      <a:pt x="3711" y="655"/>
                    </a:lnTo>
                    <a:lnTo>
                      <a:pt x="3695" y="658"/>
                    </a:lnTo>
                    <a:lnTo>
                      <a:pt x="3677" y="661"/>
                    </a:lnTo>
                    <a:lnTo>
                      <a:pt x="3658" y="663"/>
                    </a:lnTo>
                    <a:lnTo>
                      <a:pt x="3640" y="664"/>
                    </a:lnTo>
                    <a:lnTo>
                      <a:pt x="3614" y="663"/>
                    </a:lnTo>
                    <a:lnTo>
                      <a:pt x="3590" y="658"/>
                    </a:lnTo>
                    <a:lnTo>
                      <a:pt x="3579" y="656"/>
                    </a:lnTo>
                    <a:lnTo>
                      <a:pt x="3568" y="653"/>
                    </a:lnTo>
                    <a:lnTo>
                      <a:pt x="3556" y="650"/>
                    </a:lnTo>
                    <a:lnTo>
                      <a:pt x="3546" y="646"/>
                    </a:lnTo>
                    <a:lnTo>
                      <a:pt x="3536" y="641"/>
                    </a:lnTo>
                    <a:lnTo>
                      <a:pt x="3527" y="637"/>
                    </a:lnTo>
                    <a:lnTo>
                      <a:pt x="3516" y="633"/>
                    </a:lnTo>
                    <a:lnTo>
                      <a:pt x="3507" y="627"/>
                    </a:lnTo>
                    <a:lnTo>
                      <a:pt x="3499" y="619"/>
                    </a:lnTo>
                    <a:lnTo>
                      <a:pt x="3490" y="613"/>
                    </a:lnTo>
                    <a:lnTo>
                      <a:pt x="3481" y="606"/>
                    </a:lnTo>
                    <a:lnTo>
                      <a:pt x="3473" y="597"/>
                    </a:lnTo>
                    <a:lnTo>
                      <a:pt x="3466" y="590"/>
                    </a:lnTo>
                    <a:lnTo>
                      <a:pt x="3460" y="580"/>
                    </a:lnTo>
                    <a:lnTo>
                      <a:pt x="3452" y="572"/>
                    </a:lnTo>
                    <a:lnTo>
                      <a:pt x="3447" y="563"/>
                    </a:lnTo>
                    <a:lnTo>
                      <a:pt x="3440" y="554"/>
                    </a:lnTo>
                    <a:lnTo>
                      <a:pt x="3435" y="543"/>
                    </a:lnTo>
                    <a:lnTo>
                      <a:pt x="3430" y="533"/>
                    </a:lnTo>
                    <a:lnTo>
                      <a:pt x="3427" y="523"/>
                    </a:lnTo>
                    <a:lnTo>
                      <a:pt x="3423" y="512"/>
                    </a:lnTo>
                    <a:lnTo>
                      <a:pt x="3421" y="500"/>
                    </a:lnTo>
                    <a:lnTo>
                      <a:pt x="3418" y="489"/>
                    </a:lnTo>
                    <a:lnTo>
                      <a:pt x="3416" y="478"/>
                    </a:lnTo>
                    <a:lnTo>
                      <a:pt x="3413" y="453"/>
                    </a:lnTo>
                    <a:lnTo>
                      <a:pt x="3412" y="426"/>
                    </a:lnTo>
                    <a:lnTo>
                      <a:pt x="3412" y="414"/>
                    </a:lnTo>
                    <a:lnTo>
                      <a:pt x="3413" y="400"/>
                    </a:lnTo>
                    <a:lnTo>
                      <a:pt x="3414" y="387"/>
                    </a:lnTo>
                    <a:lnTo>
                      <a:pt x="3416" y="376"/>
                    </a:lnTo>
                    <a:lnTo>
                      <a:pt x="3418" y="363"/>
                    </a:lnTo>
                    <a:lnTo>
                      <a:pt x="3421" y="352"/>
                    </a:lnTo>
                    <a:lnTo>
                      <a:pt x="3423" y="341"/>
                    </a:lnTo>
                    <a:lnTo>
                      <a:pt x="3428" y="328"/>
                    </a:lnTo>
                    <a:lnTo>
                      <a:pt x="3434" y="317"/>
                    </a:lnTo>
                    <a:lnTo>
                      <a:pt x="3437" y="308"/>
                    </a:lnTo>
                    <a:lnTo>
                      <a:pt x="3443" y="297"/>
                    </a:lnTo>
                    <a:lnTo>
                      <a:pt x="3449" y="287"/>
                    </a:lnTo>
                    <a:lnTo>
                      <a:pt x="3456" y="278"/>
                    </a:lnTo>
                    <a:lnTo>
                      <a:pt x="3463" y="269"/>
                    </a:lnTo>
                    <a:lnTo>
                      <a:pt x="3471" y="259"/>
                    </a:lnTo>
                    <a:lnTo>
                      <a:pt x="3479" y="250"/>
                    </a:lnTo>
                    <a:lnTo>
                      <a:pt x="3488" y="243"/>
                    </a:lnTo>
                    <a:lnTo>
                      <a:pt x="3497" y="235"/>
                    </a:lnTo>
                    <a:lnTo>
                      <a:pt x="3505" y="228"/>
                    </a:lnTo>
                    <a:lnTo>
                      <a:pt x="3514" y="219"/>
                    </a:lnTo>
                    <a:lnTo>
                      <a:pt x="3526" y="214"/>
                    </a:lnTo>
                    <a:lnTo>
                      <a:pt x="3536" y="209"/>
                    </a:lnTo>
                    <a:lnTo>
                      <a:pt x="3546" y="204"/>
                    </a:lnTo>
                    <a:lnTo>
                      <a:pt x="3556" y="199"/>
                    </a:lnTo>
                    <a:lnTo>
                      <a:pt x="3569" y="195"/>
                    </a:lnTo>
                    <a:lnTo>
                      <a:pt x="3580" y="192"/>
                    </a:lnTo>
                    <a:lnTo>
                      <a:pt x="3592" y="189"/>
                    </a:lnTo>
                    <a:lnTo>
                      <a:pt x="3606" y="187"/>
                    </a:lnTo>
                    <a:lnTo>
                      <a:pt x="3618" y="185"/>
                    </a:lnTo>
                    <a:lnTo>
                      <a:pt x="3631" y="182"/>
                    </a:lnTo>
                    <a:lnTo>
                      <a:pt x="3644" y="181"/>
                    </a:lnTo>
                    <a:lnTo>
                      <a:pt x="3658" y="181"/>
                    </a:lnTo>
                    <a:lnTo>
                      <a:pt x="3674" y="181"/>
                    </a:lnTo>
                    <a:lnTo>
                      <a:pt x="3691" y="182"/>
                    </a:lnTo>
                    <a:lnTo>
                      <a:pt x="3707" y="186"/>
                    </a:lnTo>
                    <a:lnTo>
                      <a:pt x="3722" y="189"/>
                    </a:lnTo>
                    <a:lnTo>
                      <a:pt x="3735" y="192"/>
                    </a:lnTo>
                    <a:lnTo>
                      <a:pt x="3748" y="196"/>
                    </a:lnTo>
                    <a:lnTo>
                      <a:pt x="3762" y="200"/>
                    </a:lnTo>
                    <a:lnTo>
                      <a:pt x="3772" y="206"/>
                    </a:lnTo>
                    <a:lnTo>
                      <a:pt x="3755" y="271"/>
                    </a:lnTo>
                    <a:lnTo>
                      <a:pt x="3743" y="266"/>
                    </a:lnTo>
                    <a:lnTo>
                      <a:pt x="3733" y="262"/>
                    </a:lnTo>
                    <a:lnTo>
                      <a:pt x="3722" y="256"/>
                    </a:lnTo>
                    <a:lnTo>
                      <a:pt x="3708" y="253"/>
                    </a:lnTo>
                    <a:lnTo>
                      <a:pt x="3697" y="251"/>
                    </a:lnTo>
                    <a:lnTo>
                      <a:pt x="3684" y="249"/>
                    </a:lnTo>
                    <a:lnTo>
                      <a:pt x="3671" y="248"/>
                    </a:lnTo>
                    <a:lnTo>
                      <a:pt x="3658" y="248"/>
                    </a:lnTo>
                    <a:lnTo>
                      <a:pt x="3639" y="249"/>
                    </a:lnTo>
                    <a:lnTo>
                      <a:pt x="3621" y="251"/>
                    </a:lnTo>
                    <a:lnTo>
                      <a:pt x="3606" y="255"/>
                    </a:lnTo>
                    <a:lnTo>
                      <a:pt x="3589" y="262"/>
                    </a:lnTo>
                    <a:lnTo>
                      <a:pt x="3575" y="269"/>
                    </a:lnTo>
                    <a:lnTo>
                      <a:pt x="3562" y="277"/>
                    </a:lnTo>
                    <a:lnTo>
                      <a:pt x="3549" y="287"/>
                    </a:lnTo>
                    <a:lnTo>
                      <a:pt x="3537" y="301"/>
                    </a:lnTo>
                    <a:lnTo>
                      <a:pt x="3528" y="312"/>
                    </a:lnTo>
                    <a:lnTo>
                      <a:pt x="3519" y="325"/>
                    </a:lnTo>
                    <a:lnTo>
                      <a:pt x="3511" y="340"/>
                    </a:lnTo>
                    <a:lnTo>
                      <a:pt x="3505" y="353"/>
                    </a:lnTo>
                    <a:lnTo>
                      <a:pt x="3501" y="370"/>
                    </a:lnTo>
                    <a:lnTo>
                      <a:pt x="3499" y="387"/>
                    </a:lnTo>
                    <a:lnTo>
                      <a:pt x="3497" y="405"/>
                    </a:lnTo>
                    <a:lnTo>
                      <a:pt x="3494" y="423"/>
                    </a:lnTo>
                    <a:lnTo>
                      <a:pt x="3497" y="442"/>
                    </a:lnTo>
                    <a:lnTo>
                      <a:pt x="3499" y="460"/>
                    </a:lnTo>
                    <a:lnTo>
                      <a:pt x="3501" y="478"/>
                    </a:lnTo>
                    <a:lnTo>
                      <a:pt x="3506" y="494"/>
                    </a:lnTo>
                    <a:lnTo>
                      <a:pt x="3512" y="507"/>
                    </a:lnTo>
                    <a:lnTo>
                      <a:pt x="3521" y="523"/>
                    </a:lnTo>
                    <a:lnTo>
                      <a:pt x="3530" y="535"/>
                    </a:lnTo>
                    <a:lnTo>
                      <a:pt x="3540" y="548"/>
                    </a:lnTo>
                    <a:lnTo>
                      <a:pt x="3551" y="559"/>
                    </a:lnTo>
                    <a:lnTo>
                      <a:pt x="3565" y="568"/>
                    </a:lnTo>
                    <a:lnTo>
                      <a:pt x="3577" y="576"/>
                    </a:lnTo>
                    <a:lnTo>
                      <a:pt x="3591" y="582"/>
                    </a:lnTo>
                    <a:lnTo>
                      <a:pt x="3607" y="589"/>
                    </a:lnTo>
                    <a:lnTo>
                      <a:pt x="3621" y="593"/>
                    </a:lnTo>
                    <a:lnTo>
                      <a:pt x="3638" y="595"/>
                    </a:lnTo>
                    <a:lnTo>
                      <a:pt x="3654" y="595"/>
                    </a:lnTo>
                    <a:lnTo>
                      <a:pt x="3667" y="595"/>
                    </a:lnTo>
                    <a:lnTo>
                      <a:pt x="3680" y="594"/>
                    </a:lnTo>
                    <a:lnTo>
                      <a:pt x="3693" y="592"/>
                    </a:lnTo>
                    <a:lnTo>
                      <a:pt x="3705" y="590"/>
                    </a:lnTo>
                    <a:lnTo>
                      <a:pt x="3719" y="586"/>
                    </a:lnTo>
                    <a:lnTo>
                      <a:pt x="3731" y="581"/>
                    </a:lnTo>
                    <a:lnTo>
                      <a:pt x="3743" y="577"/>
                    </a:lnTo>
                    <a:lnTo>
                      <a:pt x="3756" y="572"/>
                    </a:lnTo>
                    <a:close/>
                    <a:moveTo>
                      <a:pt x="4236" y="437"/>
                    </a:moveTo>
                    <a:lnTo>
                      <a:pt x="3915" y="436"/>
                    </a:lnTo>
                    <a:lnTo>
                      <a:pt x="3917" y="456"/>
                    </a:lnTo>
                    <a:lnTo>
                      <a:pt x="3919" y="474"/>
                    </a:lnTo>
                    <a:lnTo>
                      <a:pt x="3924" y="492"/>
                    </a:lnTo>
                    <a:lnTo>
                      <a:pt x="3928" y="506"/>
                    </a:lnTo>
                    <a:lnTo>
                      <a:pt x="3935" y="522"/>
                    </a:lnTo>
                    <a:lnTo>
                      <a:pt x="3945" y="535"/>
                    </a:lnTo>
                    <a:lnTo>
                      <a:pt x="3953" y="548"/>
                    </a:lnTo>
                    <a:lnTo>
                      <a:pt x="3963" y="559"/>
                    </a:lnTo>
                    <a:lnTo>
                      <a:pt x="3974" y="567"/>
                    </a:lnTo>
                    <a:lnTo>
                      <a:pt x="3985" y="575"/>
                    </a:lnTo>
                    <a:lnTo>
                      <a:pt x="3998" y="581"/>
                    </a:lnTo>
                    <a:lnTo>
                      <a:pt x="4011" y="587"/>
                    </a:lnTo>
                    <a:lnTo>
                      <a:pt x="4025" y="591"/>
                    </a:lnTo>
                    <a:lnTo>
                      <a:pt x="4040" y="594"/>
                    </a:lnTo>
                    <a:lnTo>
                      <a:pt x="4056" y="596"/>
                    </a:lnTo>
                    <a:lnTo>
                      <a:pt x="4073" y="596"/>
                    </a:lnTo>
                    <a:lnTo>
                      <a:pt x="4089" y="596"/>
                    </a:lnTo>
                    <a:lnTo>
                      <a:pt x="4106" y="595"/>
                    </a:lnTo>
                    <a:lnTo>
                      <a:pt x="4122" y="593"/>
                    </a:lnTo>
                    <a:lnTo>
                      <a:pt x="4139" y="591"/>
                    </a:lnTo>
                    <a:lnTo>
                      <a:pt x="4154" y="587"/>
                    </a:lnTo>
                    <a:lnTo>
                      <a:pt x="4169" y="582"/>
                    </a:lnTo>
                    <a:lnTo>
                      <a:pt x="4185" y="577"/>
                    </a:lnTo>
                    <a:lnTo>
                      <a:pt x="4198" y="572"/>
                    </a:lnTo>
                    <a:lnTo>
                      <a:pt x="4213" y="633"/>
                    </a:lnTo>
                    <a:lnTo>
                      <a:pt x="4196" y="638"/>
                    </a:lnTo>
                    <a:lnTo>
                      <a:pt x="4181" y="645"/>
                    </a:lnTo>
                    <a:lnTo>
                      <a:pt x="4162" y="650"/>
                    </a:lnTo>
                    <a:lnTo>
                      <a:pt x="4144" y="654"/>
                    </a:lnTo>
                    <a:lnTo>
                      <a:pt x="4123" y="657"/>
                    </a:lnTo>
                    <a:lnTo>
                      <a:pt x="4104" y="659"/>
                    </a:lnTo>
                    <a:lnTo>
                      <a:pt x="4083" y="661"/>
                    </a:lnTo>
                    <a:lnTo>
                      <a:pt x="4061" y="663"/>
                    </a:lnTo>
                    <a:lnTo>
                      <a:pt x="4035" y="661"/>
                    </a:lnTo>
                    <a:lnTo>
                      <a:pt x="4011" y="657"/>
                    </a:lnTo>
                    <a:lnTo>
                      <a:pt x="4000" y="655"/>
                    </a:lnTo>
                    <a:lnTo>
                      <a:pt x="3989" y="652"/>
                    </a:lnTo>
                    <a:lnTo>
                      <a:pt x="3977" y="649"/>
                    </a:lnTo>
                    <a:lnTo>
                      <a:pt x="3967" y="646"/>
                    </a:lnTo>
                    <a:lnTo>
                      <a:pt x="3958" y="641"/>
                    </a:lnTo>
                    <a:lnTo>
                      <a:pt x="3948" y="636"/>
                    </a:lnTo>
                    <a:lnTo>
                      <a:pt x="3937" y="632"/>
                    </a:lnTo>
                    <a:lnTo>
                      <a:pt x="3929" y="627"/>
                    </a:lnTo>
                    <a:lnTo>
                      <a:pt x="3919" y="619"/>
                    </a:lnTo>
                    <a:lnTo>
                      <a:pt x="3912" y="612"/>
                    </a:lnTo>
                    <a:lnTo>
                      <a:pt x="3903" y="606"/>
                    </a:lnTo>
                    <a:lnTo>
                      <a:pt x="3895" y="597"/>
                    </a:lnTo>
                    <a:lnTo>
                      <a:pt x="3888" y="590"/>
                    </a:lnTo>
                    <a:lnTo>
                      <a:pt x="3882" y="580"/>
                    </a:lnTo>
                    <a:lnTo>
                      <a:pt x="3875" y="572"/>
                    </a:lnTo>
                    <a:lnTo>
                      <a:pt x="3870" y="563"/>
                    </a:lnTo>
                    <a:lnTo>
                      <a:pt x="3864" y="555"/>
                    </a:lnTo>
                    <a:lnTo>
                      <a:pt x="3859" y="543"/>
                    </a:lnTo>
                    <a:lnTo>
                      <a:pt x="3854" y="534"/>
                    </a:lnTo>
                    <a:lnTo>
                      <a:pt x="3850" y="524"/>
                    </a:lnTo>
                    <a:lnTo>
                      <a:pt x="3847" y="513"/>
                    </a:lnTo>
                    <a:lnTo>
                      <a:pt x="3844" y="501"/>
                    </a:lnTo>
                    <a:lnTo>
                      <a:pt x="3842" y="492"/>
                    </a:lnTo>
                    <a:lnTo>
                      <a:pt x="3839" y="480"/>
                    </a:lnTo>
                    <a:lnTo>
                      <a:pt x="3836" y="456"/>
                    </a:lnTo>
                    <a:lnTo>
                      <a:pt x="3835" y="428"/>
                    </a:lnTo>
                    <a:lnTo>
                      <a:pt x="3836" y="403"/>
                    </a:lnTo>
                    <a:lnTo>
                      <a:pt x="3839" y="379"/>
                    </a:lnTo>
                    <a:lnTo>
                      <a:pt x="3844" y="353"/>
                    </a:lnTo>
                    <a:lnTo>
                      <a:pt x="3849" y="331"/>
                    </a:lnTo>
                    <a:lnTo>
                      <a:pt x="3854" y="320"/>
                    </a:lnTo>
                    <a:lnTo>
                      <a:pt x="3857" y="310"/>
                    </a:lnTo>
                    <a:lnTo>
                      <a:pt x="3863" y="300"/>
                    </a:lnTo>
                    <a:lnTo>
                      <a:pt x="3869" y="288"/>
                    </a:lnTo>
                    <a:lnTo>
                      <a:pt x="3874" y="279"/>
                    </a:lnTo>
                    <a:lnTo>
                      <a:pt x="3881" y="270"/>
                    </a:lnTo>
                    <a:lnTo>
                      <a:pt x="3887" y="260"/>
                    </a:lnTo>
                    <a:lnTo>
                      <a:pt x="3893" y="251"/>
                    </a:lnTo>
                    <a:lnTo>
                      <a:pt x="3900" y="244"/>
                    </a:lnTo>
                    <a:lnTo>
                      <a:pt x="3909" y="235"/>
                    </a:lnTo>
                    <a:lnTo>
                      <a:pt x="3918" y="228"/>
                    </a:lnTo>
                    <a:lnTo>
                      <a:pt x="3926" y="221"/>
                    </a:lnTo>
                    <a:lnTo>
                      <a:pt x="3934" y="214"/>
                    </a:lnTo>
                    <a:lnTo>
                      <a:pt x="3943" y="209"/>
                    </a:lnTo>
                    <a:lnTo>
                      <a:pt x="3953" y="204"/>
                    </a:lnTo>
                    <a:lnTo>
                      <a:pt x="3962" y="199"/>
                    </a:lnTo>
                    <a:lnTo>
                      <a:pt x="3972" y="195"/>
                    </a:lnTo>
                    <a:lnTo>
                      <a:pt x="3983" y="191"/>
                    </a:lnTo>
                    <a:lnTo>
                      <a:pt x="3994" y="189"/>
                    </a:lnTo>
                    <a:lnTo>
                      <a:pt x="4003" y="186"/>
                    </a:lnTo>
                    <a:lnTo>
                      <a:pt x="4015" y="182"/>
                    </a:lnTo>
                    <a:lnTo>
                      <a:pt x="4026" y="181"/>
                    </a:lnTo>
                    <a:lnTo>
                      <a:pt x="4039" y="180"/>
                    </a:lnTo>
                    <a:lnTo>
                      <a:pt x="4049" y="180"/>
                    </a:lnTo>
                    <a:lnTo>
                      <a:pt x="4062" y="180"/>
                    </a:lnTo>
                    <a:lnTo>
                      <a:pt x="4074" y="181"/>
                    </a:lnTo>
                    <a:lnTo>
                      <a:pt x="4085" y="185"/>
                    </a:lnTo>
                    <a:lnTo>
                      <a:pt x="4098" y="187"/>
                    </a:lnTo>
                    <a:lnTo>
                      <a:pt x="4108" y="189"/>
                    </a:lnTo>
                    <a:lnTo>
                      <a:pt x="4118" y="192"/>
                    </a:lnTo>
                    <a:lnTo>
                      <a:pt x="4128" y="196"/>
                    </a:lnTo>
                    <a:lnTo>
                      <a:pt x="4139" y="200"/>
                    </a:lnTo>
                    <a:lnTo>
                      <a:pt x="4148" y="206"/>
                    </a:lnTo>
                    <a:lnTo>
                      <a:pt x="4155" y="211"/>
                    </a:lnTo>
                    <a:lnTo>
                      <a:pt x="4164" y="216"/>
                    </a:lnTo>
                    <a:lnTo>
                      <a:pt x="4173" y="225"/>
                    </a:lnTo>
                    <a:lnTo>
                      <a:pt x="4181" y="232"/>
                    </a:lnTo>
                    <a:lnTo>
                      <a:pt x="4187" y="239"/>
                    </a:lnTo>
                    <a:lnTo>
                      <a:pt x="4193" y="247"/>
                    </a:lnTo>
                    <a:lnTo>
                      <a:pt x="4201" y="256"/>
                    </a:lnTo>
                    <a:lnTo>
                      <a:pt x="4210" y="272"/>
                    </a:lnTo>
                    <a:lnTo>
                      <a:pt x="4218" y="287"/>
                    </a:lnTo>
                    <a:lnTo>
                      <a:pt x="4225" y="305"/>
                    </a:lnTo>
                    <a:lnTo>
                      <a:pt x="4230" y="321"/>
                    </a:lnTo>
                    <a:lnTo>
                      <a:pt x="4233" y="340"/>
                    </a:lnTo>
                    <a:lnTo>
                      <a:pt x="4236" y="357"/>
                    </a:lnTo>
                    <a:lnTo>
                      <a:pt x="4238" y="378"/>
                    </a:lnTo>
                    <a:lnTo>
                      <a:pt x="4239" y="397"/>
                    </a:lnTo>
                    <a:lnTo>
                      <a:pt x="4238" y="409"/>
                    </a:lnTo>
                    <a:lnTo>
                      <a:pt x="4238" y="420"/>
                    </a:lnTo>
                    <a:lnTo>
                      <a:pt x="4237" y="428"/>
                    </a:lnTo>
                    <a:lnTo>
                      <a:pt x="4236" y="437"/>
                    </a:lnTo>
                    <a:close/>
                    <a:moveTo>
                      <a:pt x="3915" y="377"/>
                    </a:moveTo>
                    <a:lnTo>
                      <a:pt x="4160" y="377"/>
                    </a:lnTo>
                    <a:lnTo>
                      <a:pt x="4160" y="363"/>
                    </a:lnTo>
                    <a:lnTo>
                      <a:pt x="4158" y="352"/>
                    </a:lnTo>
                    <a:lnTo>
                      <a:pt x="4155" y="340"/>
                    </a:lnTo>
                    <a:lnTo>
                      <a:pt x="4154" y="328"/>
                    </a:lnTo>
                    <a:lnTo>
                      <a:pt x="4150" y="317"/>
                    </a:lnTo>
                    <a:lnTo>
                      <a:pt x="4147" y="308"/>
                    </a:lnTo>
                    <a:lnTo>
                      <a:pt x="4143" y="298"/>
                    </a:lnTo>
                    <a:lnTo>
                      <a:pt x="4137" y="288"/>
                    </a:lnTo>
                    <a:lnTo>
                      <a:pt x="4128" y="277"/>
                    </a:lnTo>
                    <a:lnTo>
                      <a:pt x="4119" y="268"/>
                    </a:lnTo>
                    <a:lnTo>
                      <a:pt x="4110" y="259"/>
                    </a:lnTo>
                    <a:lnTo>
                      <a:pt x="4099" y="252"/>
                    </a:lnTo>
                    <a:lnTo>
                      <a:pt x="4086" y="247"/>
                    </a:lnTo>
                    <a:lnTo>
                      <a:pt x="4073" y="245"/>
                    </a:lnTo>
                    <a:lnTo>
                      <a:pt x="4059" y="243"/>
                    </a:lnTo>
                    <a:lnTo>
                      <a:pt x="4043" y="241"/>
                    </a:lnTo>
                    <a:lnTo>
                      <a:pt x="4028" y="243"/>
                    </a:lnTo>
                    <a:lnTo>
                      <a:pt x="4016" y="245"/>
                    </a:lnTo>
                    <a:lnTo>
                      <a:pt x="4003" y="247"/>
                    </a:lnTo>
                    <a:lnTo>
                      <a:pt x="3991" y="252"/>
                    </a:lnTo>
                    <a:lnTo>
                      <a:pt x="3981" y="259"/>
                    </a:lnTo>
                    <a:lnTo>
                      <a:pt x="3969" y="267"/>
                    </a:lnTo>
                    <a:lnTo>
                      <a:pt x="3959" y="276"/>
                    </a:lnTo>
                    <a:lnTo>
                      <a:pt x="3951" y="286"/>
                    </a:lnTo>
                    <a:lnTo>
                      <a:pt x="3945" y="296"/>
                    </a:lnTo>
                    <a:lnTo>
                      <a:pt x="3937" y="307"/>
                    </a:lnTo>
                    <a:lnTo>
                      <a:pt x="3932" y="317"/>
                    </a:lnTo>
                    <a:lnTo>
                      <a:pt x="3928" y="327"/>
                    </a:lnTo>
                    <a:lnTo>
                      <a:pt x="3925" y="340"/>
                    </a:lnTo>
                    <a:lnTo>
                      <a:pt x="3919" y="351"/>
                    </a:lnTo>
                    <a:lnTo>
                      <a:pt x="3918" y="363"/>
                    </a:lnTo>
                    <a:lnTo>
                      <a:pt x="3915" y="377"/>
                    </a:lnTo>
                    <a:close/>
                    <a:moveTo>
                      <a:pt x="4855" y="572"/>
                    </a:moveTo>
                    <a:lnTo>
                      <a:pt x="4870" y="634"/>
                    </a:lnTo>
                    <a:lnTo>
                      <a:pt x="4855" y="641"/>
                    </a:lnTo>
                    <a:lnTo>
                      <a:pt x="4842" y="647"/>
                    </a:lnTo>
                    <a:lnTo>
                      <a:pt x="4826" y="651"/>
                    </a:lnTo>
                    <a:lnTo>
                      <a:pt x="4809" y="655"/>
                    </a:lnTo>
                    <a:lnTo>
                      <a:pt x="4793" y="658"/>
                    </a:lnTo>
                    <a:lnTo>
                      <a:pt x="4775" y="661"/>
                    </a:lnTo>
                    <a:lnTo>
                      <a:pt x="4757" y="663"/>
                    </a:lnTo>
                    <a:lnTo>
                      <a:pt x="4738" y="664"/>
                    </a:lnTo>
                    <a:lnTo>
                      <a:pt x="4714" y="663"/>
                    </a:lnTo>
                    <a:lnTo>
                      <a:pt x="4689" y="658"/>
                    </a:lnTo>
                    <a:lnTo>
                      <a:pt x="4678" y="656"/>
                    </a:lnTo>
                    <a:lnTo>
                      <a:pt x="4666" y="653"/>
                    </a:lnTo>
                    <a:lnTo>
                      <a:pt x="4655" y="650"/>
                    </a:lnTo>
                    <a:lnTo>
                      <a:pt x="4645" y="646"/>
                    </a:lnTo>
                    <a:lnTo>
                      <a:pt x="4635" y="641"/>
                    </a:lnTo>
                    <a:lnTo>
                      <a:pt x="4624" y="637"/>
                    </a:lnTo>
                    <a:lnTo>
                      <a:pt x="4615" y="633"/>
                    </a:lnTo>
                    <a:lnTo>
                      <a:pt x="4607" y="627"/>
                    </a:lnTo>
                    <a:lnTo>
                      <a:pt x="4597" y="619"/>
                    </a:lnTo>
                    <a:lnTo>
                      <a:pt x="4589" y="613"/>
                    </a:lnTo>
                    <a:lnTo>
                      <a:pt x="4580" y="606"/>
                    </a:lnTo>
                    <a:lnTo>
                      <a:pt x="4572" y="597"/>
                    </a:lnTo>
                    <a:lnTo>
                      <a:pt x="4565" y="590"/>
                    </a:lnTo>
                    <a:lnTo>
                      <a:pt x="4558" y="580"/>
                    </a:lnTo>
                    <a:lnTo>
                      <a:pt x="4551" y="572"/>
                    </a:lnTo>
                    <a:lnTo>
                      <a:pt x="4545" y="563"/>
                    </a:lnTo>
                    <a:lnTo>
                      <a:pt x="4539" y="554"/>
                    </a:lnTo>
                    <a:lnTo>
                      <a:pt x="4534" y="543"/>
                    </a:lnTo>
                    <a:lnTo>
                      <a:pt x="4530" y="533"/>
                    </a:lnTo>
                    <a:lnTo>
                      <a:pt x="4526" y="523"/>
                    </a:lnTo>
                    <a:lnTo>
                      <a:pt x="4523" y="512"/>
                    </a:lnTo>
                    <a:lnTo>
                      <a:pt x="4519" y="500"/>
                    </a:lnTo>
                    <a:lnTo>
                      <a:pt x="4516" y="489"/>
                    </a:lnTo>
                    <a:lnTo>
                      <a:pt x="4513" y="478"/>
                    </a:lnTo>
                    <a:lnTo>
                      <a:pt x="4511" y="453"/>
                    </a:lnTo>
                    <a:lnTo>
                      <a:pt x="4510" y="426"/>
                    </a:lnTo>
                    <a:lnTo>
                      <a:pt x="4510" y="414"/>
                    </a:lnTo>
                    <a:lnTo>
                      <a:pt x="4511" y="400"/>
                    </a:lnTo>
                    <a:lnTo>
                      <a:pt x="4512" y="387"/>
                    </a:lnTo>
                    <a:lnTo>
                      <a:pt x="4514" y="376"/>
                    </a:lnTo>
                    <a:lnTo>
                      <a:pt x="4517" y="363"/>
                    </a:lnTo>
                    <a:lnTo>
                      <a:pt x="4521" y="352"/>
                    </a:lnTo>
                    <a:lnTo>
                      <a:pt x="4524" y="341"/>
                    </a:lnTo>
                    <a:lnTo>
                      <a:pt x="4527" y="328"/>
                    </a:lnTo>
                    <a:lnTo>
                      <a:pt x="4531" y="317"/>
                    </a:lnTo>
                    <a:lnTo>
                      <a:pt x="4536" y="308"/>
                    </a:lnTo>
                    <a:lnTo>
                      <a:pt x="4541" y="297"/>
                    </a:lnTo>
                    <a:lnTo>
                      <a:pt x="4548" y="287"/>
                    </a:lnTo>
                    <a:lnTo>
                      <a:pt x="4555" y="278"/>
                    </a:lnTo>
                    <a:lnTo>
                      <a:pt x="4562" y="269"/>
                    </a:lnTo>
                    <a:lnTo>
                      <a:pt x="4569" y="259"/>
                    </a:lnTo>
                    <a:lnTo>
                      <a:pt x="4577" y="250"/>
                    </a:lnTo>
                    <a:lnTo>
                      <a:pt x="4586" y="243"/>
                    </a:lnTo>
                    <a:lnTo>
                      <a:pt x="4596" y="235"/>
                    </a:lnTo>
                    <a:lnTo>
                      <a:pt x="4605" y="228"/>
                    </a:lnTo>
                    <a:lnTo>
                      <a:pt x="4614" y="219"/>
                    </a:lnTo>
                    <a:lnTo>
                      <a:pt x="4623" y="214"/>
                    </a:lnTo>
                    <a:lnTo>
                      <a:pt x="4635" y="209"/>
                    </a:lnTo>
                    <a:lnTo>
                      <a:pt x="4645" y="204"/>
                    </a:lnTo>
                    <a:lnTo>
                      <a:pt x="4657" y="199"/>
                    </a:lnTo>
                    <a:lnTo>
                      <a:pt x="4667" y="195"/>
                    </a:lnTo>
                    <a:lnTo>
                      <a:pt x="4679" y="192"/>
                    </a:lnTo>
                    <a:lnTo>
                      <a:pt x="4690" y="189"/>
                    </a:lnTo>
                    <a:lnTo>
                      <a:pt x="4703" y="187"/>
                    </a:lnTo>
                    <a:lnTo>
                      <a:pt x="4717" y="185"/>
                    </a:lnTo>
                    <a:lnTo>
                      <a:pt x="4728" y="182"/>
                    </a:lnTo>
                    <a:lnTo>
                      <a:pt x="4742" y="181"/>
                    </a:lnTo>
                    <a:lnTo>
                      <a:pt x="4756" y="181"/>
                    </a:lnTo>
                    <a:lnTo>
                      <a:pt x="4773" y="181"/>
                    </a:lnTo>
                    <a:lnTo>
                      <a:pt x="4790" y="182"/>
                    </a:lnTo>
                    <a:lnTo>
                      <a:pt x="4805" y="186"/>
                    </a:lnTo>
                    <a:lnTo>
                      <a:pt x="4821" y="189"/>
                    </a:lnTo>
                    <a:lnTo>
                      <a:pt x="4835" y="192"/>
                    </a:lnTo>
                    <a:lnTo>
                      <a:pt x="4848" y="196"/>
                    </a:lnTo>
                    <a:lnTo>
                      <a:pt x="4860" y="200"/>
                    </a:lnTo>
                    <a:lnTo>
                      <a:pt x="4871" y="206"/>
                    </a:lnTo>
                    <a:lnTo>
                      <a:pt x="4852" y="271"/>
                    </a:lnTo>
                    <a:lnTo>
                      <a:pt x="4843" y="266"/>
                    </a:lnTo>
                    <a:lnTo>
                      <a:pt x="4831" y="262"/>
                    </a:lnTo>
                    <a:lnTo>
                      <a:pt x="4821" y="256"/>
                    </a:lnTo>
                    <a:lnTo>
                      <a:pt x="4808" y="253"/>
                    </a:lnTo>
                    <a:lnTo>
                      <a:pt x="4796" y="251"/>
                    </a:lnTo>
                    <a:lnTo>
                      <a:pt x="4784" y="249"/>
                    </a:lnTo>
                    <a:lnTo>
                      <a:pt x="4769" y="248"/>
                    </a:lnTo>
                    <a:lnTo>
                      <a:pt x="4756" y="248"/>
                    </a:lnTo>
                    <a:lnTo>
                      <a:pt x="4738" y="249"/>
                    </a:lnTo>
                    <a:lnTo>
                      <a:pt x="4721" y="251"/>
                    </a:lnTo>
                    <a:lnTo>
                      <a:pt x="4703" y="255"/>
                    </a:lnTo>
                    <a:lnTo>
                      <a:pt x="4689" y="262"/>
                    </a:lnTo>
                    <a:lnTo>
                      <a:pt x="4674" y="269"/>
                    </a:lnTo>
                    <a:lnTo>
                      <a:pt x="4660" y="277"/>
                    </a:lnTo>
                    <a:lnTo>
                      <a:pt x="4647" y="287"/>
                    </a:lnTo>
                    <a:lnTo>
                      <a:pt x="4637" y="301"/>
                    </a:lnTo>
                    <a:lnTo>
                      <a:pt x="4625" y="312"/>
                    </a:lnTo>
                    <a:lnTo>
                      <a:pt x="4617" y="325"/>
                    </a:lnTo>
                    <a:lnTo>
                      <a:pt x="4610" y="340"/>
                    </a:lnTo>
                    <a:lnTo>
                      <a:pt x="4605" y="353"/>
                    </a:lnTo>
                    <a:lnTo>
                      <a:pt x="4601" y="370"/>
                    </a:lnTo>
                    <a:lnTo>
                      <a:pt x="4596" y="387"/>
                    </a:lnTo>
                    <a:lnTo>
                      <a:pt x="4596" y="405"/>
                    </a:lnTo>
                    <a:lnTo>
                      <a:pt x="4595" y="423"/>
                    </a:lnTo>
                    <a:lnTo>
                      <a:pt x="4596" y="442"/>
                    </a:lnTo>
                    <a:lnTo>
                      <a:pt x="4597" y="460"/>
                    </a:lnTo>
                    <a:lnTo>
                      <a:pt x="4601" y="478"/>
                    </a:lnTo>
                    <a:lnTo>
                      <a:pt x="4607" y="494"/>
                    </a:lnTo>
                    <a:lnTo>
                      <a:pt x="4613" y="507"/>
                    </a:lnTo>
                    <a:lnTo>
                      <a:pt x="4619" y="523"/>
                    </a:lnTo>
                    <a:lnTo>
                      <a:pt x="4630" y="535"/>
                    </a:lnTo>
                    <a:lnTo>
                      <a:pt x="4640" y="548"/>
                    </a:lnTo>
                    <a:lnTo>
                      <a:pt x="4651" y="559"/>
                    </a:lnTo>
                    <a:lnTo>
                      <a:pt x="4663" y="568"/>
                    </a:lnTo>
                    <a:lnTo>
                      <a:pt x="4677" y="576"/>
                    </a:lnTo>
                    <a:lnTo>
                      <a:pt x="4689" y="582"/>
                    </a:lnTo>
                    <a:lnTo>
                      <a:pt x="4704" y="589"/>
                    </a:lnTo>
                    <a:lnTo>
                      <a:pt x="4721" y="593"/>
                    </a:lnTo>
                    <a:lnTo>
                      <a:pt x="4736" y="595"/>
                    </a:lnTo>
                    <a:lnTo>
                      <a:pt x="4754" y="595"/>
                    </a:lnTo>
                    <a:lnTo>
                      <a:pt x="4766" y="595"/>
                    </a:lnTo>
                    <a:lnTo>
                      <a:pt x="4779" y="594"/>
                    </a:lnTo>
                    <a:lnTo>
                      <a:pt x="4792" y="592"/>
                    </a:lnTo>
                    <a:lnTo>
                      <a:pt x="4804" y="590"/>
                    </a:lnTo>
                    <a:lnTo>
                      <a:pt x="4816" y="586"/>
                    </a:lnTo>
                    <a:lnTo>
                      <a:pt x="4831" y="581"/>
                    </a:lnTo>
                    <a:lnTo>
                      <a:pt x="4843" y="577"/>
                    </a:lnTo>
                    <a:lnTo>
                      <a:pt x="4855" y="572"/>
                    </a:lnTo>
                    <a:close/>
                    <a:moveTo>
                      <a:pt x="5334" y="437"/>
                    </a:moveTo>
                    <a:lnTo>
                      <a:pt x="5016" y="436"/>
                    </a:lnTo>
                    <a:lnTo>
                      <a:pt x="5017" y="456"/>
                    </a:lnTo>
                    <a:lnTo>
                      <a:pt x="5018" y="474"/>
                    </a:lnTo>
                    <a:lnTo>
                      <a:pt x="5022" y="492"/>
                    </a:lnTo>
                    <a:lnTo>
                      <a:pt x="5027" y="506"/>
                    </a:lnTo>
                    <a:lnTo>
                      <a:pt x="5034" y="522"/>
                    </a:lnTo>
                    <a:lnTo>
                      <a:pt x="5042" y="535"/>
                    </a:lnTo>
                    <a:lnTo>
                      <a:pt x="5052" y="548"/>
                    </a:lnTo>
                    <a:lnTo>
                      <a:pt x="5062" y="559"/>
                    </a:lnTo>
                    <a:lnTo>
                      <a:pt x="5072" y="567"/>
                    </a:lnTo>
                    <a:lnTo>
                      <a:pt x="5084" y="575"/>
                    </a:lnTo>
                    <a:lnTo>
                      <a:pt x="5098" y="581"/>
                    </a:lnTo>
                    <a:lnTo>
                      <a:pt x="5110" y="587"/>
                    </a:lnTo>
                    <a:lnTo>
                      <a:pt x="5124" y="591"/>
                    </a:lnTo>
                    <a:lnTo>
                      <a:pt x="5138" y="594"/>
                    </a:lnTo>
                    <a:lnTo>
                      <a:pt x="5154" y="596"/>
                    </a:lnTo>
                    <a:lnTo>
                      <a:pt x="5171" y="596"/>
                    </a:lnTo>
                    <a:lnTo>
                      <a:pt x="5188" y="596"/>
                    </a:lnTo>
                    <a:lnTo>
                      <a:pt x="5206" y="595"/>
                    </a:lnTo>
                    <a:lnTo>
                      <a:pt x="5221" y="593"/>
                    </a:lnTo>
                    <a:lnTo>
                      <a:pt x="5237" y="591"/>
                    </a:lnTo>
                    <a:lnTo>
                      <a:pt x="5253" y="587"/>
                    </a:lnTo>
                    <a:lnTo>
                      <a:pt x="5269" y="582"/>
                    </a:lnTo>
                    <a:lnTo>
                      <a:pt x="5284" y="577"/>
                    </a:lnTo>
                    <a:lnTo>
                      <a:pt x="5297" y="572"/>
                    </a:lnTo>
                    <a:lnTo>
                      <a:pt x="5312" y="633"/>
                    </a:lnTo>
                    <a:lnTo>
                      <a:pt x="5295" y="638"/>
                    </a:lnTo>
                    <a:lnTo>
                      <a:pt x="5279" y="645"/>
                    </a:lnTo>
                    <a:lnTo>
                      <a:pt x="5260" y="650"/>
                    </a:lnTo>
                    <a:lnTo>
                      <a:pt x="5242" y="654"/>
                    </a:lnTo>
                    <a:lnTo>
                      <a:pt x="5222" y="657"/>
                    </a:lnTo>
                    <a:lnTo>
                      <a:pt x="5202" y="659"/>
                    </a:lnTo>
                    <a:lnTo>
                      <a:pt x="5180" y="661"/>
                    </a:lnTo>
                    <a:lnTo>
                      <a:pt x="5159" y="663"/>
                    </a:lnTo>
                    <a:lnTo>
                      <a:pt x="5134" y="661"/>
                    </a:lnTo>
                    <a:lnTo>
                      <a:pt x="5110" y="657"/>
                    </a:lnTo>
                    <a:lnTo>
                      <a:pt x="5099" y="655"/>
                    </a:lnTo>
                    <a:lnTo>
                      <a:pt x="5088" y="652"/>
                    </a:lnTo>
                    <a:lnTo>
                      <a:pt x="5077" y="649"/>
                    </a:lnTo>
                    <a:lnTo>
                      <a:pt x="5066" y="646"/>
                    </a:lnTo>
                    <a:lnTo>
                      <a:pt x="5056" y="641"/>
                    </a:lnTo>
                    <a:lnTo>
                      <a:pt x="5046" y="636"/>
                    </a:lnTo>
                    <a:lnTo>
                      <a:pt x="5037" y="632"/>
                    </a:lnTo>
                    <a:lnTo>
                      <a:pt x="5027" y="627"/>
                    </a:lnTo>
                    <a:lnTo>
                      <a:pt x="5020" y="619"/>
                    </a:lnTo>
                    <a:lnTo>
                      <a:pt x="5011" y="612"/>
                    </a:lnTo>
                    <a:lnTo>
                      <a:pt x="5002" y="606"/>
                    </a:lnTo>
                    <a:lnTo>
                      <a:pt x="4995" y="597"/>
                    </a:lnTo>
                    <a:lnTo>
                      <a:pt x="4988" y="590"/>
                    </a:lnTo>
                    <a:lnTo>
                      <a:pt x="4980" y="580"/>
                    </a:lnTo>
                    <a:lnTo>
                      <a:pt x="4975" y="572"/>
                    </a:lnTo>
                    <a:lnTo>
                      <a:pt x="4967" y="563"/>
                    </a:lnTo>
                    <a:lnTo>
                      <a:pt x="4962" y="555"/>
                    </a:lnTo>
                    <a:lnTo>
                      <a:pt x="4957" y="543"/>
                    </a:lnTo>
                    <a:lnTo>
                      <a:pt x="4953" y="534"/>
                    </a:lnTo>
                    <a:lnTo>
                      <a:pt x="4950" y="524"/>
                    </a:lnTo>
                    <a:lnTo>
                      <a:pt x="4945" y="513"/>
                    </a:lnTo>
                    <a:lnTo>
                      <a:pt x="4943" y="501"/>
                    </a:lnTo>
                    <a:lnTo>
                      <a:pt x="4940" y="492"/>
                    </a:lnTo>
                    <a:lnTo>
                      <a:pt x="4938" y="480"/>
                    </a:lnTo>
                    <a:lnTo>
                      <a:pt x="4935" y="456"/>
                    </a:lnTo>
                    <a:lnTo>
                      <a:pt x="4935" y="428"/>
                    </a:lnTo>
                    <a:lnTo>
                      <a:pt x="4935" y="403"/>
                    </a:lnTo>
                    <a:lnTo>
                      <a:pt x="4938" y="379"/>
                    </a:lnTo>
                    <a:lnTo>
                      <a:pt x="4943" y="353"/>
                    </a:lnTo>
                    <a:lnTo>
                      <a:pt x="4950" y="331"/>
                    </a:lnTo>
                    <a:lnTo>
                      <a:pt x="4953" y="320"/>
                    </a:lnTo>
                    <a:lnTo>
                      <a:pt x="4957" y="310"/>
                    </a:lnTo>
                    <a:lnTo>
                      <a:pt x="4961" y="300"/>
                    </a:lnTo>
                    <a:lnTo>
                      <a:pt x="4966" y="288"/>
                    </a:lnTo>
                    <a:lnTo>
                      <a:pt x="4973" y="279"/>
                    </a:lnTo>
                    <a:lnTo>
                      <a:pt x="4979" y="270"/>
                    </a:lnTo>
                    <a:lnTo>
                      <a:pt x="4985" y="260"/>
                    </a:lnTo>
                    <a:lnTo>
                      <a:pt x="4993" y="251"/>
                    </a:lnTo>
                    <a:lnTo>
                      <a:pt x="5000" y="244"/>
                    </a:lnTo>
                    <a:lnTo>
                      <a:pt x="5007" y="235"/>
                    </a:lnTo>
                    <a:lnTo>
                      <a:pt x="5017" y="228"/>
                    </a:lnTo>
                    <a:lnTo>
                      <a:pt x="5024" y="221"/>
                    </a:lnTo>
                    <a:lnTo>
                      <a:pt x="5034" y="214"/>
                    </a:lnTo>
                    <a:lnTo>
                      <a:pt x="5042" y="209"/>
                    </a:lnTo>
                    <a:lnTo>
                      <a:pt x="5052" y="204"/>
                    </a:lnTo>
                    <a:lnTo>
                      <a:pt x="5061" y="199"/>
                    </a:lnTo>
                    <a:lnTo>
                      <a:pt x="5071" y="195"/>
                    </a:lnTo>
                    <a:lnTo>
                      <a:pt x="5081" y="191"/>
                    </a:lnTo>
                    <a:lnTo>
                      <a:pt x="5092" y="189"/>
                    </a:lnTo>
                    <a:lnTo>
                      <a:pt x="5104" y="186"/>
                    </a:lnTo>
                    <a:lnTo>
                      <a:pt x="5113" y="182"/>
                    </a:lnTo>
                    <a:lnTo>
                      <a:pt x="5126" y="181"/>
                    </a:lnTo>
                    <a:lnTo>
                      <a:pt x="5136" y="180"/>
                    </a:lnTo>
                    <a:lnTo>
                      <a:pt x="5149" y="180"/>
                    </a:lnTo>
                    <a:lnTo>
                      <a:pt x="5160" y="180"/>
                    </a:lnTo>
                    <a:lnTo>
                      <a:pt x="5174" y="181"/>
                    </a:lnTo>
                    <a:lnTo>
                      <a:pt x="5186" y="185"/>
                    </a:lnTo>
                    <a:lnTo>
                      <a:pt x="5196" y="187"/>
                    </a:lnTo>
                    <a:lnTo>
                      <a:pt x="5208" y="189"/>
                    </a:lnTo>
                    <a:lnTo>
                      <a:pt x="5218" y="192"/>
                    </a:lnTo>
                    <a:lnTo>
                      <a:pt x="5227" y="196"/>
                    </a:lnTo>
                    <a:lnTo>
                      <a:pt x="5236" y="200"/>
                    </a:lnTo>
                    <a:lnTo>
                      <a:pt x="5245" y="206"/>
                    </a:lnTo>
                    <a:lnTo>
                      <a:pt x="5256" y="211"/>
                    </a:lnTo>
                    <a:lnTo>
                      <a:pt x="5263" y="216"/>
                    </a:lnTo>
                    <a:lnTo>
                      <a:pt x="5271" y="225"/>
                    </a:lnTo>
                    <a:lnTo>
                      <a:pt x="5279" y="232"/>
                    </a:lnTo>
                    <a:lnTo>
                      <a:pt x="5285" y="239"/>
                    </a:lnTo>
                    <a:lnTo>
                      <a:pt x="5294" y="247"/>
                    </a:lnTo>
                    <a:lnTo>
                      <a:pt x="5299" y="256"/>
                    </a:lnTo>
                    <a:lnTo>
                      <a:pt x="5308" y="272"/>
                    </a:lnTo>
                    <a:lnTo>
                      <a:pt x="5317" y="287"/>
                    </a:lnTo>
                    <a:lnTo>
                      <a:pt x="5323" y="305"/>
                    </a:lnTo>
                    <a:lnTo>
                      <a:pt x="5328" y="321"/>
                    </a:lnTo>
                    <a:lnTo>
                      <a:pt x="5334" y="340"/>
                    </a:lnTo>
                    <a:lnTo>
                      <a:pt x="5336" y="357"/>
                    </a:lnTo>
                    <a:lnTo>
                      <a:pt x="5339" y="378"/>
                    </a:lnTo>
                    <a:lnTo>
                      <a:pt x="5339" y="397"/>
                    </a:lnTo>
                    <a:lnTo>
                      <a:pt x="5339" y="409"/>
                    </a:lnTo>
                    <a:lnTo>
                      <a:pt x="5337" y="420"/>
                    </a:lnTo>
                    <a:lnTo>
                      <a:pt x="5336" y="428"/>
                    </a:lnTo>
                    <a:lnTo>
                      <a:pt x="5334" y="437"/>
                    </a:lnTo>
                    <a:close/>
                    <a:moveTo>
                      <a:pt x="5016" y="377"/>
                    </a:moveTo>
                    <a:lnTo>
                      <a:pt x="5257" y="377"/>
                    </a:lnTo>
                    <a:lnTo>
                      <a:pt x="5257" y="363"/>
                    </a:lnTo>
                    <a:lnTo>
                      <a:pt x="5257" y="352"/>
                    </a:lnTo>
                    <a:lnTo>
                      <a:pt x="5256" y="340"/>
                    </a:lnTo>
                    <a:lnTo>
                      <a:pt x="5252" y="328"/>
                    </a:lnTo>
                    <a:lnTo>
                      <a:pt x="5250" y="317"/>
                    </a:lnTo>
                    <a:lnTo>
                      <a:pt x="5245" y="308"/>
                    </a:lnTo>
                    <a:lnTo>
                      <a:pt x="5240" y="298"/>
                    </a:lnTo>
                    <a:lnTo>
                      <a:pt x="5235" y="288"/>
                    </a:lnTo>
                    <a:lnTo>
                      <a:pt x="5227" y="277"/>
                    </a:lnTo>
                    <a:lnTo>
                      <a:pt x="5218" y="268"/>
                    </a:lnTo>
                    <a:lnTo>
                      <a:pt x="5208" y="259"/>
                    </a:lnTo>
                    <a:lnTo>
                      <a:pt x="5197" y="252"/>
                    </a:lnTo>
                    <a:lnTo>
                      <a:pt x="5186" y="247"/>
                    </a:lnTo>
                    <a:lnTo>
                      <a:pt x="5173" y="245"/>
                    </a:lnTo>
                    <a:lnTo>
                      <a:pt x="5157" y="243"/>
                    </a:lnTo>
                    <a:lnTo>
                      <a:pt x="5143" y="241"/>
                    </a:lnTo>
                    <a:lnTo>
                      <a:pt x="5129" y="243"/>
                    </a:lnTo>
                    <a:lnTo>
                      <a:pt x="5114" y="245"/>
                    </a:lnTo>
                    <a:lnTo>
                      <a:pt x="5103" y="247"/>
                    </a:lnTo>
                    <a:lnTo>
                      <a:pt x="5091" y="252"/>
                    </a:lnTo>
                    <a:lnTo>
                      <a:pt x="5079" y="259"/>
                    </a:lnTo>
                    <a:lnTo>
                      <a:pt x="5068" y="267"/>
                    </a:lnTo>
                    <a:lnTo>
                      <a:pt x="5060" y="276"/>
                    </a:lnTo>
                    <a:lnTo>
                      <a:pt x="5049" y="286"/>
                    </a:lnTo>
                    <a:lnTo>
                      <a:pt x="5043" y="296"/>
                    </a:lnTo>
                    <a:lnTo>
                      <a:pt x="5037" y="307"/>
                    </a:lnTo>
                    <a:lnTo>
                      <a:pt x="5032" y="317"/>
                    </a:lnTo>
                    <a:lnTo>
                      <a:pt x="5027" y="327"/>
                    </a:lnTo>
                    <a:lnTo>
                      <a:pt x="5022" y="340"/>
                    </a:lnTo>
                    <a:lnTo>
                      <a:pt x="5020" y="351"/>
                    </a:lnTo>
                    <a:lnTo>
                      <a:pt x="5017" y="363"/>
                    </a:lnTo>
                    <a:lnTo>
                      <a:pt x="5016" y="377"/>
                    </a:lnTo>
                    <a:close/>
                    <a:moveTo>
                      <a:pt x="5442" y="652"/>
                    </a:moveTo>
                    <a:lnTo>
                      <a:pt x="5442" y="335"/>
                    </a:lnTo>
                    <a:lnTo>
                      <a:pt x="5442" y="297"/>
                    </a:lnTo>
                    <a:lnTo>
                      <a:pt x="5442" y="262"/>
                    </a:lnTo>
                    <a:lnTo>
                      <a:pt x="5441" y="226"/>
                    </a:lnTo>
                    <a:lnTo>
                      <a:pt x="5438" y="192"/>
                    </a:lnTo>
                    <a:lnTo>
                      <a:pt x="5512" y="192"/>
                    </a:lnTo>
                    <a:lnTo>
                      <a:pt x="5514" y="283"/>
                    </a:lnTo>
                    <a:lnTo>
                      <a:pt x="5519" y="283"/>
                    </a:lnTo>
                    <a:lnTo>
                      <a:pt x="5521" y="271"/>
                    </a:lnTo>
                    <a:lnTo>
                      <a:pt x="5527" y="260"/>
                    </a:lnTo>
                    <a:lnTo>
                      <a:pt x="5532" y="250"/>
                    </a:lnTo>
                    <a:lnTo>
                      <a:pt x="5538" y="241"/>
                    </a:lnTo>
                    <a:lnTo>
                      <a:pt x="5545" y="232"/>
                    </a:lnTo>
                    <a:lnTo>
                      <a:pt x="5552" y="224"/>
                    </a:lnTo>
                    <a:lnTo>
                      <a:pt x="5559" y="215"/>
                    </a:lnTo>
                    <a:lnTo>
                      <a:pt x="5568" y="209"/>
                    </a:lnTo>
                    <a:lnTo>
                      <a:pt x="5577" y="202"/>
                    </a:lnTo>
                    <a:lnTo>
                      <a:pt x="5585" y="197"/>
                    </a:lnTo>
                    <a:lnTo>
                      <a:pt x="5595" y="192"/>
                    </a:lnTo>
                    <a:lnTo>
                      <a:pt x="5604" y="189"/>
                    </a:lnTo>
                    <a:lnTo>
                      <a:pt x="5615" y="186"/>
                    </a:lnTo>
                    <a:lnTo>
                      <a:pt x="5625" y="182"/>
                    </a:lnTo>
                    <a:lnTo>
                      <a:pt x="5635" y="180"/>
                    </a:lnTo>
                    <a:lnTo>
                      <a:pt x="5644" y="180"/>
                    </a:lnTo>
                    <a:lnTo>
                      <a:pt x="5657" y="181"/>
                    </a:lnTo>
                    <a:lnTo>
                      <a:pt x="5668" y="185"/>
                    </a:lnTo>
                    <a:lnTo>
                      <a:pt x="5668" y="264"/>
                    </a:lnTo>
                    <a:lnTo>
                      <a:pt x="5655" y="262"/>
                    </a:lnTo>
                    <a:lnTo>
                      <a:pt x="5639" y="260"/>
                    </a:lnTo>
                    <a:lnTo>
                      <a:pt x="5626" y="262"/>
                    </a:lnTo>
                    <a:lnTo>
                      <a:pt x="5613" y="264"/>
                    </a:lnTo>
                    <a:lnTo>
                      <a:pt x="5600" y="267"/>
                    </a:lnTo>
                    <a:lnTo>
                      <a:pt x="5590" y="272"/>
                    </a:lnTo>
                    <a:lnTo>
                      <a:pt x="5578" y="278"/>
                    </a:lnTo>
                    <a:lnTo>
                      <a:pt x="5569" y="286"/>
                    </a:lnTo>
                    <a:lnTo>
                      <a:pt x="5559" y="296"/>
                    </a:lnTo>
                    <a:lnTo>
                      <a:pt x="5552" y="307"/>
                    </a:lnTo>
                    <a:lnTo>
                      <a:pt x="5545" y="317"/>
                    </a:lnTo>
                    <a:lnTo>
                      <a:pt x="5539" y="328"/>
                    </a:lnTo>
                    <a:lnTo>
                      <a:pt x="5534" y="341"/>
                    </a:lnTo>
                    <a:lnTo>
                      <a:pt x="5531" y="352"/>
                    </a:lnTo>
                    <a:lnTo>
                      <a:pt x="5528" y="364"/>
                    </a:lnTo>
                    <a:lnTo>
                      <a:pt x="5526" y="379"/>
                    </a:lnTo>
                    <a:lnTo>
                      <a:pt x="5525" y="391"/>
                    </a:lnTo>
                    <a:lnTo>
                      <a:pt x="5525" y="407"/>
                    </a:lnTo>
                    <a:lnTo>
                      <a:pt x="5525" y="652"/>
                    </a:lnTo>
                    <a:lnTo>
                      <a:pt x="5442" y="652"/>
                    </a:lnTo>
                    <a:close/>
                    <a:moveTo>
                      <a:pt x="5770" y="107"/>
                    </a:moveTo>
                    <a:lnTo>
                      <a:pt x="5852" y="81"/>
                    </a:lnTo>
                    <a:lnTo>
                      <a:pt x="5852" y="192"/>
                    </a:lnTo>
                    <a:lnTo>
                      <a:pt x="5971" y="192"/>
                    </a:lnTo>
                    <a:lnTo>
                      <a:pt x="5971" y="254"/>
                    </a:lnTo>
                    <a:lnTo>
                      <a:pt x="5852" y="254"/>
                    </a:lnTo>
                    <a:lnTo>
                      <a:pt x="5852" y="503"/>
                    </a:lnTo>
                    <a:lnTo>
                      <a:pt x="5852" y="515"/>
                    </a:lnTo>
                    <a:lnTo>
                      <a:pt x="5852" y="525"/>
                    </a:lnTo>
                    <a:lnTo>
                      <a:pt x="5853" y="534"/>
                    </a:lnTo>
                    <a:lnTo>
                      <a:pt x="5856" y="542"/>
                    </a:lnTo>
                    <a:lnTo>
                      <a:pt x="5857" y="552"/>
                    </a:lnTo>
                    <a:lnTo>
                      <a:pt x="5861" y="559"/>
                    </a:lnTo>
                    <a:lnTo>
                      <a:pt x="5863" y="564"/>
                    </a:lnTo>
                    <a:lnTo>
                      <a:pt x="5868" y="570"/>
                    </a:lnTo>
                    <a:lnTo>
                      <a:pt x="5871" y="575"/>
                    </a:lnTo>
                    <a:lnTo>
                      <a:pt x="5876" y="580"/>
                    </a:lnTo>
                    <a:lnTo>
                      <a:pt x="5880" y="583"/>
                    </a:lnTo>
                    <a:lnTo>
                      <a:pt x="5886" y="587"/>
                    </a:lnTo>
                    <a:lnTo>
                      <a:pt x="5894" y="591"/>
                    </a:lnTo>
                    <a:lnTo>
                      <a:pt x="5900" y="592"/>
                    </a:lnTo>
                    <a:lnTo>
                      <a:pt x="5906" y="593"/>
                    </a:lnTo>
                    <a:lnTo>
                      <a:pt x="5914" y="594"/>
                    </a:lnTo>
                    <a:lnTo>
                      <a:pt x="5928" y="593"/>
                    </a:lnTo>
                    <a:lnTo>
                      <a:pt x="5940" y="592"/>
                    </a:lnTo>
                    <a:lnTo>
                      <a:pt x="5952" y="591"/>
                    </a:lnTo>
                    <a:lnTo>
                      <a:pt x="5961" y="587"/>
                    </a:lnTo>
                    <a:lnTo>
                      <a:pt x="5966" y="650"/>
                    </a:lnTo>
                    <a:lnTo>
                      <a:pt x="5950" y="655"/>
                    </a:lnTo>
                    <a:lnTo>
                      <a:pt x="5934" y="659"/>
                    </a:lnTo>
                    <a:lnTo>
                      <a:pt x="5913" y="663"/>
                    </a:lnTo>
                    <a:lnTo>
                      <a:pt x="5893" y="664"/>
                    </a:lnTo>
                    <a:lnTo>
                      <a:pt x="5878" y="663"/>
                    </a:lnTo>
                    <a:lnTo>
                      <a:pt x="5864" y="659"/>
                    </a:lnTo>
                    <a:lnTo>
                      <a:pt x="5852" y="657"/>
                    </a:lnTo>
                    <a:lnTo>
                      <a:pt x="5840" y="653"/>
                    </a:lnTo>
                    <a:lnTo>
                      <a:pt x="5830" y="648"/>
                    </a:lnTo>
                    <a:lnTo>
                      <a:pt x="5819" y="641"/>
                    </a:lnTo>
                    <a:lnTo>
                      <a:pt x="5810" y="634"/>
                    </a:lnTo>
                    <a:lnTo>
                      <a:pt x="5801" y="627"/>
                    </a:lnTo>
                    <a:lnTo>
                      <a:pt x="5794" y="616"/>
                    </a:lnTo>
                    <a:lnTo>
                      <a:pt x="5788" y="605"/>
                    </a:lnTo>
                    <a:lnTo>
                      <a:pt x="5783" y="593"/>
                    </a:lnTo>
                    <a:lnTo>
                      <a:pt x="5778" y="578"/>
                    </a:lnTo>
                    <a:lnTo>
                      <a:pt x="5775" y="563"/>
                    </a:lnTo>
                    <a:lnTo>
                      <a:pt x="5772" y="544"/>
                    </a:lnTo>
                    <a:lnTo>
                      <a:pt x="5770" y="527"/>
                    </a:lnTo>
                    <a:lnTo>
                      <a:pt x="5770" y="506"/>
                    </a:lnTo>
                    <a:lnTo>
                      <a:pt x="5770" y="254"/>
                    </a:lnTo>
                    <a:lnTo>
                      <a:pt x="5699" y="254"/>
                    </a:lnTo>
                    <a:lnTo>
                      <a:pt x="5699" y="192"/>
                    </a:lnTo>
                    <a:lnTo>
                      <a:pt x="5770" y="192"/>
                    </a:lnTo>
                    <a:lnTo>
                      <a:pt x="5770" y="107"/>
                    </a:lnTo>
                    <a:close/>
                    <a:moveTo>
                      <a:pt x="6387" y="370"/>
                    </a:moveTo>
                    <a:lnTo>
                      <a:pt x="6387" y="541"/>
                    </a:lnTo>
                    <a:lnTo>
                      <a:pt x="6387" y="574"/>
                    </a:lnTo>
                    <a:lnTo>
                      <a:pt x="6388" y="602"/>
                    </a:lnTo>
                    <a:lnTo>
                      <a:pt x="6391" y="630"/>
                    </a:lnTo>
                    <a:lnTo>
                      <a:pt x="6393" y="652"/>
                    </a:lnTo>
                    <a:lnTo>
                      <a:pt x="6318" y="652"/>
                    </a:lnTo>
                    <a:lnTo>
                      <a:pt x="6311" y="595"/>
                    </a:lnTo>
                    <a:lnTo>
                      <a:pt x="6309" y="595"/>
                    </a:lnTo>
                    <a:lnTo>
                      <a:pt x="6302" y="601"/>
                    </a:lnTo>
                    <a:lnTo>
                      <a:pt x="6296" y="610"/>
                    </a:lnTo>
                    <a:lnTo>
                      <a:pt x="6288" y="617"/>
                    </a:lnTo>
                    <a:lnTo>
                      <a:pt x="6283" y="625"/>
                    </a:lnTo>
                    <a:lnTo>
                      <a:pt x="6274" y="631"/>
                    </a:lnTo>
                    <a:lnTo>
                      <a:pt x="6266" y="635"/>
                    </a:lnTo>
                    <a:lnTo>
                      <a:pt x="6258" y="640"/>
                    </a:lnTo>
                    <a:lnTo>
                      <a:pt x="6249" y="645"/>
                    </a:lnTo>
                    <a:lnTo>
                      <a:pt x="6240" y="649"/>
                    </a:lnTo>
                    <a:lnTo>
                      <a:pt x="6232" y="652"/>
                    </a:lnTo>
                    <a:lnTo>
                      <a:pt x="6221" y="655"/>
                    </a:lnTo>
                    <a:lnTo>
                      <a:pt x="6212" y="657"/>
                    </a:lnTo>
                    <a:lnTo>
                      <a:pt x="6201" y="659"/>
                    </a:lnTo>
                    <a:lnTo>
                      <a:pt x="6190" y="663"/>
                    </a:lnTo>
                    <a:lnTo>
                      <a:pt x="6179" y="663"/>
                    </a:lnTo>
                    <a:lnTo>
                      <a:pt x="6169" y="664"/>
                    </a:lnTo>
                    <a:lnTo>
                      <a:pt x="6152" y="663"/>
                    </a:lnTo>
                    <a:lnTo>
                      <a:pt x="6137" y="659"/>
                    </a:lnTo>
                    <a:lnTo>
                      <a:pt x="6124" y="656"/>
                    </a:lnTo>
                    <a:lnTo>
                      <a:pt x="6109" y="652"/>
                    </a:lnTo>
                    <a:lnTo>
                      <a:pt x="6097" y="646"/>
                    </a:lnTo>
                    <a:lnTo>
                      <a:pt x="6086" y="639"/>
                    </a:lnTo>
                    <a:lnTo>
                      <a:pt x="6073" y="632"/>
                    </a:lnTo>
                    <a:lnTo>
                      <a:pt x="6063" y="621"/>
                    </a:lnTo>
                    <a:lnTo>
                      <a:pt x="6055" y="612"/>
                    </a:lnTo>
                    <a:lnTo>
                      <a:pt x="6048" y="601"/>
                    </a:lnTo>
                    <a:lnTo>
                      <a:pt x="6043" y="592"/>
                    </a:lnTo>
                    <a:lnTo>
                      <a:pt x="6036" y="579"/>
                    </a:lnTo>
                    <a:lnTo>
                      <a:pt x="6033" y="568"/>
                    </a:lnTo>
                    <a:lnTo>
                      <a:pt x="6030" y="556"/>
                    </a:lnTo>
                    <a:lnTo>
                      <a:pt x="6029" y="543"/>
                    </a:lnTo>
                    <a:lnTo>
                      <a:pt x="6028" y="530"/>
                    </a:lnTo>
                    <a:lnTo>
                      <a:pt x="6028" y="520"/>
                    </a:lnTo>
                    <a:lnTo>
                      <a:pt x="6029" y="510"/>
                    </a:lnTo>
                    <a:lnTo>
                      <a:pt x="6030" y="500"/>
                    </a:lnTo>
                    <a:lnTo>
                      <a:pt x="6032" y="492"/>
                    </a:lnTo>
                    <a:lnTo>
                      <a:pt x="6035" y="482"/>
                    </a:lnTo>
                    <a:lnTo>
                      <a:pt x="6038" y="473"/>
                    </a:lnTo>
                    <a:lnTo>
                      <a:pt x="6043" y="464"/>
                    </a:lnTo>
                    <a:lnTo>
                      <a:pt x="6047" y="457"/>
                    </a:lnTo>
                    <a:lnTo>
                      <a:pt x="6052" y="449"/>
                    </a:lnTo>
                    <a:lnTo>
                      <a:pt x="6056" y="442"/>
                    </a:lnTo>
                    <a:lnTo>
                      <a:pt x="6062" y="434"/>
                    </a:lnTo>
                    <a:lnTo>
                      <a:pt x="6068" y="426"/>
                    </a:lnTo>
                    <a:lnTo>
                      <a:pt x="6075" y="421"/>
                    </a:lnTo>
                    <a:lnTo>
                      <a:pt x="6084" y="415"/>
                    </a:lnTo>
                    <a:lnTo>
                      <a:pt x="6092" y="408"/>
                    </a:lnTo>
                    <a:lnTo>
                      <a:pt x="6099" y="402"/>
                    </a:lnTo>
                    <a:lnTo>
                      <a:pt x="6119" y="391"/>
                    </a:lnTo>
                    <a:lnTo>
                      <a:pt x="6139" y="383"/>
                    </a:lnTo>
                    <a:lnTo>
                      <a:pt x="6162" y="376"/>
                    </a:lnTo>
                    <a:lnTo>
                      <a:pt x="6187" y="370"/>
                    </a:lnTo>
                    <a:lnTo>
                      <a:pt x="6213" y="364"/>
                    </a:lnTo>
                    <a:lnTo>
                      <a:pt x="6241" y="361"/>
                    </a:lnTo>
                    <a:lnTo>
                      <a:pt x="6271" y="359"/>
                    </a:lnTo>
                    <a:lnTo>
                      <a:pt x="6304" y="359"/>
                    </a:lnTo>
                    <a:lnTo>
                      <a:pt x="6304" y="350"/>
                    </a:lnTo>
                    <a:lnTo>
                      <a:pt x="6303" y="336"/>
                    </a:lnTo>
                    <a:lnTo>
                      <a:pt x="6302" y="324"/>
                    </a:lnTo>
                    <a:lnTo>
                      <a:pt x="6299" y="313"/>
                    </a:lnTo>
                    <a:lnTo>
                      <a:pt x="6297" y="303"/>
                    </a:lnTo>
                    <a:lnTo>
                      <a:pt x="6294" y="292"/>
                    </a:lnTo>
                    <a:lnTo>
                      <a:pt x="6289" y="284"/>
                    </a:lnTo>
                    <a:lnTo>
                      <a:pt x="6284" y="277"/>
                    </a:lnTo>
                    <a:lnTo>
                      <a:pt x="6278" y="270"/>
                    </a:lnTo>
                    <a:lnTo>
                      <a:pt x="6271" y="264"/>
                    </a:lnTo>
                    <a:lnTo>
                      <a:pt x="6263" y="258"/>
                    </a:lnTo>
                    <a:lnTo>
                      <a:pt x="6255" y="253"/>
                    </a:lnTo>
                    <a:lnTo>
                      <a:pt x="6245" y="249"/>
                    </a:lnTo>
                    <a:lnTo>
                      <a:pt x="6235" y="247"/>
                    </a:lnTo>
                    <a:lnTo>
                      <a:pt x="6224" y="245"/>
                    </a:lnTo>
                    <a:lnTo>
                      <a:pt x="6212" y="244"/>
                    </a:lnTo>
                    <a:lnTo>
                      <a:pt x="6200" y="244"/>
                    </a:lnTo>
                    <a:lnTo>
                      <a:pt x="6182" y="244"/>
                    </a:lnTo>
                    <a:lnTo>
                      <a:pt x="6168" y="246"/>
                    </a:lnTo>
                    <a:lnTo>
                      <a:pt x="6151" y="247"/>
                    </a:lnTo>
                    <a:lnTo>
                      <a:pt x="6135" y="251"/>
                    </a:lnTo>
                    <a:lnTo>
                      <a:pt x="6120" y="255"/>
                    </a:lnTo>
                    <a:lnTo>
                      <a:pt x="6107" y="263"/>
                    </a:lnTo>
                    <a:lnTo>
                      <a:pt x="6093" y="270"/>
                    </a:lnTo>
                    <a:lnTo>
                      <a:pt x="6081" y="277"/>
                    </a:lnTo>
                    <a:lnTo>
                      <a:pt x="6062" y="222"/>
                    </a:lnTo>
                    <a:lnTo>
                      <a:pt x="6077" y="213"/>
                    </a:lnTo>
                    <a:lnTo>
                      <a:pt x="6094" y="205"/>
                    </a:lnTo>
                    <a:lnTo>
                      <a:pt x="6112" y="197"/>
                    </a:lnTo>
                    <a:lnTo>
                      <a:pt x="6130" y="192"/>
                    </a:lnTo>
                    <a:lnTo>
                      <a:pt x="6150" y="187"/>
                    </a:lnTo>
                    <a:lnTo>
                      <a:pt x="6170" y="182"/>
                    </a:lnTo>
                    <a:lnTo>
                      <a:pt x="6190" y="181"/>
                    </a:lnTo>
                    <a:lnTo>
                      <a:pt x="6212" y="180"/>
                    </a:lnTo>
                    <a:lnTo>
                      <a:pt x="6234" y="181"/>
                    </a:lnTo>
                    <a:lnTo>
                      <a:pt x="6253" y="185"/>
                    </a:lnTo>
                    <a:lnTo>
                      <a:pt x="6271" y="188"/>
                    </a:lnTo>
                    <a:lnTo>
                      <a:pt x="6288" y="193"/>
                    </a:lnTo>
                    <a:lnTo>
                      <a:pt x="6304" y="199"/>
                    </a:lnTo>
                    <a:lnTo>
                      <a:pt x="6318" y="208"/>
                    </a:lnTo>
                    <a:lnTo>
                      <a:pt x="6331" y="216"/>
                    </a:lnTo>
                    <a:lnTo>
                      <a:pt x="6343" y="229"/>
                    </a:lnTo>
                    <a:lnTo>
                      <a:pt x="6353" y="241"/>
                    </a:lnTo>
                    <a:lnTo>
                      <a:pt x="6362" y="254"/>
                    </a:lnTo>
                    <a:lnTo>
                      <a:pt x="6369" y="270"/>
                    </a:lnTo>
                    <a:lnTo>
                      <a:pt x="6375" y="286"/>
                    </a:lnTo>
                    <a:lnTo>
                      <a:pt x="6380" y="306"/>
                    </a:lnTo>
                    <a:lnTo>
                      <a:pt x="6385" y="325"/>
                    </a:lnTo>
                    <a:lnTo>
                      <a:pt x="6386" y="347"/>
                    </a:lnTo>
                    <a:lnTo>
                      <a:pt x="6387" y="370"/>
                    </a:lnTo>
                    <a:close/>
                    <a:moveTo>
                      <a:pt x="6304" y="497"/>
                    </a:moveTo>
                    <a:lnTo>
                      <a:pt x="6304" y="418"/>
                    </a:lnTo>
                    <a:lnTo>
                      <a:pt x="6280" y="418"/>
                    </a:lnTo>
                    <a:lnTo>
                      <a:pt x="6259" y="419"/>
                    </a:lnTo>
                    <a:lnTo>
                      <a:pt x="6239" y="420"/>
                    </a:lnTo>
                    <a:lnTo>
                      <a:pt x="6219" y="423"/>
                    </a:lnTo>
                    <a:lnTo>
                      <a:pt x="6202" y="425"/>
                    </a:lnTo>
                    <a:lnTo>
                      <a:pt x="6187" y="429"/>
                    </a:lnTo>
                    <a:lnTo>
                      <a:pt x="6172" y="435"/>
                    </a:lnTo>
                    <a:lnTo>
                      <a:pt x="6160" y="442"/>
                    </a:lnTo>
                    <a:lnTo>
                      <a:pt x="6148" y="448"/>
                    </a:lnTo>
                    <a:lnTo>
                      <a:pt x="6138" y="456"/>
                    </a:lnTo>
                    <a:lnTo>
                      <a:pt x="6130" y="464"/>
                    </a:lnTo>
                    <a:lnTo>
                      <a:pt x="6125" y="474"/>
                    </a:lnTo>
                    <a:lnTo>
                      <a:pt x="6119" y="485"/>
                    </a:lnTo>
                    <a:lnTo>
                      <a:pt x="6113" y="495"/>
                    </a:lnTo>
                    <a:lnTo>
                      <a:pt x="6112" y="507"/>
                    </a:lnTo>
                    <a:lnTo>
                      <a:pt x="6111" y="521"/>
                    </a:lnTo>
                    <a:lnTo>
                      <a:pt x="6112" y="530"/>
                    </a:lnTo>
                    <a:lnTo>
                      <a:pt x="6113" y="539"/>
                    </a:lnTo>
                    <a:lnTo>
                      <a:pt x="6114" y="546"/>
                    </a:lnTo>
                    <a:lnTo>
                      <a:pt x="6118" y="556"/>
                    </a:lnTo>
                    <a:lnTo>
                      <a:pt x="6120" y="563"/>
                    </a:lnTo>
                    <a:lnTo>
                      <a:pt x="6125" y="569"/>
                    </a:lnTo>
                    <a:lnTo>
                      <a:pt x="6130" y="575"/>
                    </a:lnTo>
                    <a:lnTo>
                      <a:pt x="6135" y="580"/>
                    </a:lnTo>
                    <a:lnTo>
                      <a:pt x="6140" y="584"/>
                    </a:lnTo>
                    <a:lnTo>
                      <a:pt x="6146" y="590"/>
                    </a:lnTo>
                    <a:lnTo>
                      <a:pt x="6152" y="593"/>
                    </a:lnTo>
                    <a:lnTo>
                      <a:pt x="6160" y="596"/>
                    </a:lnTo>
                    <a:lnTo>
                      <a:pt x="6166" y="597"/>
                    </a:lnTo>
                    <a:lnTo>
                      <a:pt x="6174" y="600"/>
                    </a:lnTo>
                    <a:lnTo>
                      <a:pt x="6181" y="600"/>
                    </a:lnTo>
                    <a:lnTo>
                      <a:pt x="6190" y="600"/>
                    </a:lnTo>
                    <a:lnTo>
                      <a:pt x="6200" y="600"/>
                    </a:lnTo>
                    <a:lnTo>
                      <a:pt x="6210" y="599"/>
                    </a:lnTo>
                    <a:lnTo>
                      <a:pt x="6219" y="597"/>
                    </a:lnTo>
                    <a:lnTo>
                      <a:pt x="6227" y="595"/>
                    </a:lnTo>
                    <a:lnTo>
                      <a:pt x="6238" y="592"/>
                    </a:lnTo>
                    <a:lnTo>
                      <a:pt x="6245" y="587"/>
                    </a:lnTo>
                    <a:lnTo>
                      <a:pt x="6254" y="582"/>
                    </a:lnTo>
                    <a:lnTo>
                      <a:pt x="6261" y="576"/>
                    </a:lnTo>
                    <a:lnTo>
                      <a:pt x="6267" y="571"/>
                    </a:lnTo>
                    <a:lnTo>
                      <a:pt x="6274" y="565"/>
                    </a:lnTo>
                    <a:lnTo>
                      <a:pt x="6280" y="560"/>
                    </a:lnTo>
                    <a:lnTo>
                      <a:pt x="6284" y="554"/>
                    </a:lnTo>
                    <a:lnTo>
                      <a:pt x="6289" y="545"/>
                    </a:lnTo>
                    <a:lnTo>
                      <a:pt x="6292" y="538"/>
                    </a:lnTo>
                    <a:lnTo>
                      <a:pt x="6296" y="531"/>
                    </a:lnTo>
                    <a:lnTo>
                      <a:pt x="6299" y="524"/>
                    </a:lnTo>
                    <a:lnTo>
                      <a:pt x="6301" y="518"/>
                    </a:lnTo>
                    <a:lnTo>
                      <a:pt x="6302" y="511"/>
                    </a:lnTo>
                    <a:lnTo>
                      <a:pt x="6303" y="504"/>
                    </a:lnTo>
                    <a:lnTo>
                      <a:pt x="6304" y="497"/>
                    </a:lnTo>
                    <a:close/>
                    <a:moveTo>
                      <a:pt x="6604" y="652"/>
                    </a:moveTo>
                    <a:lnTo>
                      <a:pt x="6520" y="652"/>
                    </a:lnTo>
                    <a:lnTo>
                      <a:pt x="6520" y="192"/>
                    </a:lnTo>
                    <a:lnTo>
                      <a:pt x="6604" y="192"/>
                    </a:lnTo>
                    <a:lnTo>
                      <a:pt x="6604" y="652"/>
                    </a:lnTo>
                    <a:close/>
                    <a:moveTo>
                      <a:pt x="6561" y="107"/>
                    </a:moveTo>
                    <a:lnTo>
                      <a:pt x="6560" y="107"/>
                    </a:lnTo>
                    <a:lnTo>
                      <a:pt x="6551" y="106"/>
                    </a:lnTo>
                    <a:lnTo>
                      <a:pt x="6539" y="103"/>
                    </a:lnTo>
                    <a:lnTo>
                      <a:pt x="6534" y="101"/>
                    </a:lnTo>
                    <a:lnTo>
                      <a:pt x="6531" y="98"/>
                    </a:lnTo>
                    <a:lnTo>
                      <a:pt x="6526" y="95"/>
                    </a:lnTo>
                    <a:lnTo>
                      <a:pt x="6522" y="92"/>
                    </a:lnTo>
                    <a:lnTo>
                      <a:pt x="6516" y="83"/>
                    </a:lnTo>
                    <a:lnTo>
                      <a:pt x="6512" y="74"/>
                    </a:lnTo>
                    <a:lnTo>
                      <a:pt x="6509" y="64"/>
                    </a:lnTo>
                    <a:lnTo>
                      <a:pt x="6508" y="53"/>
                    </a:lnTo>
                    <a:lnTo>
                      <a:pt x="6509" y="42"/>
                    </a:lnTo>
                    <a:lnTo>
                      <a:pt x="6512" y="33"/>
                    </a:lnTo>
                    <a:lnTo>
                      <a:pt x="6517" y="23"/>
                    </a:lnTo>
                    <a:lnTo>
                      <a:pt x="6523" y="16"/>
                    </a:lnTo>
                    <a:lnTo>
                      <a:pt x="6527" y="11"/>
                    </a:lnTo>
                    <a:lnTo>
                      <a:pt x="6532" y="8"/>
                    </a:lnTo>
                    <a:lnTo>
                      <a:pt x="6537" y="5"/>
                    </a:lnTo>
                    <a:lnTo>
                      <a:pt x="6540" y="3"/>
                    </a:lnTo>
                    <a:lnTo>
                      <a:pt x="6551" y="2"/>
                    </a:lnTo>
                    <a:lnTo>
                      <a:pt x="6562" y="0"/>
                    </a:lnTo>
                    <a:lnTo>
                      <a:pt x="6573" y="2"/>
                    </a:lnTo>
                    <a:lnTo>
                      <a:pt x="6583" y="3"/>
                    </a:lnTo>
                    <a:lnTo>
                      <a:pt x="6588" y="5"/>
                    </a:lnTo>
                    <a:lnTo>
                      <a:pt x="6593" y="8"/>
                    </a:lnTo>
                    <a:lnTo>
                      <a:pt x="6597" y="11"/>
                    </a:lnTo>
                    <a:lnTo>
                      <a:pt x="6600" y="15"/>
                    </a:lnTo>
                    <a:lnTo>
                      <a:pt x="6607" y="23"/>
                    </a:lnTo>
                    <a:lnTo>
                      <a:pt x="6610" y="31"/>
                    </a:lnTo>
                    <a:lnTo>
                      <a:pt x="6616" y="42"/>
                    </a:lnTo>
                    <a:lnTo>
                      <a:pt x="6616" y="53"/>
                    </a:lnTo>
                    <a:lnTo>
                      <a:pt x="6616" y="64"/>
                    </a:lnTo>
                    <a:lnTo>
                      <a:pt x="6610" y="74"/>
                    </a:lnTo>
                    <a:lnTo>
                      <a:pt x="6607" y="83"/>
                    </a:lnTo>
                    <a:lnTo>
                      <a:pt x="6600" y="92"/>
                    </a:lnTo>
                    <a:lnTo>
                      <a:pt x="6597" y="95"/>
                    </a:lnTo>
                    <a:lnTo>
                      <a:pt x="6593" y="98"/>
                    </a:lnTo>
                    <a:lnTo>
                      <a:pt x="6588" y="101"/>
                    </a:lnTo>
                    <a:lnTo>
                      <a:pt x="6583" y="103"/>
                    </a:lnTo>
                    <a:lnTo>
                      <a:pt x="6578" y="105"/>
                    </a:lnTo>
                    <a:lnTo>
                      <a:pt x="6572" y="106"/>
                    </a:lnTo>
                    <a:lnTo>
                      <a:pt x="6566" y="106"/>
                    </a:lnTo>
                    <a:lnTo>
                      <a:pt x="6561" y="107"/>
                    </a:lnTo>
                    <a:close/>
                    <a:moveTo>
                      <a:pt x="6741" y="652"/>
                    </a:moveTo>
                    <a:lnTo>
                      <a:pt x="6741" y="316"/>
                    </a:lnTo>
                    <a:lnTo>
                      <a:pt x="6741" y="286"/>
                    </a:lnTo>
                    <a:lnTo>
                      <a:pt x="6741" y="255"/>
                    </a:lnTo>
                    <a:lnTo>
                      <a:pt x="6740" y="225"/>
                    </a:lnTo>
                    <a:lnTo>
                      <a:pt x="6738" y="192"/>
                    </a:lnTo>
                    <a:lnTo>
                      <a:pt x="6812" y="192"/>
                    </a:lnTo>
                    <a:lnTo>
                      <a:pt x="6818" y="268"/>
                    </a:lnTo>
                    <a:lnTo>
                      <a:pt x="6818" y="268"/>
                    </a:lnTo>
                    <a:lnTo>
                      <a:pt x="6823" y="259"/>
                    </a:lnTo>
                    <a:lnTo>
                      <a:pt x="6830" y="250"/>
                    </a:lnTo>
                    <a:lnTo>
                      <a:pt x="6834" y="243"/>
                    </a:lnTo>
                    <a:lnTo>
                      <a:pt x="6843" y="235"/>
                    </a:lnTo>
                    <a:lnTo>
                      <a:pt x="6851" y="228"/>
                    </a:lnTo>
                    <a:lnTo>
                      <a:pt x="6857" y="221"/>
                    </a:lnTo>
                    <a:lnTo>
                      <a:pt x="6865" y="214"/>
                    </a:lnTo>
                    <a:lnTo>
                      <a:pt x="6875" y="209"/>
                    </a:lnTo>
                    <a:lnTo>
                      <a:pt x="6885" y="202"/>
                    </a:lnTo>
                    <a:lnTo>
                      <a:pt x="6897" y="197"/>
                    </a:lnTo>
                    <a:lnTo>
                      <a:pt x="6908" y="192"/>
                    </a:lnTo>
                    <a:lnTo>
                      <a:pt x="6921" y="189"/>
                    </a:lnTo>
                    <a:lnTo>
                      <a:pt x="6932" y="186"/>
                    </a:lnTo>
                    <a:lnTo>
                      <a:pt x="6944" y="182"/>
                    </a:lnTo>
                    <a:lnTo>
                      <a:pt x="6958" y="180"/>
                    </a:lnTo>
                    <a:lnTo>
                      <a:pt x="6970" y="180"/>
                    </a:lnTo>
                    <a:lnTo>
                      <a:pt x="6985" y="181"/>
                    </a:lnTo>
                    <a:lnTo>
                      <a:pt x="7000" y="182"/>
                    </a:lnTo>
                    <a:lnTo>
                      <a:pt x="7013" y="187"/>
                    </a:lnTo>
                    <a:lnTo>
                      <a:pt x="7027" y="191"/>
                    </a:lnTo>
                    <a:lnTo>
                      <a:pt x="7040" y="196"/>
                    </a:lnTo>
                    <a:lnTo>
                      <a:pt x="7052" y="204"/>
                    </a:lnTo>
                    <a:lnTo>
                      <a:pt x="7064" y="211"/>
                    </a:lnTo>
                    <a:lnTo>
                      <a:pt x="7074" y="219"/>
                    </a:lnTo>
                    <a:lnTo>
                      <a:pt x="7081" y="227"/>
                    </a:lnTo>
                    <a:lnTo>
                      <a:pt x="7088" y="234"/>
                    </a:lnTo>
                    <a:lnTo>
                      <a:pt x="7094" y="241"/>
                    </a:lnTo>
                    <a:lnTo>
                      <a:pt x="7099" y="249"/>
                    </a:lnTo>
                    <a:lnTo>
                      <a:pt x="7104" y="256"/>
                    </a:lnTo>
                    <a:lnTo>
                      <a:pt x="7111" y="267"/>
                    </a:lnTo>
                    <a:lnTo>
                      <a:pt x="7114" y="275"/>
                    </a:lnTo>
                    <a:lnTo>
                      <a:pt x="7118" y="285"/>
                    </a:lnTo>
                    <a:lnTo>
                      <a:pt x="7121" y="295"/>
                    </a:lnTo>
                    <a:lnTo>
                      <a:pt x="7123" y="306"/>
                    </a:lnTo>
                    <a:lnTo>
                      <a:pt x="7127" y="316"/>
                    </a:lnTo>
                    <a:lnTo>
                      <a:pt x="7129" y="327"/>
                    </a:lnTo>
                    <a:lnTo>
                      <a:pt x="7131" y="352"/>
                    </a:lnTo>
                    <a:lnTo>
                      <a:pt x="7132" y="378"/>
                    </a:lnTo>
                    <a:lnTo>
                      <a:pt x="7132" y="652"/>
                    </a:lnTo>
                    <a:lnTo>
                      <a:pt x="7049" y="652"/>
                    </a:lnTo>
                    <a:lnTo>
                      <a:pt x="7049" y="387"/>
                    </a:lnTo>
                    <a:lnTo>
                      <a:pt x="7048" y="370"/>
                    </a:lnTo>
                    <a:lnTo>
                      <a:pt x="7047" y="353"/>
                    </a:lnTo>
                    <a:lnTo>
                      <a:pt x="7045" y="341"/>
                    </a:lnTo>
                    <a:lnTo>
                      <a:pt x="7042" y="326"/>
                    </a:lnTo>
                    <a:lnTo>
                      <a:pt x="7038" y="314"/>
                    </a:lnTo>
                    <a:lnTo>
                      <a:pt x="7034" y="304"/>
                    </a:lnTo>
                    <a:lnTo>
                      <a:pt x="7028" y="292"/>
                    </a:lnTo>
                    <a:lnTo>
                      <a:pt x="7022" y="284"/>
                    </a:lnTo>
                    <a:lnTo>
                      <a:pt x="7015" y="276"/>
                    </a:lnTo>
                    <a:lnTo>
                      <a:pt x="7007" y="269"/>
                    </a:lnTo>
                    <a:lnTo>
                      <a:pt x="6999" y="264"/>
                    </a:lnTo>
                    <a:lnTo>
                      <a:pt x="6989" y="258"/>
                    </a:lnTo>
                    <a:lnTo>
                      <a:pt x="6979" y="254"/>
                    </a:lnTo>
                    <a:lnTo>
                      <a:pt x="6967" y="251"/>
                    </a:lnTo>
                    <a:lnTo>
                      <a:pt x="6956" y="249"/>
                    </a:lnTo>
                    <a:lnTo>
                      <a:pt x="6943" y="249"/>
                    </a:lnTo>
                    <a:lnTo>
                      <a:pt x="6932" y="249"/>
                    </a:lnTo>
                    <a:lnTo>
                      <a:pt x="6923" y="250"/>
                    </a:lnTo>
                    <a:lnTo>
                      <a:pt x="6914" y="252"/>
                    </a:lnTo>
                    <a:lnTo>
                      <a:pt x="6905" y="255"/>
                    </a:lnTo>
                    <a:lnTo>
                      <a:pt x="6897" y="259"/>
                    </a:lnTo>
                    <a:lnTo>
                      <a:pt x="6888" y="264"/>
                    </a:lnTo>
                    <a:lnTo>
                      <a:pt x="6881" y="269"/>
                    </a:lnTo>
                    <a:lnTo>
                      <a:pt x="6873" y="274"/>
                    </a:lnTo>
                    <a:lnTo>
                      <a:pt x="6865" y="281"/>
                    </a:lnTo>
                    <a:lnTo>
                      <a:pt x="6859" y="287"/>
                    </a:lnTo>
                    <a:lnTo>
                      <a:pt x="6853" y="295"/>
                    </a:lnTo>
                    <a:lnTo>
                      <a:pt x="6846" y="303"/>
                    </a:lnTo>
                    <a:lnTo>
                      <a:pt x="6843" y="310"/>
                    </a:lnTo>
                    <a:lnTo>
                      <a:pt x="6838" y="317"/>
                    </a:lnTo>
                    <a:lnTo>
                      <a:pt x="6834" y="326"/>
                    </a:lnTo>
                    <a:lnTo>
                      <a:pt x="6831" y="336"/>
                    </a:lnTo>
                    <a:lnTo>
                      <a:pt x="6829" y="345"/>
                    </a:lnTo>
                    <a:lnTo>
                      <a:pt x="6826" y="353"/>
                    </a:lnTo>
                    <a:lnTo>
                      <a:pt x="6825" y="364"/>
                    </a:lnTo>
                    <a:lnTo>
                      <a:pt x="6825" y="376"/>
                    </a:lnTo>
                    <a:lnTo>
                      <a:pt x="6825" y="652"/>
                    </a:lnTo>
                    <a:lnTo>
                      <a:pt x="6741" y="652"/>
                    </a:lnTo>
                    <a:close/>
                    <a:moveTo>
                      <a:pt x="7286" y="107"/>
                    </a:moveTo>
                    <a:lnTo>
                      <a:pt x="7368" y="81"/>
                    </a:lnTo>
                    <a:lnTo>
                      <a:pt x="7368" y="192"/>
                    </a:lnTo>
                    <a:lnTo>
                      <a:pt x="7486" y="192"/>
                    </a:lnTo>
                    <a:lnTo>
                      <a:pt x="7486" y="254"/>
                    </a:lnTo>
                    <a:lnTo>
                      <a:pt x="7368" y="254"/>
                    </a:lnTo>
                    <a:lnTo>
                      <a:pt x="7368" y="503"/>
                    </a:lnTo>
                    <a:lnTo>
                      <a:pt x="7368" y="515"/>
                    </a:lnTo>
                    <a:lnTo>
                      <a:pt x="7369" y="525"/>
                    </a:lnTo>
                    <a:lnTo>
                      <a:pt x="7369" y="534"/>
                    </a:lnTo>
                    <a:lnTo>
                      <a:pt x="7371" y="542"/>
                    </a:lnTo>
                    <a:lnTo>
                      <a:pt x="7374" y="552"/>
                    </a:lnTo>
                    <a:lnTo>
                      <a:pt x="7376" y="559"/>
                    </a:lnTo>
                    <a:lnTo>
                      <a:pt x="7379" y="564"/>
                    </a:lnTo>
                    <a:lnTo>
                      <a:pt x="7385" y="570"/>
                    </a:lnTo>
                    <a:lnTo>
                      <a:pt x="7388" y="575"/>
                    </a:lnTo>
                    <a:lnTo>
                      <a:pt x="7392" y="580"/>
                    </a:lnTo>
                    <a:lnTo>
                      <a:pt x="7397" y="583"/>
                    </a:lnTo>
                    <a:lnTo>
                      <a:pt x="7401" y="587"/>
                    </a:lnTo>
                    <a:lnTo>
                      <a:pt x="7408" y="591"/>
                    </a:lnTo>
                    <a:lnTo>
                      <a:pt x="7416" y="592"/>
                    </a:lnTo>
                    <a:lnTo>
                      <a:pt x="7423" y="593"/>
                    </a:lnTo>
                    <a:lnTo>
                      <a:pt x="7430" y="594"/>
                    </a:lnTo>
                    <a:lnTo>
                      <a:pt x="7443" y="593"/>
                    </a:lnTo>
                    <a:lnTo>
                      <a:pt x="7456" y="592"/>
                    </a:lnTo>
                    <a:lnTo>
                      <a:pt x="7467" y="591"/>
                    </a:lnTo>
                    <a:lnTo>
                      <a:pt x="7478" y="587"/>
                    </a:lnTo>
                    <a:lnTo>
                      <a:pt x="7482" y="650"/>
                    </a:lnTo>
                    <a:lnTo>
                      <a:pt x="7467" y="655"/>
                    </a:lnTo>
                    <a:lnTo>
                      <a:pt x="7449" y="659"/>
                    </a:lnTo>
                    <a:lnTo>
                      <a:pt x="7430" y="663"/>
                    </a:lnTo>
                    <a:lnTo>
                      <a:pt x="7408" y="664"/>
                    </a:lnTo>
                    <a:lnTo>
                      <a:pt x="7394" y="663"/>
                    </a:lnTo>
                    <a:lnTo>
                      <a:pt x="7380" y="659"/>
                    </a:lnTo>
                    <a:lnTo>
                      <a:pt x="7368" y="657"/>
                    </a:lnTo>
                    <a:lnTo>
                      <a:pt x="7356" y="653"/>
                    </a:lnTo>
                    <a:lnTo>
                      <a:pt x="7347" y="648"/>
                    </a:lnTo>
                    <a:lnTo>
                      <a:pt x="7335" y="641"/>
                    </a:lnTo>
                    <a:lnTo>
                      <a:pt x="7325" y="634"/>
                    </a:lnTo>
                    <a:lnTo>
                      <a:pt x="7317" y="627"/>
                    </a:lnTo>
                    <a:lnTo>
                      <a:pt x="7310" y="616"/>
                    </a:lnTo>
                    <a:lnTo>
                      <a:pt x="7304" y="605"/>
                    </a:lnTo>
                    <a:lnTo>
                      <a:pt x="7298" y="593"/>
                    </a:lnTo>
                    <a:lnTo>
                      <a:pt x="7293" y="578"/>
                    </a:lnTo>
                    <a:lnTo>
                      <a:pt x="7290" y="563"/>
                    </a:lnTo>
                    <a:lnTo>
                      <a:pt x="7288" y="544"/>
                    </a:lnTo>
                    <a:lnTo>
                      <a:pt x="7287" y="527"/>
                    </a:lnTo>
                    <a:lnTo>
                      <a:pt x="7286" y="506"/>
                    </a:lnTo>
                    <a:lnTo>
                      <a:pt x="7286" y="254"/>
                    </a:lnTo>
                    <a:lnTo>
                      <a:pt x="7216" y="254"/>
                    </a:lnTo>
                    <a:lnTo>
                      <a:pt x="7216" y="192"/>
                    </a:lnTo>
                    <a:lnTo>
                      <a:pt x="7286" y="192"/>
                    </a:lnTo>
                    <a:lnTo>
                      <a:pt x="7286" y="107"/>
                    </a:lnTo>
                    <a:close/>
                    <a:moveTo>
                      <a:pt x="7520" y="192"/>
                    </a:moveTo>
                    <a:lnTo>
                      <a:pt x="7610" y="192"/>
                    </a:lnTo>
                    <a:lnTo>
                      <a:pt x="7711" y="463"/>
                    </a:lnTo>
                    <a:lnTo>
                      <a:pt x="7718" y="485"/>
                    </a:lnTo>
                    <a:lnTo>
                      <a:pt x="7726" y="506"/>
                    </a:lnTo>
                    <a:lnTo>
                      <a:pt x="7733" y="531"/>
                    </a:lnTo>
                    <a:lnTo>
                      <a:pt x="7740" y="558"/>
                    </a:lnTo>
                    <a:lnTo>
                      <a:pt x="7742" y="558"/>
                    </a:lnTo>
                    <a:lnTo>
                      <a:pt x="7748" y="539"/>
                    </a:lnTo>
                    <a:lnTo>
                      <a:pt x="7754" y="519"/>
                    </a:lnTo>
                    <a:lnTo>
                      <a:pt x="7762" y="493"/>
                    </a:lnTo>
                    <a:lnTo>
                      <a:pt x="7772" y="461"/>
                    </a:lnTo>
                    <a:lnTo>
                      <a:pt x="7862" y="192"/>
                    </a:lnTo>
                    <a:lnTo>
                      <a:pt x="7950" y="192"/>
                    </a:lnTo>
                    <a:lnTo>
                      <a:pt x="7825" y="520"/>
                    </a:lnTo>
                    <a:lnTo>
                      <a:pt x="7814" y="550"/>
                    </a:lnTo>
                    <a:lnTo>
                      <a:pt x="7803" y="577"/>
                    </a:lnTo>
                    <a:lnTo>
                      <a:pt x="7791" y="603"/>
                    </a:lnTo>
                    <a:lnTo>
                      <a:pt x="7782" y="629"/>
                    </a:lnTo>
                    <a:lnTo>
                      <a:pt x="7772" y="650"/>
                    </a:lnTo>
                    <a:lnTo>
                      <a:pt x="7762" y="670"/>
                    </a:lnTo>
                    <a:lnTo>
                      <a:pt x="7754" y="688"/>
                    </a:lnTo>
                    <a:lnTo>
                      <a:pt x="7746" y="704"/>
                    </a:lnTo>
                    <a:lnTo>
                      <a:pt x="7736" y="721"/>
                    </a:lnTo>
                    <a:lnTo>
                      <a:pt x="7727" y="736"/>
                    </a:lnTo>
                    <a:lnTo>
                      <a:pt x="7717" y="750"/>
                    </a:lnTo>
                    <a:lnTo>
                      <a:pt x="7707" y="764"/>
                    </a:lnTo>
                    <a:lnTo>
                      <a:pt x="7698" y="777"/>
                    </a:lnTo>
                    <a:lnTo>
                      <a:pt x="7689" y="788"/>
                    </a:lnTo>
                    <a:lnTo>
                      <a:pt x="7678" y="799"/>
                    </a:lnTo>
                    <a:lnTo>
                      <a:pt x="7669" y="809"/>
                    </a:lnTo>
                    <a:lnTo>
                      <a:pt x="7656" y="819"/>
                    </a:lnTo>
                    <a:lnTo>
                      <a:pt x="7643" y="828"/>
                    </a:lnTo>
                    <a:lnTo>
                      <a:pt x="7630" y="837"/>
                    </a:lnTo>
                    <a:lnTo>
                      <a:pt x="7618" y="844"/>
                    </a:lnTo>
                    <a:lnTo>
                      <a:pt x="7605" y="850"/>
                    </a:lnTo>
                    <a:lnTo>
                      <a:pt x="7592" y="855"/>
                    </a:lnTo>
                    <a:lnTo>
                      <a:pt x="7579" y="859"/>
                    </a:lnTo>
                    <a:lnTo>
                      <a:pt x="7566" y="862"/>
                    </a:lnTo>
                    <a:lnTo>
                      <a:pt x="7545" y="791"/>
                    </a:lnTo>
                    <a:lnTo>
                      <a:pt x="7564" y="784"/>
                    </a:lnTo>
                    <a:lnTo>
                      <a:pt x="7583" y="775"/>
                    </a:lnTo>
                    <a:lnTo>
                      <a:pt x="7601" y="764"/>
                    </a:lnTo>
                    <a:lnTo>
                      <a:pt x="7619" y="750"/>
                    </a:lnTo>
                    <a:lnTo>
                      <a:pt x="7629" y="742"/>
                    </a:lnTo>
                    <a:lnTo>
                      <a:pt x="7637" y="731"/>
                    </a:lnTo>
                    <a:lnTo>
                      <a:pt x="7649" y="721"/>
                    </a:lnTo>
                    <a:lnTo>
                      <a:pt x="7658" y="709"/>
                    </a:lnTo>
                    <a:lnTo>
                      <a:pt x="7666" y="698"/>
                    </a:lnTo>
                    <a:lnTo>
                      <a:pt x="7674" y="685"/>
                    </a:lnTo>
                    <a:lnTo>
                      <a:pt x="7682" y="671"/>
                    </a:lnTo>
                    <a:lnTo>
                      <a:pt x="7688" y="657"/>
                    </a:lnTo>
                    <a:lnTo>
                      <a:pt x="7693" y="646"/>
                    </a:lnTo>
                    <a:lnTo>
                      <a:pt x="7695" y="637"/>
                    </a:lnTo>
                    <a:lnTo>
                      <a:pt x="7693" y="630"/>
                    </a:lnTo>
                    <a:lnTo>
                      <a:pt x="7689" y="615"/>
                    </a:lnTo>
                    <a:lnTo>
                      <a:pt x="7520" y="192"/>
                    </a:lnTo>
                    <a:close/>
                    <a:moveTo>
                      <a:pt x="8062" y="664"/>
                    </a:moveTo>
                    <a:lnTo>
                      <a:pt x="8061" y="664"/>
                    </a:lnTo>
                    <a:lnTo>
                      <a:pt x="8055" y="663"/>
                    </a:lnTo>
                    <a:lnTo>
                      <a:pt x="8050" y="663"/>
                    </a:lnTo>
                    <a:lnTo>
                      <a:pt x="8045" y="659"/>
                    </a:lnTo>
                    <a:lnTo>
                      <a:pt x="8039" y="657"/>
                    </a:lnTo>
                    <a:lnTo>
                      <a:pt x="8035" y="655"/>
                    </a:lnTo>
                    <a:lnTo>
                      <a:pt x="8030" y="652"/>
                    </a:lnTo>
                    <a:lnTo>
                      <a:pt x="8026" y="649"/>
                    </a:lnTo>
                    <a:lnTo>
                      <a:pt x="8021" y="645"/>
                    </a:lnTo>
                    <a:lnTo>
                      <a:pt x="8018" y="640"/>
                    </a:lnTo>
                    <a:lnTo>
                      <a:pt x="8015" y="636"/>
                    </a:lnTo>
                    <a:lnTo>
                      <a:pt x="8012" y="632"/>
                    </a:lnTo>
                    <a:lnTo>
                      <a:pt x="8010" y="627"/>
                    </a:lnTo>
                    <a:lnTo>
                      <a:pt x="8007" y="614"/>
                    </a:lnTo>
                    <a:lnTo>
                      <a:pt x="8007" y="602"/>
                    </a:lnTo>
                    <a:lnTo>
                      <a:pt x="8007" y="597"/>
                    </a:lnTo>
                    <a:lnTo>
                      <a:pt x="8007" y="591"/>
                    </a:lnTo>
                    <a:lnTo>
                      <a:pt x="8009" y="584"/>
                    </a:lnTo>
                    <a:lnTo>
                      <a:pt x="8010" y="578"/>
                    </a:lnTo>
                    <a:lnTo>
                      <a:pt x="8013" y="573"/>
                    </a:lnTo>
                    <a:lnTo>
                      <a:pt x="8015" y="569"/>
                    </a:lnTo>
                    <a:lnTo>
                      <a:pt x="8018" y="563"/>
                    </a:lnTo>
                    <a:lnTo>
                      <a:pt x="8022" y="560"/>
                    </a:lnTo>
                    <a:lnTo>
                      <a:pt x="8028" y="556"/>
                    </a:lnTo>
                    <a:lnTo>
                      <a:pt x="8031" y="553"/>
                    </a:lnTo>
                    <a:lnTo>
                      <a:pt x="8036" y="549"/>
                    </a:lnTo>
                    <a:lnTo>
                      <a:pt x="8040" y="546"/>
                    </a:lnTo>
                    <a:lnTo>
                      <a:pt x="8046" y="544"/>
                    </a:lnTo>
                    <a:lnTo>
                      <a:pt x="8051" y="543"/>
                    </a:lnTo>
                    <a:lnTo>
                      <a:pt x="8056" y="542"/>
                    </a:lnTo>
                    <a:lnTo>
                      <a:pt x="8063" y="542"/>
                    </a:lnTo>
                    <a:lnTo>
                      <a:pt x="8070" y="542"/>
                    </a:lnTo>
                    <a:lnTo>
                      <a:pt x="8075" y="543"/>
                    </a:lnTo>
                    <a:lnTo>
                      <a:pt x="8080" y="544"/>
                    </a:lnTo>
                    <a:lnTo>
                      <a:pt x="8085" y="546"/>
                    </a:lnTo>
                    <a:lnTo>
                      <a:pt x="8090" y="549"/>
                    </a:lnTo>
                    <a:lnTo>
                      <a:pt x="8095" y="553"/>
                    </a:lnTo>
                    <a:lnTo>
                      <a:pt x="8099" y="556"/>
                    </a:lnTo>
                    <a:lnTo>
                      <a:pt x="8104" y="560"/>
                    </a:lnTo>
                    <a:lnTo>
                      <a:pt x="8107" y="563"/>
                    </a:lnTo>
                    <a:lnTo>
                      <a:pt x="8111" y="568"/>
                    </a:lnTo>
                    <a:lnTo>
                      <a:pt x="8113" y="573"/>
                    </a:lnTo>
                    <a:lnTo>
                      <a:pt x="8115" y="578"/>
                    </a:lnTo>
                    <a:lnTo>
                      <a:pt x="8117" y="583"/>
                    </a:lnTo>
                    <a:lnTo>
                      <a:pt x="8118" y="591"/>
                    </a:lnTo>
                    <a:lnTo>
                      <a:pt x="8119" y="597"/>
                    </a:lnTo>
                    <a:lnTo>
                      <a:pt x="8119" y="602"/>
                    </a:lnTo>
                    <a:lnTo>
                      <a:pt x="8118" y="614"/>
                    </a:lnTo>
                    <a:lnTo>
                      <a:pt x="8115" y="627"/>
                    </a:lnTo>
                    <a:lnTo>
                      <a:pt x="8113" y="632"/>
                    </a:lnTo>
                    <a:lnTo>
                      <a:pt x="8111" y="636"/>
                    </a:lnTo>
                    <a:lnTo>
                      <a:pt x="8107" y="640"/>
                    </a:lnTo>
                    <a:lnTo>
                      <a:pt x="8104" y="645"/>
                    </a:lnTo>
                    <a:lnTo>
                      <a:pt x="8099" y="649"/>
                    </a:lnTo>
                    <a:lnTo>
                      <a:pt x="8095" y="652"/>
                    </a:lnTo>
                    <a:lnTo>
                      <a:pt x="8090" y="655"/>
                    </a:lnTo>
                    <a:lnTo>
                      <a:pt x="8085" y="657"/>
                    </a:lnTo>
                    <a:lnTo>
                      <a:pt x="8080" y="659"/>
                    </a:lnTo>
                    <a:lnTo>
                      <a:pt x="8074" y="663"/>
                    </a:lnTo>
                    <a:lnTo>
                      <a:pt x="8069" y="663"/>
                    </a:lnTo>
                    <a:lnTo>
                      <a:pt x="8062" y="664"/>
                    </a:lnTo>
                    <a:close/>
                  </a:path>
                </a:pathLst>
              </a:custGeom>
              <a:solidFill>
                <a:srgbClr val="7D99C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7" name="Rectangle 16"/>
            <p:cNvSpPr/>
            <p:nvPr userDrawn="1"/>
          </p:nvSpPr>
          <p:spPr bwMode="auto">
            <a:xfrm>
              <a:off x="0" y="0"/>
              <a:ext cx="9144000" cy="1069848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auto">
            <a:xfrm>
              <a:off x="0" y="0"/>
              <a:ext cx="859536" cy="1069848"/>
            </a:xfrm>
            <a:prstGeom prst="rect">
              <a:avLst/>
            </a:prstGeom>
            <a:gradFill>
              <a:gsLst>
                <a:gs pos="0">
                  <a:srgbClr val="0082C6"/>
                </a:gs>
                <a:gs pos="39999">
                  <a:srgbClr val="0082C6"/>
                </a:gs>
              </a:gsLst>
              <a:lin ang="912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381" y="501807"/>
              <a:ext cx="1235869" cy="566738"/>
              <a:chOff x="-2381" y="499426"/>
              <a:chExt cx="1235869" cy="566738"/>
            </a:xfrm>
          </p:grpSpPr>
          <p:sp>
            <p:nvSpPr>
              <p:cNvPr id="41" name="Rectangle 40"/>
              <p:cNvSpPr/>
              <p:nvPr userDrawn="1"/>
            </p:nvSpPr>
            <p:spPr bwMode="auto">
              <a:xfrm>
                <a:off x="859632" y="499426"/>
                <a:ext cx="373856" cy="228600"/>
              </a:xfrm>
              <a:prstGeom prst="rect">
                <a:avLst/>
              </a:prstGeom>
              <a:gradFill flip="none" rotWithShape="1">
                <a:gsLst>
                  <a:gs pos="0">
                    <a:srgbClr val="8DCEF1"/>
                  </a:gs>
                  <a:gs pos="0">
                    <a:srgbClr val="8DCEF1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485777" y="499426"/>
                <a:ext cx="373856" cy="228600"/>
              </a:xfrm>
              <a:prstGeom prst="rect">
                <a:avLst/>
              </a:prstGeom>
              <a:gradFill flip="none" rotWithShape="1">
                <a:gsLst>
                  <a:gs pos="0">
                    <a:srgbClr val="3296D1"/>
                  </a:gs>
                  <a:gs pos="0">
                    <a:srgbClr val="3296D1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-2381" y="499426"/>
                <a:ext cx="373856" cy="228600"/>
              </a:xfrm>
              <a:prstGeom prst="rect">
                <a:avLst/>
              </a:prstGeom>
              <a:gradFill flip="none" rotWithShape="1">
                <a:gsLst>
                  <a:gs pos="0">
                    <a:srgbClr val="3296D1"/>
                  </a:gs>
                  <a:gs pos="0">
                    <a:srgbClr val="3296D1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859632" y="837564"/>
                <a:ext cx="373856" cy="228600"/>
              </a:xfrm>
              <a:prstGeom prst="rect">
                <a:avLst/>
              </a:prstGeom>
              <a:gradFill flip="none" rotWithShape="1">
                <a:gsLst>
                  <a:gs pos="0">
                    <a:srgbClr val="8DCEF1"/>
                  </a:gs>
                  <a:gs pos="0">
                    <a:srgbClr val="8DCEF1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485777" y="837564"/>
                <a:ext cx="373856" cy="228600"/>
              </a:xfrm>
              <a:prstGeom prst="rect">
                <a:avLst/>
              </a:prstGeom>
              <a:gradFill flip="none" rotWithShape="1">
                <a:gsLst>
                  <a:gs pos="0">
                    <a:srgbClr val="3296D1"/>
                  </a:gs>
                  <a:gs pos="0">
                    <a:srgbClr val="3296D1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ectangle 45"/>
              <p:cNvSpPr/>
              <p:nvPr userDrawn="1"/>
            </p:nvSpPr>
            <p:spPr bwMode="auto">
              <a:xfrm>
                <a:off x="-2381" y="837564"/>
                <a:ext cx="373856" cy="228600"/>
              </a:xfrm>
              <a:prstGeom prst="rect">
                <a:avLst/>
              </a:prstGeom>
              <a:gradFill flip="none" rotWithShape="1">
                <a:gsLst>
                  <a:gs pos="0">
                    <a:srgbClr val="3296D1"/>
                  </a:gs>
                  <a:gs pos="0">
                    <a:srgbClr val="3296D1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98448" y="265176"/>
            <a:ext cx="7543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479" y="1188720"/>
            <a:ext cx="8430768" cy="133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smtClean="0"/>
              <a:t>Fifth level</a:t>
            </a:r>
            <a:r>
              <a:rPr lang="en-GB" dirty="0" smtClean="0"/>
              <a:t>	</a:t>
            </a:r>
          </a:p>
        </p:txBody>
      </p:sp>
      <p:sp>
        <p:nvSpPr>
          <p:cNvPr id="4193" name="Text Box 97"/>
          <p:cNvSpPr txBox="1">
            <a:spLocks noChangeArrowheads="1"/>
          </p:cNvSpPr>
          <p:nvPr/>
        </p:nvSpPr>
        <p:spPr bwMode="auto">
          <a:xfrm>
            <a:off x="4972050" y="6434138"/>
            <a:ext cx="4013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defRPr/>
            </a:pPr>
            <a:r>
              <a:rPr lang="en-AU" sz="1000" dirty="0" smtClean="0">
                <a:solidFill>
                  <a:srgbClr val="4E84C4"/>
                </a:solidFill>
                <a:latin typeface="Arial" pitchFamily="34" charset="0"/>
                <a:cs typeface="Arial" pitchFamily="34" charset="0"/>
              </a:rPr>
              <a:t>Deep Learning</a:t>
            </a:r>
            <a:endParaRPr lang="en-AU" sz="1000" dirty="0">
              <a:solidFill>
                <a:srgbClr val="4E84C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2" name="Text Box 96"/>
          <p:cNvSpPr txBox="1">
            <a:spLocks noChangeArrowheads="1"/>
          </p:cNvSpPr>
          <p:nvPr/>
        </p:nvSpPr>
        <p:spPr bwMode="auto">
          <a:xfrm>
            <a:off x="5091113" y="6583363"/>
            <a:ext cx="389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AU" sz="1000" dirty="0" smtClean="0">
                <a:solidFill>
                  <a:srgbClr val="4E84C4"/>
                </a:solidFill>
                <a:latin typeface="Arial" pitchFamily="34" charset="0"/>
                <a:cs typeface="Arial" pitchFamily="34" charset="0"/>
              </a:rPr>
              <a:t>TCS Confidential</a:t>
            </a:r>
            <a:endParaRPr lang="en-AU" sz="1000" dirty="0">
              <a:solidFill>
                <a:srgbClr val="4E84C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40213" y="6405563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AU" smtClean="0"/>
              <a:t>- </a:t>
            </a:r>
            <a:fld id="{63CF1B43-3BD7-4DAE-9E60-E5BA5EF23967}" type="slidenum">
              <a:rPr lang="en-AU" smtClean="0"/>
              <a:pPr>
                <a:defRPr/>
              </a:pPr>
              <a:t>‹#›</a:t>
            </a:fld>
            <a:r>
              <a:rPr lang="en-AU" smtClean="0"/>
              <a:t> -</a:t>
            </a:r>
            <a:endParaRPr lang="en-AU" dirty="0"/>
          </a:p>
        </p:txBody>
      </p:sp>
      <p:grpSp>
        <p:nvGrpSpPr>
          <p:cNvPr id="38" name="Group 37" hidden="1"/>
          <p:cNvGrpSpPr/>
          <p:nvPr/>
        </p:nvGrpSpPr>
        <p:grpSpPr>
          <a:xfrm>
            <a:off x="-1" y="0"/>
            <a:ext cx="8897113" cy="6318356"/>
            <a:chOff x="-1" y="0"/>
            <a:chExt cx="8897113" cy="6318356"/>
          </a:xfrm>
        </p:grpSpPr>
        <p:sp>
          <p:nvSpPr>
            <p:cNvPr id="35" name="TextBox 34" hidden="1"/>
            <p:cNvSpPr txBox="1"/>
            <p:nvPr userDrawn="1"/>
          </p:nvSpPr>
          <p:spPr>
            <a:xfrm>
              <a:off x="0" y="0"/>
              <a:ext cx="1027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Use “Bold” for the Slide Title or Section name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Use “Non-Bold” for the Sub header or Message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Rectangle 30" hidden="1"/>
            <p:cNvSpPr/>
            <p:nvPr userDrawn="1"/>
          </p:nvSpPr>
          <p:spPr bwMode="auto">
            <a:xfrm>
              <a:off x="393192" y="1197864"/>
              <a:ext cx="8503920" cy="494690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Isosceles Triangle 33" hidden="1"/>
            <p:cNvSpPr/>
            <p:nvPr userDrawn="1"/>
          </p:nvSpPr>
          <p:spPr bwMode="auto">
            <a:xfrm rot="5400000">
              <a:off x="676656" y="484632"/>
              <a:ext cx="896112" cy="109728"/>
            </a:xfrm>
            <a:prstGeom prst="triangle">
              <a:avLst/>
            </a:prstGeom>
            <a:solidFill>
              <a:srgbClr val="FFFF00"/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TextBox 35" hidden="1"/>
            <p:cNvSpPr txBox="1"/>
            <p:nvPr userDrawn="1"/>
          </p:nvSpPr>
          <p:spPr>
            <a:xfrm>
              <a:off x="1216151" y="6087524"/>
              <a:ext cx="35938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All text/bullet content should be within the dotted box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 hidden="1"/>
            <p:cNvSpPr txBox="1"/>
            <p:nvPr userDrawn="1"/>
          </p:nvSpPr>
          <p:spPr>
            <a:xfrm>
              <a:off x="4663440" y="6087524"/>
              <a:ext cx="42062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9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 remove the box use the “Toggle Margin” tool from the GCP Toolbar</a:t>
              </a:r>
              <a:endPara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 hidden="1"/>
            <p:cNvSpPr txBox="1"/>
            <p:nvPr userDrawn="1"/>
          </p:nvSpPr>
          <p:spPr>
            <a:xfrm>
              <a:off x="-1" y="1008456"/>
              <a:ext cx="8869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To remove the title header instruction use the “Toggle Margin” tool from the GCP Toolbar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2" r:id="rId3"/>
    <p:sldLayoutId id="2147483724" r:id="rId4"/>
    <p:sldLayoutId id="2147483714" r:id="rId5"/>
    <p:sldLayoutId id="2147483723" r:id="rId6"/>
    <p:sldLayoutId id="2147483731" r:id="rId7"/>
    <p:sldLayoutId id="214748373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charset="0"/>
        </a:defRPr>
      </a:lvl2pPr>
      <a:lvl3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charset="0"/>
        </a:defRPr>
      </a:lvl3pPr>
      <a:lvl4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charset="0"/>
        </a:defRPr>
      </a:lvl4pPr>
      <a:lvl5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charset="0"/>
        </a:defRPr>
      </a:lvl5pPr>
      <a:lvl6pPr marL="4572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charset="0"/>
        </a:defRPr>
      </a:lvl6pPr>
      <a:lvl7pPr marL="9144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charset="0"/>
        </a:defRPr>
      </a:lvl7pPr>
      <a:lvl8pPr marL="13716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charset="0"/>
        </a:defRPr>
      </a:lvl8pPr>
      <a:lvl9pPr marL="18288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charset="0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SzPct val="100000"/>
        <a:buChar char="•"/>
        <a:defRPr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1730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SzPct val="100000"/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7413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SzPct val="100000"/>
        <a:buChar char="•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7113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SzPct val="100000"/>
        <a:buChar char="–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314450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SzPct val="100000"/>
        <a:buChar char="»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7716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j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j-lt"/>
        </a:defRPr>
      </a:lvl7pPr>
      <a:lvl8pPr marL="26860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j-lt"/>
        </a:defRPr>
      </a:lvl8pPr>
      <a:lvl9pPr marL="31432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0"/>
            <a:ext cx="9144000" cy="6867144"/>
            <a:chOff x="0" y="0"/>
            <a:chExt cx="9144000" cy="6867144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6714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975104"/>
              <a:ext cx="9144000" cy="850392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0">
                  <a:srgbClr val="0067AC"/>
                </a:gs>
              </a:gsLst>
              <a:lin ang="54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9472" name="Group 16"/>
            <p:cNvGrpSpPr>
              <a:grpSpLocks noChangeAspect="1"/>
            </p:cNvGrpSpPr>
            <p:nvPr userDrawn="1"/>
          </p:nvGrpSpPr>
          <p:grpSpPr bwMode="auto">
            <a:xfrm>
              <a:off x="420688" y="430213"/>
              <a:ext cx="3262312" cy="376237"/>
              <a:chOff x="265" y="271"/>
              <a:chExt cx="2055" cy="237"/>
            </a:xfrm>
          </p:grpSpPr>
          <p:sp>
            <p:nvSpPr>
              <p:cNvPr id="19471" name="AutoShape 15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65" y="271"/>
                <a:ext cx="2055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73" name="Freeform 17"/>
              <p:cNvSpPr>
                <a:spLocks noEditPoints="1"/>
              </p:cNvSpPr>
              <p:nvPr userDrawn="1"/>
            </p:nvSpPr>
            <p:spPr bwMode="auto">
              <a:xfrm>
                <a:off x="1380" y="271"/>
                <a:ext cx="462" cy="80"/>
              </a:xfrm>
              <a:custGeom>
                <a:avLst/>
                <a:gdLst/>
                <a:ahLst/>
                <a:cxnLst>
                  <a:cxn ang="0">
                    <a:pos x="3516" y="636"/>
                  </a:cxn>
                  <a:cxn ang="0">
                    <a:pos x="3630" y="590"/>
                  </a:cxn>
                  <a:cxn ang="0">
                    <a:pos x="3696" y="453"/>
                  </a:cxn>
                  <a:cxn ang="0">
                    <a:pos x="3621" y="312"/>
                  </a:cxn>
                  <a:cxn ang="0">
                    <a:pos x="3446" y="223"/>
                  </a:cxn>
                  <a:cxn ang="0">
                    <a:pos x="3419" y="147"/>
                  </a:cxn>
                  <a:cxn ang="0">
                    <a:pos x="3494" y="94"/>
                  </a:cxn>
                  <a:cxn ang="0">
                    <a:pos x="3671" y="31"/>
                  </a:cxn>
                  <a:cxn ang="0">
                    <a:pos x="3451" y="7"/>
                  </a:cxn>
                  <a:cxn ang="0">
                    <a:pos x="3305" y="142"/>
                  </a:cxn>
                  <a:cxn ang="0">
                    <a:pos x="3360" y="298"/>
                  </a:cxn>
                  <a:cxn ang="0">
                    <a:pos x="3538" y="391"/>
                  </a:cxn>
                  <a:cxn ang="0">
                    <a:pos x="3581" y="470"/>
                  </a:cxn>
                  <a:cxn ang="0">
                    <a:pos x="3516" y="539"/>
                  </a:cxn>
                  <a:cxn ang="0">
                    <a:pos x="3331" y="514"/>
                  </a:cxn>
                  <a:cxn ang="0">
                    <a:pos x="3221" y="536"/>
                  </a:cxn>
                  <a:cxn ang="0">
                    <a:pos x="2640" y="543"/>
                  </a:cxn>
                  <a:cxn ang="0">
                    <a:pos x="2506" y="526"/>
                  </a:cxn>
                  <a:cxn ang="0">
                    <a:pos x="2423" y="452"/>
                  </a:cxn>
                  <a:cxn ang="0">
                    <a:pos x="2393" y="281"/>
                  </a:cxn>
                  <a:cxn ang="0">
                    <a:pos x="2438" y="167"/>
                  </a:cxn>
                  <a:cxn ang="0">
                    <a:pos x="2542" y="102"/>
                  </a:cxn>
                  <a:cxn ang="0">
                    <a:pos x="2730" y="118"/>
                  </a:cxn>
                  <a:cxn ang="0">
                    <a:pos x="2570" y="2"/>
                  </a:cxn>
                  <a:cxn ang="0">
                    <a:pos x="2403" y="59"/>
                  </a:cxn>
                  <a:cxn ang="0">
                    <a:pos x="2296" y="189"/>
                  </a:cxn>
                  <a:cxn ang="0">
                    <a:pos x="2276" y="379"/>
                  </a:cxn>
                  <a:cxn ang="0">
                    <a:pos x="2336" y="533"/>
                  </a:cxn>
                  <a:cxn ang="0">
                    <a:pos x="2471" y="622"/>
                  </a:cxn>
                  <a:cxn ang="0">
                    <a:pos x="2688" y="631"/>
                  </a:cxn>
                  <a:cxn ang="0">
                    <a:pos x="1778" y="630"/>
                  </a:cxn>
                  <a:cxn ang="0">
                    <a:pos x="1719" y="517"/>
                  </a:cxn>
                  <a:cxn ang="0">
                    <a:pos x="1449" y="10"/>
                  </a:cxn>
                  <a:cxn ang="0">
                    <a:pos x="1211" y="97"/>
                  </a:cxn>
                  <a:cxn ang="0">
                    <a:pos x="1282" y="178"/>
                  </a:cxn>
                  <a:cxn ang="0">
                    <a:pos x="1233" y="276"/>
                  </a:cxn>
                  <a:cxn ang="0">
                    <a:pos x="1091" y="374"/>
                  </a:cxn>
                  <a:cxn ang="0">
                    <a:pos x="1235" y="414"/>
                  </a:cxn>
                  <a:cxn ang="0">
                    <a:pos x="1298" y="620"/>
                  </a:cxn>
                  <a:cxn ang="0">
                    <a:pos x="1364" y="435"/>
                  </a:cxn>
                  <a:cxn ang="0">
                    <a:pos x="1284" y="337"/>
                  </a:cxn>
                  <a:cxn ang="0">
                    <a:pos x="1376" y="257"/>
                  </a:cxn>
                  <a:cxn ang="0">
                    <a:pos x="1375" y="94"/>
                  </a:cxn>
                  <a:cxn ang="0">
                    <a:pos x="1265" y="17"/>
                  </a:cxn>
                  <a:cxn ang="0">
                    <a:pos x="996" y="14"/>
                  </a:cxn>
                  <a:cxn ang="0">
                    <a:pos x="880" y="536"/>
                  </a:cxn>
                  <a:cxn ang="0">
                    <a:pos x="118" y="636"/>
                  </a:cxn>
                  <a:cxn ang="0">
                    <a:pos x="303" y="612"/>
                  </a:cxn>
                  <a:cxn ang="0">
                    <a:pos x="388" y="526"/>
                  </a:cxn>
                  <a:cxn ang="0">
                    <a:pos x="374" y="354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5" y="1"/>
                  </a:cxn>
                  <a:cxn ang="0">
                    <a:pos x="44" y="77"/>
                  </a:cxn>
                  <a:cxn ang="0">
                    <a:pos x="28" y="253"/>
                  </a:cxn>
                  <a:cxn ang="0">
                    <a:pos x="179" y="358"/>
                  </a:cxn>
                  <a:cxn ang="0">
                    <a:pos x="284" y="437"/>
                  </a:cxn>
                  <a:cxn ang="0">
                    <a:pos x="260" y="523"/>
                  </a:cxn>
                  <a:cxn ang="0">
                    <a:pos x="112" y="539"/>
                  </a:cxn>
                </a:cxnLst>
                <a:rect l="0" t="0" r="r" b="b"/>
                <a:pathLst>
                  <a:path w="3696" h="640">
                    <a:moveTo>
                      <a:pt x="3292" y="600"/>
                    </a:moveTo>
                    <a:lnTo>
                      <a:pt x="3306" y="608"/>
                    </a:lnTo>
                    <a:lnTo>
                      <a:pt x="3324" y="615"/>
                    </a:lnTo>
                    <a:lnTo>
                      <a:pt x="3343" y="620"/>
                    </a:lnTo>
                    <a:lnTo>
                      <a:pt x="3365" y="628"/>
                    </a:lnTo>
                    <a:lnTo>
                      <a:pt x="3386" y="633"/>
                    </a:lnTo>
                    <a:lnTo>
                      <a:pt x="3411" y="636"/>
                    </a:lnTo>
                    <a:lnTo>
                      <a:pt x="3436" y="639"/>
                    </a:lnTo>
                    <a:lnTo>
                      <a:pt x="3459" y="640"/>
                    </a:lnTo>
                    <a:lnTo>
                      <a:pt x="3489" y="639"/>
                    </a:lnTo>
                    <a:lnTo>
                      <a:pt x="3516" y="636"/>
                    </a:lnTo>
                    <a:lnTo>
                      <a:pt x="3529" y="634"/>
                    </a:lnTo>
                    <a:lnTo>
                      <a:pt x="3540" y="631"/>
                    </a:lnTo>
                    <a:lnTo>
                      <a:pt x="3553" y="628"/>
                    </a:lnTo>
                    <a:lnTo>
                      <a:pt x="3563" y="623"/>
                    </a:lnTo>
                    <a:lnTo>
                      <a:pt x="3575" y="620"/>
                    </a:lnTo>
                    <a:lnTo>
                      <a:pt x="3586" y="616"/>
                    </a:lnTo>
                    <a:lnTo>
                      <a:pt x="3595" y="612"/>
                    </a:lnTo>
                    <a:lnTo>
                      <a:pt x="3605" y="607"/>
                    </a:lnTo>
                    <a:lnTo>
                      <a:pt x="3612" y="602"/>
                    </a:lnTo>
                    <a:lnTo>
                      <a:pt x="3623" y="596"/>
                    </a:lnTo>
                    <a:lnTo>
                      <a:pt x="3630" y="590"/>
                    </a:lnTo>
                    <a:lnTo>
                      <a:pt x="3638" y="583"/>
                    </a:lnTo>
                    <a:lnTo>
                      <a:pt x="3644" y="577"/>
                    </a:lnTo>
                    <a:lnTo>
                      <a:pt x="3651" y="570"/>
                    </a:lnTo>
                    <a:lnTo>
                      <a:pt x="3659" y="563"/>
                    </a:lnTo>
                    <a:lnTo>
                      <a:pt x="3663" y="556"/>
                    </a:lnTo>
                    <a:lnTo>
                      <a:pt x="3673" y="540"/>
                    </a:lnTo>
                    <a:lnTo>
                      <a:pt x="3681" y="526"/>
                    </a:lnTo>
                    <a:lnTo>
                      <a:pt x="3687" y="507"/>
                    </a:lnTo>
                    <a:lnTo>
                      <a:pt x="3693" y="490"/>
                    </a:lnTo>
                    <a:lnTo>
                      <a:pt x="3695" y="471"/>
                    </a:lnTo>
                    <a:lnTo>
                      <a:pt x="3696" y="453"/>
                    </a:lnTo>
                    <a:lnTo>
                      <a:pt x="3695" y="437"/>
                    </a:lnTo>
                    <a:lnTo>
                      <a:pt x="3693" y="421"/>
                    </a:lnTo>
                    <a:lnTo>
                      <a:pt x="3688" y="407"/>
                    </a:lnTo>
                    <a:lnTo>
                      <a:pt x="3685" y="392"/>
                    </a:lnTo>
                    <a:lnTo>
                      <a:pt x="3680" y="379"/>
                    </a:lnTo>
                    <a:lnTo>
                      <a:pt x="3673" y="367"/>
                    </a:lnTo>
                    <a:lnTo>
                      <a:pt x="3665" y="354"/>
                    </a:lnTo>
                    <a:lnTo>
                      <a:pt x="3656" y="344"/>
                    </a:lnTo>
                    <a:lnTo>
                      <a:pt x="3645" y="332"/>
                    </a:lnTo>
                    <a:lnTo>
                      <a:pt x="3634" y="321"/>
                    </a:lnTo>
                    <a:lnTo>
                      <a:pt x="3621" y="312"/>
                    </a:lnTo>
                    <a:lnTo>
                      <a:pt x="3606" y="303"/>
                    </a:lnTo>
                    <a:lnTo>
                      <a:pt x="3591" y="294"/>
                    </a:lnTo>
                    <a:lnTo>
                      <a:pt x="3573" y="286"/>
                    </a:lnTo>
                    <a:lnTo>
                      <a:pt x="3555" y="277"/>
                    </a:lnTo>
                    <a:lnTo>
                      <a:pt x="3534" y="269"/>
                    </a:lnTo>
                    <a:lnTo>
                      <a:pt x="3507" y="257"/>
                    </a:lnTo>
                    <a:lnTo>
                      <a:pt x="3482" y="247"/>
                    </a:lnTo>
                    <a:lnTo>
                      <a:pt x="3472" y="241"/>
                    </a:lnTo>
                    <a:lnTo>
                      <a:pt x="3461" y="235"/>
                    </a:lnTo>
                    <a:lnTo>
                      <a:pt x="3453" y="230"/>
                    </a:lnTo>
                    <a:lnTo>
                      <a:pt x="3446" y="223"/>
                    </a:lnTo>
                    <a:lnTo>
                      <a:pt x="3439" y="219"/>
                    </a:lnTo>
                    <a:lnTo>
                      <a:pt x="3433" y="213"/>
                    </a:lnTo>
                    <a:lnTo>
                      <a:pt x="3427" y="205"/>
                    </a:lnTo>
                    <a:lnTo>
                      <a:pt x="3423" y="199"/>
                    </a:lnTo>
                    <a:lnTo>
                      <a:pt x="3420" y="192"/>
                    </a:lnTo>
                    <a:lnTo>
                      <a:pt x="3419" y="184"/>
                    </a:lnTo>
                    <a:lnTo>
                      <a:pt x="3416" y="177"/>
                    </a:lnTo>
                    <a:lnTo>
                      <a:pt x="3416" y="167"/>
                    </a:lnTo>
                    <a:lnTo>
                      <a:pt x="3416" y="162"/>
                    </a:lnTo>
                    <a:lnTo>
                      <a:pt x="3417" y="154"/>
                    </a:lnTo>
                    <a:lnTo>
                      <a:pt x="3419" y="147"/>
                    </a:lnTo>
                    <a:lnTo>
                      <a:pt x="3422" y="141"/>
                    </a:lnTo>
                    <a:lnTo>
                      <a:pt x="3425" y="135"/>
                    </a:lnTo>
                    <a:lnTo>
                      <a:pt x="3431" y="128"/>
                    </a:lnTo>
                    <a:lnTo>
                      <a:pt x="3436" y="121"/>
                    </a:lnTo>
                    <a:lnTo>
                      <a:pt x="3442" y="117"/>
                    </a:lnTo>
                    <a:lnTo>
                      <a:pt x="3448" y="112"/>
                    </a:lnTo>
                    <a:lnTo>
                      <a:pt x="3455" y="107"/>
                    </a:lnTo>
                    <a:lnTo>
                      <a:pt x="3463" y="103"/>
                    </a:lnTo>
                    <a:lnTo>
                      <a:pt x="3474" y="100"/>
                    </a:lnTo>
                    <a:lnTo>
                      <a:pt x="3484" y="97"/>
                    </a:lnTo>
                    <a:lnTo>
                      <a:pt x="3494" y="94"/>
                    </a:lnTo>
                    <a:lnTo>
                      <a:pt x="3507" y="94"/>
                    </a:lnTo>
                    <a:lnTo>
                      <a:pt x="3520" y="94"/>
                    </a:lnTo>
                    <a:lnTo>
                      <a:pt x="3539" y="94"/>
                    </a:lnTo>
                    <a:lnTo>
                      <a:pt x="3560" y="96"/>
                    </a:lnTo>
                    <a:lnTo>
                      <a:pt x="3577" y="100"/>
                    </a:lnTo>
                    <a:lnTo>
                      <a:pt x="3595" y="104"/>
                    </a:lnTo>
                    <a:lnTo>
                      <a:pt x="3609" y="108"/>
                    </a:lnTo>
                    <a:lnTo>
                      <a:pt x="3623" y="113"/>
                    </a:lnTo>
                    <a:lnTo>
                      <a:pt x="3634" y="118"/>
                    </a:lnTo>
                    <a:lnTo>
                      <a:pt x="3643" y="121"/>
                    </a:lnTo>
                    <a:lnTo>
                      <a:pt x="3671" y="31"/>
                    </a:lnTo>
                    <a:lnTo>
                      <a:pt x="3659" y="25"/>
                    </a:lnTo>
                    <a:lnTo>
                      <a:pt x="3643" y="20"/>
                    </a:lnTo>
                    <a:lnTo>
                      <a:pt x="3627" y="14"/>
                    </a:lnTo>
                    <a:lnTo>
                      <a:pt x="3609" y="9"/>
                    </a:lnTo>
                    <a:lnTo>
                      <a:pt x="3590" y="6"/>
                    </a:lnTo>
                    <a:lnTo>
                      <a:pt x="3568" y="3"/>
                    </a:lnTo>
                    <a:lnTo>
                      <a:pt x="3547" y="1"/>
                    </a:lnTo>
                    <a:lnTo>
                      <a:pt x="3522" y="0"/>
                    </a:lnTo>
                    <a:lnTo>
                      <a:pt x="3497" y="1"/>
                    </a:lnTo>
                    <a:lnTo>
                      <a:pt x="3474" y="4"/>
                    </a:lnTo>
                    <a:lnTo>
                      <a:pt x="3451" y="7"/>
                    </a:lnTo>
                    <a:lnTo>
                      <a:pt x="3431" y="14"/>
                    </a:lnTo>
                    <a:lnTo>
                      <a:pt x="3411" y="22"/>
                    </a:lnTo>
                    <a:lnTo>
                      <a:pt x="3394" y="30"/>
                    </a:lnTo>
                    <a:lnTo>
                      <a:pt x="3377" y="40"/>
                    </a:lnTo>
                    <a:lnTo>
                      <a:pt x="3362" y="51"/>
                    </a:lnTo>
                    <a:lnTo>
                      <a:pt x="3348" y="64"/>
                    </a:lnTo>
                    <a:lnTo>
                      <a:pt x="3336" y="77"/>
                    </a:lnTo>
                    <a:lnTo>
                      <a:pt x="3327" y="92"/>
                    </a:lnTo>
                    <a:lnTo>
                      <a:pt x="3316" y="108"/>
                    </a:lnTo>
                    <a:lnTo>
                      <a:pt x="3310" y="123"/>
                    </a:lnTo>
                    <a:lnTo>
                      <a:pt x="3305" y="142"/>
                    </a:lnTo>
                    <a:lnTo>
                      <a:pt x="3302" y="159"/>
                    </a:lnTo>
                    <a:lnTo>
                      <a:pt x="3302" y="179"/>
                    </a:lnTo>
                    <a:lnTo>
                      <a:pt x="3302" y="194"/>
                    </a:lnTo>
                    <a:lnTo>
                      <a:pt x="3304" y="211"/>
                    </a:lnTo>
                    <a:lnTo>
                      <a:pt x="3308" y="225"/>
                    </a:lnTo>
                    <a:lnTo>
                      <a:pt x="3313" y="239"/>
                    </a:lnTo>
                    <a:lnTo>
                      <a:pt x="3321" y="253"/>
                    </a:lnTo>
                    <a:lnTo>
                      <a:pt x="3329" y="264"/>
                    </a:lnTo>
                    <a:lnTo>
                      <a:pt x="3338" y="276"/>
                    </a:lnTo>
                    <a:lnTo>
                      <a:pt x="3348" y="288"/>
                    </a:lnTo>
                    <a:lnTo>
                      <a:pt x="3360" y="298"/>
                    </a:lnTo>
                    <a:lnTo>
                      <a:pt x="3372" y="310"/>
                    </a:lnTo>
                    <a:lnTo>
                      <a:pt x="3385" y="318"/>
                    </a:lnTo>
                    <a:lnTo>
                      <a:pt x="3401" y="328"/>
                    </a:lnTo>
                    <a:lnTo>
                      <a:pt x="3416" y="335"/>
                    </a:lnTo>
                    <a:lnTo>
                      <a:pt x="3434" y="344"/>
                    </a:lnTo>
                    <a:lnTo>
                      <a:pt x="3451" y="351"/>
                    </a:lnTo>
                    <a:lnTo>
                      <a:pt x="3471" y="358"/>
                    </a:lnTo>
                    <a:lnTo>
                      <a:pt x="3497" y="369"/>
                    </a:lnTo>
                    <a:lnTo>
                      <a:pt x="3521" y="380"/>
                    </a:lnTo>
                    <a:lnTo>
                      <a:pt x="3529" y="385"/>
                    </a:lnTo>
                    <a:lnTo>
                      <a:pt x="3538" y="391"/>
                    </a:lnTo>
                    <a:lnTo>
                      <a:pt x="3548" y="396"/>
                    </a:lnTo>
                    <a:lnTo>
                      <a:pt x="3555" y="403"/>
                    </a:lnTo>
                    <a:lnTo>
                      <a:pt x="3561" y="408"/>
                    </a:lnTo>
                    <a:lnTo>
                      <a:pt x="3566" y="417"/>
                    </a:lnTo>
                    <a:lnTo>
                      <a:pt x="3570" y="422"/>
                    </a:lnTo>
                    <a:lnTo>
                      <a:pt x="3573" y="429"/>
                    </a:lnTo>
                    <a:lnTo>
                      <a:pt x="3575" y="437"/>
                    </a:lnTo>
                    <a:lnTo>
                      <a:pt x="3577" y="444"/>
                    </a:lnTo>
                    <a:lnTo>
                      <a:pt x="3581" y="453"/>
                    </a:lnTo>
                    <a:lnTo>
                      <a:pt x="3581" y="461"/>
                    </a:lnTo>
                    <a:lnTo>
                      <a:pt x="3581" y="470"/>
                    </a:lnTo>
                    <a:lnTo>
                      <a:pt x="3577" y="480"/>
                    </a:lnTo>
                    <a:lnTo>
                      <a:pt x="3575" y="488"/>
                    </a:lnTo>
                    <a:lnTo>
                      <a:pt x="3572" y="496"/>
                    </a:lnTo>
                    <a:lnTo>
                      <a:pt x="3568" y="503"/>
                    </a:lnTo>
                    <a:lnTo>
                      <a:pt x="3563" y="510"/>
                    </a:lnTo>
                    <a:lnTo>
                      <a:pt x="3558" y="517"/>
                    </a:lnTo>
                    <a:lnTo>
                      <a:pt x="3551" y="523"/>
                    </a:lnTo>
                    <a:lnTo>
                      <a:pt x="3544" y="528"/>
                    </a:lnTo>
                    <a:lnTo>
                      <a:pt x="3534" y="532"/>
                    </a:lnTo>
                    <a:lnTo>
                      <a:pt x="3526" y="536"/>
                    </a:lnTo>
                    <a:lnTo>
                      <a:pt x="3516" y="539"/>
                    </a:lnTo>
                    <a:lnTo>
                      <a:pt x="3505" y="542"/>
                    </a:lnTo>
                    <a:lnTo>
                      <a:pt x="3492" y="544"/>
                    </a:lnTo>
                    <a:lnTo>
                      <a:pt x="3481" y="545"/>
                    </a:lnTo>
                    <a:lnTo>
                      <a:pt x="3468" y="545"/>
                    </a:lnTo>
                    <a:lnTo>
                      <a:pt x="3446" y="545"/>
                    </a:lnTo>
                    <a:lnTo>
                      <a:pt x="3424" y="542"/>
                    </a:lnTo>
                    <a:lnTo>
                      <a:pt x="3405" y="539"/>
                    </a:lnTo>
                    <a:lnTo>
                      <a:pt x="3383" y="534"/>
                    </a:lnTo>
                    <a:lnTo>
                      <a:pt x="3366" y="528"/>
                    </a:lnTo>
                    <a:lnTo>
                      <a:pt x="3348" y="522"/>
                    </a:lnTo>
                    <a:lnTo>
                      <a:pt x="3331" y="514"/>
                    </a:lnTo>
                    <a:lnTo>
                      <a:pt x="3316" y="506"/>
                    </a:lnTo>
                    <a:lnTo>
                      <a:pt x="3292" y="600"/>
                    </a:lnTo>
                    <a:close/>
                    <a:moveTo>
                      <a:pt x="3192" y="262"/>
                    </a:moveTo>
                    <a:lnTo>
                      <a:pt x="2959" y="262"/>
                    </a:lnTo>
                    <a:lnTo>
                      <a:pt x="2959" y="104"/>
                    </a:lnTo>
                    <a:lnTo>
                      <a:pt x="3207" y="104"/>
                    </a:lnTo>
                    <a:lnTo>
                      <a:pt x="3207" y="10"/>
                    </a:lnTo>
                    <a:lnTo>
                      <a:pt x="2845" y="10"/>
                    </a:lnTo>
                    <a:lnTo>
                      <a:pt x="2845" y="630"/>
                    </a:lnTo>
                    <a:lnTo>
                      <a:pt x="3221" y="630"/>
                    </a:lnTo>
                    <a:lnTo>
                      <a:pt x="3221" y="536"/>
                    </a:lnTo>
                    <a:lnTo>
                      <a:pt x="2959" y="536"/>
                    </a:lnTo>
                    <a:lnTo>
                      <a:pt x="2959" y="354"/>
                    </a:lnTo>
                    <a:lnTo>
                      <a:pt x="3192" y="354"/>
                    </a:lnTo>
                    <a:lnTo>
                      <a:pt x="3192" y="262"/>
                    </a:lnTo>
                    <a:close/>
                    <a:moveTo>
                      <a:pt x="2731" y="522"/>
                    </a:moveTo>
                    <a:lnTo>
                      <a:pt x="2717" y="527"/>
                    </a:lnTo>
                    <a:lnTo>
                      <a:pt x="2705" y="531"/>
                    </a:lnTo>
                    <a:lnTo>
                      <a:pt x="2691" y="535"/>
                    </a:lnTo>
                    <a:lnTo>
                      <a:pt x="2674" y="538"/>
                    </a:lnTo>
                    <a:lnTo>
                      <a:pt x="2659" y="541"/>
                    </a:lnTo>
                    <a:lnTo>
                      <a:pt x="2640" y="543"/>
                    </a:lnTo>
                    <a:lnTo>
                      <a:pt x="2625" y="544"/>
                    </a:lnTo>
                    <a:lnTo>
                      <a:pt x="2608" y="544"/>
                    </a:lnTo>
                    <a:lnTo>
                      <a:pt x="2593" y="544"/>
                    </a:lnTo>
                    <a:lnTo>
                      <a:pt x="2583" y="543"/>
                    </a:lnTo>
                    <a:lnTo>
                      <a:pt x="2571" y="542"/>
                    </a:lnTo>
                    <a:lnTo>
                      <a:pt x="2558" y="540"/>
                    </a:lnTo>
                    <a:lnTo>
                      <a:pt x="2547" y="538"/>
                    </a:lnTo>
                    <a:lnTo>
                      <a:pt x="2537" y="536"/>
                    </a:lnTo>
                    <a:lnTo>
                      <a:pt x="2525" y="533"/>
                    </a:lnTo>
                    <a:lnTo>
                      <a:pt x="2515" y="529"/>
                    </a:lnTo>
                    <a:lnTo>
                      <a:pt x="2506" y="526"/>
                    </a:lnTo>
                    <a:lnTo>
                      <a:pt x="2497" y="521"/>
                    </a:lnTo>
                    <a:lnTo>
                      <a:pt x="2486" y="516"/>
                    </a:lnTo>
                    <a:lnTo>
                      <a:pt x="2478" y="510"/>
                    </a:lnTo>
                    <a:lnTo>
                      <a:pt x="2471" y="504"/>
                    </a:lnTo>
                    <a:lnTo>
                      <a:pt x="2462" y="498"/>
                    </a:lnTo>
                    <a:lnTo>
                      <a:pt x="2454" y="491"/>
                    </a:lnTo>
                    <a:lnTo>
                      <a:pt x="2447" y="485"/>
                    </a:lnTo>
                    <a:lnTo>
                      <a:pt x="2440" y="477"/>
                    </a:lnTo>
                    <a:lnTo>
                      <a:pt x="2435" y="469"/>
                    </a:lnTo>
                    <a:lnTo>
                      <a:pt x="2430" y="461"/>
                    </a:lnTo>
                    <a:lnTo>
                      <a:pt x="2423" y="452"/>
                    </a:lnTo>
                    <a:lnTo>
                      <a:pt x="2417" y="443"/>
                    </a:lnTo>
                    <a:lnTo>
                      <a:pt x="2413" y="433"/>
                    </a:lnTo>
                    <a:lnTo>
                      <a:pt x="2409" y="424"/>
                    </a:lnTo>
                    <a:lnTo>
                      <a:pt x="2405" y="414"/>
                    </a:lnTo>
                    <a:lnTo>
                      <a:pt x="2399" y="392"/>
                    </a:lnTo>
                    <a:lnTo>
                      <a:pt x="2394" y="371"/>
                    </a:lnTo>
                    <a:lnTo>
                      <a:pt x="2393" y="346"/>
                    </a:lnTo>
                    <a:lnTo>
                      <a:pt x="2391" y="321"/>
                    </a:lnTo>
                    <a:lnTo>
                      <a:pt x="2391" y="308"/>
                    </a:lnTo>
                    <a:lnTo>
                      <a:pt x="2393" y="295"/>
                    </a:lnTo>
                    <a:lnTo>
                      <a:pt x="2393" y="281"/>
                    </a:lnTo>
                    <a:lnTo>
                      <a:pt x="2396" y="269"/>
                    </a:lnTo>
                    <a:lnTo>
                      <a:pt x="2398" y="257"/>
                    </a:lnTo>
                    <a:lnTo>
                      <a:pt x="2400" y="245"/>
                    </a:lnTo>
                    <a:lnTo>
                      <a:pt x="2403" y="235"/>
                    </a:lnTo>
                    <a:lnTo>
                      <a:pt x="2406" y="223"/>
                    </a:lnTo>
                    <a:lnTo>
                      <a:pt x="2411" y="213"/>
                    </a:lnTo>
                    <a:lnTo>
                      <a:pt x="2415" y="203"/>
                    </a:lnTo>
                    <a:lnTo>
                      <a:pt x="2422" y="193"/>
                    </a:lnTo>
                    <a:lnTo>
                      <a:pt x="2427" y="184"/>
                    </a:lnTo>
                    <a:lnTo>
                      <a:pt x="2432" y="176"/>
                    </a:lnTo>
                    <a:lnTo>
                      <a:pt x="2438" y="167"/>
                    </a:lnTo>
                    <a:lnTo>
                      <a:pt x="2444" y="159"/>
                    </a:lnTo>
                    <a:lnTo>
                      <a:pt x="2451" y="152"/>
                    </a:lnTo>
                    <a:lnTo>
                      <a:pt x="2461" y="145"/>
                    </a:lnTo>
                    <a:lnTo>
                      <a:pt x="2467" y="139"/>
                    </a:lnTo>
                    <a:lnTo>
                      <a:pt x="2476" y="132"/>
                    </a:lnTo>
                    <a:lnTo>
                      <a:pt x="2483" y="126"/>
                    </a:lnTo>
                    <a:lnTo>
                      <a:pt x="2492" y="121"/>
                    </a:lnTo>
                    <a:lnTo>
                      <a:pt x="2503" y="117"/>
                    </a:lnTo>
                    <a:lnTo>
                      <a:pt x="2511" y="112"/>
                    </a:lnTo>
                    <a:lnTo>
                      <a:pt x="2520" y="109"/>
                    </a:lnTo>
                    <a:lnTo>
                      <a:pt x="2542" y="102"/>
                    </a:lnTo>
                    <a:lnTo>
                      <a:pt x="2562" y="98"/>
                    </a:lnTo>
                    <a:lnTo>
                      <a:pt x="2586" y="94"/>
                    </a:lnTo>
                    <a:lnTo>
                      <a:pt x="2609" y="94"/>
                    </a:lnTo>
                    <a:lnTo>
                      <a:pt x="2627" y="94"/>
                    </a:lnTo>
                    <a:lnTo>
                      <a:pt x="2645" y="96"/>
                    </a:lnTo>
                    <a:lnTo>
                      <a:pt x="2662" y="98"/>
                    </a:lnTo>
                    <a:lnTo>
                      <a:pt x="2676" y="101"/>
                    </a:lnTo>
                    <a:lnTo>
                      <a:pt x="2692" y="105"/>
                    </a:lnTo>
                    <a:lnTo>
                      <a:pt x="2705" y="109"/>
                    </a:lnTo>
                    <a:lnTo>
                      <a:pt x="2717" y="113"/>
                    </a:lnTo>
                    <a:lnTo>
                      <a:pt x="2730" y="118"/>
                    </a:lnTo>
                    <a:lnTo>
                      <a:pt x="2753" y="28"/>
                    </a:lnTo>
                    <a:lnTo>
                      <a:pt x="2743" y="24"/>
                    </a:lnTo>
                    <a:lnTo>
                      <a:pt x="2732" y="20"/>
                    </a:lnTo>
                    <a:lnTo>
                      <a:pt x="2715" y="12"/>
                    </a:lnTo>
                    <a:lnTo>
                      <a:pt x="2699" y="9"/>
                    </a:lnTo>
                    <a:lnTo>
                      <a:pt x="2677" y="6"/>
                    </a:lnTo>
                    <a:lnTo>
                      <a:pt x="2656" y="3"/>
                    </a:lnTo>
                    <a:lnTo>
                      <a:pt x="2630" y="1"/>
                    </a:lnTo>
                    <a:lnTo>
                      <a:pt x="2603" y="0"/>
                    </a:lnTo>
                    <a:lnTo>
                      <a:pt x="2586" y="1"/>
                    </a:lnTo>
                    <a:lnTo>
                      <a:pt x="2570" y="2"/>
                    </a:lnTo>
                    <a:lnTo>
                      <a:pt x="2552" y="4"/>
                    </a:lnTo>
                    <a:lnTo>
                      <a:pt x="2536" y="6"/>
                    </a:lnTo>
                    <a:lnTo>
                      <a:pt x="2518" y="9"/>
                    </a:lnTo>
                    <a:lnTo>
                      <a:pt x="2503" y="12"/>
                    </a:lnTo>
                    <a:lnTo>
                      <a:pt x="2486" y="17"/>
                    </a:lnTo>
                    <a:lnTo>
                      <a:pt x="2471" y="23"/>
                    </a:lnTo>
                    <a:lnTo>
                      <a:pt x="2458" y="29"/>
                    </a:lnTo>
                    <a:lnTo>
                      <a:pt x="2442" y="35"/>
                    </a:lnTo>
                    <a:lnTo>
                      <a:pt x="2430" y="42"/>
                    </a:lnTo>
                    <a:lnTo>
                      <a:pt x="2414" y="50"/>
                    </a:lnTo>
                    <a:lnTo>
                      <a:pt x="2403" y="59"/>
                    </a:lnTo>
                    <a:lnTo>
                      <a:pt x="2391" y="68"/>
                    </a:lnTo>
                    <a:lnTo>
                      <a:pt x="2377" y="77"/>
                    </a:lnTo>
                    <a:lnTo>
                      <a:pt x="2366" y="87"/>
                    </a:lnTo>
                    <a:lnTo>
                      <a:pt x="2355" y="99"/>
                    </a:lnTo>
                    <a:lnTo>
                      <a:pt x="2344" y="110"/>
                    </a:lnTo>
                    <a:lnTo>
                      <a:pt x="2335" y="121"/>
                    </a:lnTo>
                    <a:lnTo>
                      <a:pt x="2326" y="135"/>
                    </a:lnTo>
                    <a:lnTo>
                      <a:pt x="2318" y="148"/>
                    </a:lnTo>
                    <a:lnTo>
                      <a:pt x="2311" y="162"/>
                    </a:lnTo>
                    <a:lnTo>
                      <a:pt x="2303" y="176"/>
                    </a:lnTo>
                    <a:lnTo>
                      <a:pt x="2296" y="189"/>
                    </a:lnTo>
                    <a:lnTo>
                      <a:pt x="2291" y="205"/>
                    </a:lnTo>
                    <a:lnTo>
                      <a:pt x="2286" y="222"/>
                    </a:lnTo>
                    <a:lnTo>
                      <a:pt x="2281" y="238"/>
                    </a:lnTo>
                    <a:lnTo>
                      <a:pt x="2279" y="255"/>
                    </a:lnTo>
                    <a:lnTo>
                      <a:pt x="2276" y="272"/>
                    </a:lnTo>
                    <a:lnTo>
                      <a:pt x="2274" y="290"/>
                    </a:lnTo>
                    <a:lnTo>
                      <a:pt x="2272" y="308"/>
                    </a:lnTo>
                    <a:lnTo>
                      <a:pt x="2272" y="328"/>
                    </a:lnTo>
                    <a:lnTo>
                      <a:pt x="2272" y="345"/>
                    </a:lnTo>
                    <a:lnTo>
                      <a:pt x="2274" y="362"/>
                    </a:lnTo>
                    <a:lnTo>
                      <a:pt x="2276" y="379"/>
                    </a:lnTo>
                    <a:lnTo>
                      <a:pt x="2277" y="394"/>
                    </a:lnTo>
                    <a:lnTo>
                      <a:pt x="2281" y="412"/>
                    </a:lnTo>
                    <a:lnTo>
                      <a:pt x="2284" y="426"/>
                    </a:lnTo>
                    <a:lnTo>
                      <a:pt x="2288" y="441"/>
                    </a:lnTo>
                    <a:lnTo>
                      <a:pt x="2293" y="456"/>
                    </a:lnTo>
                    <a:lnTo>
                      <a:pt x="2298" y="469"/>
                    </a:lnTo>
                    <a:lnTo>
                      <a:pt x="2305" y="483"/>
                    </a:lnTo>
                    <a:lnTo>
                      <a:pt x="2313" y="496"/>
                    </a:lnTo>
                    <a:lnTo>
                      <a:pt x="2320" y="508"/>
                    </a:lnTo>
                    <a:lnTo>
                      <a:pt x="2328" y="521"/>
                    </a:lnTo>
                    <a:lnTo>
                      <a:pt x="2336" y="533"/>
                    </a:lnTo>
                    <a:lnTo>
                      <a:pt x="2347" y="543"/>
                    </a:lnTo>
                    <a:lnTo>
                      <a:pt x="2357" y="555"/>
                    </a:lnTo>
                    <a:lnTo>
                      <a:pt x="2366" y="564"/>
                    </a:lnTo>
                    <a:lnTo>
                      <a:pt x="2377" y="573"/>
                    </a:lnTo>
                    <a:lnTo>
                      <a:pt x="2389" y="582"/>
                    </a:lnTo>
                    <a:lnTo>
                      <a:pt x="2401" y="592"/>
                    </a:lnTo>
                    <a:lnTo>
                      <a:pt x="2414" y="598"/>
                    </a:lnTo>
                    <a:lnTo>
                      <a:pt x="2428" y="605"/>
                    </a:lnTo>
                    <a:lnTo>
                      <a:pt x="2442" y="611"/>
                    </a:lnTo>
                    <a:lnTo>
                      <a:pt x="2455" y="617"/>
                    </a:lnTo>
                    <a:lnTo>
                      <a:pt x="2471" y="622"/>
                    </a:lnTo>
                    <a:lnTo>
                      <a:pt x="2485" y="628"/>
                    </a:lnTo>
                    <a:lnTo>
                      <a:pt x="2503" y="631"/>
                    </a:lnTo>
                    <a:lnTo>
                      <a:pt x="2518" y="634"/>
                    </a:lnTo>
                    <a:lnTo>
                      <a:pt x="2536" y="636"/>
                    </a:lnTo>
                    <a:lnTo>
                      <a:pt x="2552" y="638"/>
                    </a:lnTo>
                    <a:lnTo>
                      <a:pt x="2571" y="639"/>
                    </a:lnTo>
                    <a:lnTo>
                      <a:pt x="2589" y="640"/>
                    </a:lnTo>
                    <a:lnTo>
                      <a:pt x="2616" y="639"/>
                    </a:lnTo>
                    <a:lnTo>
                      <a:pt x="2640" y="637"/>
                    </a:lnTo>
                    <a:lnTo>
                      <a:pt x="2664" y="634"/>
                    </a:lnTo>
                    <a:lnTo>
                      <a:pt x="2688" y="631"/>
                    </a:lnTo>
                    <a:lnTo>
                      <a:pt x="2706" y="628"/>
                    </a:lnTo>
                    <a:lnTo>
                      <a:pt x="2724" y="620"/>
                    </a:lnTo>
                    <a:lnTo>
                      <a:pt x="2738" y="616"/>
                    </a:lnTo>
                    <a:lnTo>
                      <a:pt x="2748" y="611"/>
                    </a:lnTo>
                    <a:lnTo>
                      <a:pt x="2731" y="522"/>
                    </a:lnTo>
                    <a:close/>
                    <a:moveTo>
                      <a:pt x="2061" y="10"/>
                    </a:moveTo>
                    <a:lnTo>
                      <a:pt x="2061" y="630"/>
                    </a:lnTo>
                    <a:lnTo>
                      <a:pt x="2174" y="630"/>
                    </a:lnTo>
                    <a:lnTo>
                      <a:pt x="2174" y="10"/>
                    </a:lnTo>
                    <a:lnTo>
                      <a:pt x="2061" y="10"/>
                    </a:lnTo>
                    <a:close/>
                    <a:moveTo>
                      <a:pt x="1778" y="630"/>
                    </a:moveTo>
                    <a:lnTo>
                      <a:pt x="1994" y="10"/>
                    </a:lnTo>
                    <a:lnTo>
                      <a:pt x="1873" y="10"/>
                    </a:lnTo>
                    <a:lnTo>
                      <a:pt x="1782" y="294"/>
                    </a:lnTo>
                    <a:lnTo>
                      <a:pt x="1773" y="321"/>
                    </a:lnTo>
                    <a:lnTo>
                      <a:pt x="1765" y="350"/>
                    </a:lnTo>
                    <a:lnTo>
                      <a:pt x="1756" y="378"/>
                    </a:lnTo>
                    <a:lnTo>
                      <a:pt x="1749" y="407"/>
                    </a:lnTo>
                    <a:lnTo>
                      <a:pt x="1740" y="434"/>
                    </a:lnTo>
                    <a:lnTo>
                      <a:pt x="1732" y="462"/>
                    </a:lnTo>
                    <a:lnTo>
                      <a:pt x="1726" y="490"/>
                    </a:lnTo>
                    <a:lnTo>
                      <a:pt x="1719" y="517"/>
                    </a:lnTo>
                    <a:lnTo>
                      <a:pt x="1717" y="517"/>
                    </a:lnTo>
                    <a:lnTo>
                      <a:pt x="1712" y="490"/>
                    </a:lnTo>
                    <a:lnTo>
                      <a:pt x="1704" y="461"/>
                    </a:lnTo>
                    <a:lnTo>
                      <a:pt x="1697" y="433"/>
                    </a:lnTo>
                    <a:lnTo>
                      <a:pt x="1690" y="405"/>
                    </a:lnTo>
                    <a:lnTo>
                      <a:pt x="1683" y="378"/>
                    </a:lnTo>
                    <a:lnTo>
                      <a:pt x="1675" y="349"/>
                    </a:lnTo>
                    <a:lnTo>
                      <a:pt x="1665" y="320"/>
                    </a:lnTo>
                    <a:lnTo>
                      <a:pt x="1656" y="292"/>
                    </a:lnTo>
                    <a:lnTo>
                      <a:pt x="1572" y="10"/>
                    </a:lnTo>
                    <a:lnTo>
                      <a:pt x="1449" y="10"/>
                    </a:lnTo>
                    <a:lnTo>
                      <a:pt x="1649" y="630"/>
                    </a:lnTo>
                    <a:lnTo>
                      <a:pt x="1778" y="630"/>
                    </a:lnTo>
                    <a:close/>
                    <a:moveTo>
                      <a:pt x="1091" y="97"/>
                    </a:moveTo>
                    <a:lnTo>
                      <a:pt x="1102" y="94"/>
                    </a:lnTo>
                    <a:lnTo>
                      <a:pt x="1119" y="92"/>
                    </a:lnTo>
                    <a:lnTo>
                      <a:pt x="1137" y="92"/>
                    </a:lnTo>
                    <a:lnTo>
                      <a:pt x="1163" y="90"/>
                    </a:lnTo>
                    <a:lnTo>
                      <a:pt x="1175" y="92"/>
                    </a:lnTo>
                    <a:lnTo>
                      <a:pt x="1189" y="92"/>
                    </a:lnTo>
                    <a:lnTo>
                      <a:pt x="1201" y="94"/>
                    </a:lnTo>
                    <a:lnTo>
                      <a:pt x="1211" y="97"/>
                    </a:lnTo>
                    <a:lnTo>
                      <a:pt x="1223" y="100"/>
                    </a:lnTo>
                    <a:lnTo>
                      <a:pt x="1233" y="105"/>
                    </a:lnTo>
                    <a:lnTo>
                      <a:pt x="1242" y="109"/>
                    </a:lnTo>
                    <a:lnTo>
                      <a:pt x="1250" y="115"/>
                    </a:lnTo>
                    <a:lnTo>
                      <a:pt x="1257" y="121"/>
                    </a:lnTo>
                    <a:lnTo>
                      <a:pt x="1265" y="129"/>
                    </a:lnTo>
                    <a:lnTo>
                      <a:pt x="1270" y="137"/>
                    </a:lnTo>
                    <a:lnTo>
                      <a:pt x="1275" y="146"/>
                    </a:lnTo>
                    <a:lnTo>
                      <a:pt x="1279" y="155"/>
                    </a:lnTo>
                    <a:lnTo>
                      <a:pt x="1281" y="167"/>
                    </a:lnTo>
                    <a:lnTo>
                      <a:pt x="1282" y="178"/>
                    </a:lnTo>
                    <a:lnTo>
                      <a:pt x="1282" y="189"/>
                    </a:lnTo>
                    <a:lnTo>
                      <a:pt x="1282" y="201"/>
                    </a:lnTo>
                    <a:lnTo>
                      <a:pt x="1281" y="212"/>
                    </a:lnTo>
                    <a:lnTo>
                      <a:pt x="1279" y="222"/>
                    </a:lnTo>
                    <a:lnTo>
                      <a:pt x="1275" y="232"/>
                    </a:lnTo>
                    <a:lnTo>
                      <a:pt x="1270" y="241"/>
                    </a:lnTo>
                    <a:lnTo>
                      <a:pt x="1265" y="250"/>
                    </a:lnTo>
                    <a:lnTo>
                      <a:pt x="1257" y="257"/>
                    </a:lnTo>
                    <a:lnTo>
                      <a:pt x="1250" y="264"/>
                    </a:lnTo>
                    <a:lnTo>
                      <a:pt x="1242" y="271"/>
                    </a:lnTo>
                    <a:lnTo>
                      <a:pt x="1233" y="276"/>
                    </a:lnTo>
                    <a:lnTo>
                      <a:pt x="1222" y="280"/>
                    </a:lnTo>
                    <a:lnTo>
                      <a:pt x="1211" y="285"/>
                    </a:lnTo>
                    <a:lnTo>
                      <a:pt x="1199" y="288"/>
                    </a:lnTo>
                    <a:lnTo>
                      <a:pt x="1186" y="291"/>
                    </a:lnTo>
                    <a:lnTo>
                      <a:pt x="1172" y="292"/>
                    </a:lnTo>
                    <a:lnTo>
                      <a:pt x="1160" y="292"/>
                    </a:lnTo>
                    <a:lnTo>
                      <a:pt x="1091" y="292"/>
                    </a:lnTo>
                    <a:lnTo>
                      <a:pt x="1091" y="97"/>
                    </a:lnTo>
                    <a:close/>
                    <a:moveTo>
                      <a:pt x="979" y="630"/>
                    </a:moveTo>
                    <a:lnTo>
                      <a:pt x="1091" y="630"/>
                    </a:lnTo>
                    <a:lnTo>
                      <a:pt x="1091" y="374"/>
                    </a:lnTo>
                    <a:lnTo>
                      <a:pt x="1150" y="374"/>
                    </a:lnTo>
                    <a:lnTo>
                      <a:pt x="1161" y="376"/>
                    </a:lnTo>
                    <a:lnTo>
                      <a:pt x="1172" y="378"/>
                    </a:lnTo>
                    <a:lnTo>
                      <a:pt x="1181" y="379"/>
                    </a:lnTo>
                    <a:lnTo>
                      <a:pt x="1192" y="381"/>
                    </a:lnTo>
                    <a:lnTo>
                      <a:pt x="1200" y="384"/>
                    </a:lnTo>
                    <a:lnTo>
                      <a:pt x="1208" y="388"/>
                    </a:lnTo>
                    <a:lnTo>
                      <a:pt x="1214" y="393"/>
                    </a:lnTo>
                    <a:lnTo>
                      <a:pt x="1222" y="400"/>
                    </a:lnTo>
                    <a:lnTo>
                      <a:pt x="1229" y="407"/>
                    </a:lnTo>
                    <a:lnTo>
                      <a:pt x="1235" y="414"/>
                    </a:lnTo>
                    <a:lnTo>
                      <a:pt x="1240" y="423"/>
                    </a:lnTo>
                    <a:lnTo>
                      <a:pt x="1245" y="432"/>
                    </a:lnTo>
                    <a:lnTo>
                      <a:pt x="1248" y="444"/>
                    </a:lnTo>
                    <a:lnTo>
                      <a:pt x="1252" y="456"/>
                    </a:lnTo>
                    <a:lnTo>
                      <a:pt x="1257" y="469"/>
                    </a:lnTo>
                    <a:lnTo>
                      <a:pt x="1260" y="485"/>
                    </a:lnTo>
                    <a:lnTo>
                      <a:pt x="1274" y="536"/>
                    </a:lnTo>
                    <a:lnTo>
                      <a:pt x="1284" y="578"/>
                    </a:lnTo>
                    <a:lnTo>
                      <a:pt x="1289" y="596"/>
                    </a:lnTo>
                    <a:lnTo>
                      <a:pt x="1293" y="610"/>
                    </a:lnTo>
                    <a:lnTo>
                      <a:pt x="1298" y="620"/>
                    </a:lnTo>
                    <a:lnTo>
                      <a:pt x="1303" y="630"/>
                    </a:lnTo>
                    <a:lnTo>
                      <a:pt x="1419" y="630"/>
                    </a:lnTo>
                    <a:lnTo>
                      <a:pt x="1415" y="618"/>
                    </a:lnTo>
                    <a:lnTo>
                      <a:pt x="1408" y="604"/>
                    </a:lnTo>
                    <a:lnTo>
                      <a:pt x="1403" y="584"/>
                    </a:lnTo>
                    <a:lnTo>
                      <a:pt x="1397" y="564"/>
                    </a:lnTo>
                    <a:lnTo>
                      <a:pt x="1391" y="539"/>
                    </a:lnTo>
                    <a:lnTo>
                      <a:pt x="1384" y="514"/>
                    </a:lnTo>
                    <a:lnTo>
                      <a:pt x="1378" y="487"/>
                    </a:lnTo>
                    <a:lnTo>
                      <a:pt x="1369" y="457"/>
                    </a:lnTo>
                    <a:lnTo>
                      <a:pt x="1364" y="435"/>
                    </a:lnTo>
                    <a:lnTo>
                      <a:pt x="1355" y="415"/>
                    </a:lnTo>
                    <a:lnTo>
                      <a:pt x="1348" y="397"/>
                    </a:lnTo>
                    <a:lnTo>
                      <a:pt x="1338" y="381"/>
                    </a:lnTo>
                    <a:lnTo>
                      <a:pt x="1331" y="373"/>
                    </a:lnTo>
                    <a:lnTo>
                      <a:pt x="1326" y="367"/>
                    </a:lnTo>
                    <a:lnTo>
                      <a:pt x="1320" y="361"/>
                    </a:lnTo>
                    <a:lnTo>
                      <a:pt x="1314" y="354"/>
                    </a:lnTo>
                    <a:lnTo>
                      <a:pt x="1307" y="349"/>
                    </a:lnTo>
                    <a:lnTo>
                      <a:pt x="1300" y="345"/>
                    </a:lnTo>
                    <a:lnTo>
                      <a:pt x="1291" y="342"/>
                    </a:lnTo>
                    <a:lnTo>
                      <a:pt x="1284" y="337"/>
                    </a:lnTo>
                    <a:lnTo>
                      <a:pt x="1284" y="335"/>
                    </a:lnTo>
                    <a:lnTo>
                      <a:pt x="1293" y="330"/>
                    </a:lnTo>
                    <a:lnTo>
                      <a:pt x="1306" y="326"/>
                    </a:lnTo>
                    <a:lnTo>
                      <a:pt x="1316" y="319"/>
                    </a:lnTo>
                    <a:lnTo>
                      <a:pt x="1326" y="313"/>
                    </a:lnTo>
                    <a:lnTo>
                      <a:pt x="1335" y="305"/>
                    </a:lnTo>
                    <a:lnTo>
                      <a:pt x="1345" y="298"/>
                    </a:lnTo>
                    <a:lnTo>
                      <a:pt x="1354" y="289"/>
                    </a:lnTo>
                    <a:lnTo>
                      <a:pt x="1362" y="279"/>
                    </a:lnTo>
                    <a:lnTo>
                      <a:pt x="1369" y="269"/>
                    </a:lnTo>
                    <a:lnTo>
                      <a:pt x="1376" y="257"/>
                    </a:lnTo>
                    <a:lnTo>
                      <a:pt x="1382" y="247"/>
                    </a:lnTo>
                    <a:lnTo>
                      <a:pt x="1387" y="235"/>
                    </a:lnTo>
                    <a:lnTo>
                      <a:pt x="1391" y="222"/>
                    </a:lnTo>
                    <a:lnTo>
                      <a:pt x="1394" y="208"/>
                    </a:lnTo>
                    <a:lnTo>
                      <a:pt x="1396" y="194"/>
                    </a:lnTo>
                    <a:lnTo>
                      <a:pt x="1396" y="180"/>
                    </a:lnTo>
                    <a:lnTo>
                      <a:pt x="1395" y="160"/>
                    </a:lnTo>
                    <a:lnTo>
                      <a:pt x="1393" y="142"/>
                    </a:lnTo>
                    <a:lnTo>
                      <a:pt x="1388" y="123"/>
                    </a:lnTo>
                    <a:lnTo>
                      <a:pt x="1383" y="108"/>
                    </a:lnTo>
                    <a:lnTo>
                      <a:pt x="1375" y="94"/>
                    </a:lnTo>
                    <a:lnTo>
                      <a:pt x="1365" y="79"/>
                    </a:lnTo>
                    <a:lnTo>
                      <a:pt x="1355" y="67"/>
                    </a:lnTo>
                    <a:lnTo>
                      <a:pt x="1343" y="55"/>
                    </a:lnTo>
                    <a:lnTo>
                      <a:pt x="1335" y="48"/>
                    </a:lnTo>
                    <a:lnTo>
                      <a:pt x="1326" y="43"/>
                    </a:lnTo>
                    <a:lnTo>
                      <a:pt x="1317" y="38"/>
                    </a:lnTo>
                    <a:lnTo>
                      <a:pt x="1308" y="33"/>
                    </a:lnTo>
                    <a:lnTo>
                      <a:pt x="1297" y="28"/>
                    </a:lnTo>
                    <a:lnTo>
                      <a:pt x="1287" y="24"/>
                    </a:lnTo>
                    <a:lnTo>
                      <a:pt x="1277" y="22"/>
                    </a:lnTo>
                    <a:lnTo>
                      <a:pt x="1265" y="17"/>
                    </a:lnTo>
                    <a:lnTo>
                      <a:pt x="1240" y="12"/>
                    </a:lnTo>
                    <a:lnTo>
                      <a:pt x="1213" y="7"/>
                    </a:lnTo>
                    <a:lnTo>
                      <a:pt x="1182" y="6"/>
                    </a:lnTo>
                    <a:lnTo>
                      <a:pt x="1152" y="5"/>
                    </a:lnTo>
                    <a:lnTo>
                      <a:pt x="1127" y="5"/>
                    </a:lnTo>
                    <a:lnTo>
                      <a:pt x="1102" y="6"/>
                    </a:lnTo>
                    <a:lnTo>
                      <a:pt x="1080" y="7"/>
                    </a:lnTo>
                    <a:lnTo>
                      <a:pt x="1057" y="9"/>
                    </a:lnTo>
                    <a:lnTo>
                      <a:pt x="1035" y="11"/>
                    </a:lnTo>
                    <a:lnTo>
                      <a:pt x="1016" y="12"/>
                    </a:lnTo>
                    <a:lnTo>
                      <a:pt x="996" y="14"/>
                    </a:lnTo>
                    <a:lnTo>
                      <a:pt x="979" y="20"/>
                    </a:lnTo>
                    <a:lnTo>
                      <a:pt x="979" y="630"/>
                    </a:lnTo>
                    <a:close/>
                    <a:moveTo>
                      <a:pt x="854" y="262"/>
                    </a:moveTo>
                    <a:lnTo>
                      <a:pt x="617" y="262"/>
                    </a:lnTo>
                    <a:lnTo>
                      <a:pt x="617" y="104"/>
                    </a:lnTo>
                    <a:lnTo>
                      <a:pt x="866" y="104"/>
                    </a:lnTo>
                    <a:lnTo>
                      <a:pt x="866" y="10"/>
                    </a:lnTo>
                    <a:lnTo>
                      <a:pt x="505" y="10"/>
                    </a:lnTo>
                    <a:lnTo>
                      <a:pt x="505" y="630"/>
                    </a:lnTo>
                    <a:lnTo>
                      <a:pt x="880" y="630"/>
                    </a:lnTo>
                    <a:lnTo>
                      <a:pt x="880" y="536"/>
                    </a:lnTo>
                    <a:lnTo>
                      <a:pt x="617" y="536"/>
                    </a:lnTo>
                    <a:lnTo>
                      <a:pt x="617" y="354"/>
                    </a:lnTo>
                    <a:lnTo>
                      <a:pt x="854" y="354"/>
                    </a:lnTo>
                    <a:lnTo>
                      <a:pt x="854" y="262"/>
                    </a:lnTo>
                    <a:close/>
                    <a:moveTo>
                      <a:pt x="0" y="600"/>
                    </a:moveTo>
                    <a:lnTo>
                      <a:pt x="14" y="608"/>
                    </a:lnTo>
                    <a:lnTo>
                      <a:pt x="32" y="615"/>
                    </a:lnTo>
                    <a:lnTo>
                      <a:pt x="50" y="620"/>
                    </a:lnTo>
                    <a:lnTo>
                      <a:pt x="73" y="628"/>
                    </a:lnTo>
                    <a:lnTo>
                      <a:pt x="94" y="633"/>
                    </a:lnTo>
                    <a:lnTo>
                      <a:pt x="118" y="636"/>
                    </a:lnTo>
                    <a:lnTo>
                      <a:pt x="144" y="639"/>
                    </a:lnTo>
                    <a:lnTo>
                      <a:pt x="167" y="640"/>
                    </a:lnTo>
                    <a:lnTo>
                      <a:pt x="196" y="639"/>
                    </a:lnTo>
                    <a:lnTo>
                      <a:pt x="224" y="636"/>
                    </a:lnTo>
                    <a:lnTo>
                      <a:pt x="236" y="634"/>
                    </a:lnTo>
                    <a:lnTo>
                      <a:pt x="248" y="631"/>
                    </a:lnTo>
                    <a:lnTo>
                      <a:pt x="261" y="628"/>
                    </a:lnTo>
                    <a:lnTo>
                      <a:pt x="273" y="623"/>
                    </a:lnTo>
                    <a:lnTo>
                      <a:pt x="282" y="620"/>
                    </a:lnTo>
                    <a:lnTo>
                      <a:pt x="294" y="616"/>
                    </a:lnTo>
                    <a:lnTo>
                      <a:pt x="303" y="612"/>
                    </a:lnTo>
                    <a:lnTo>
                      <a:pt x="312" y="607"/>
                    </a:lnTo>
                    <a:lnTo>
                      <a:pt x="321" y="602"/>
                    </a:lnTo>
                    <a:lnTo>
                      <a:pt x="331" y="596"/>
                    </a:lnTo>
                    <a:lnTo>
                      <a:pt x="339" y="590"/>
                    </a:lnTo>
                    <a:lnTo>
                      <a:pt x="346" y="583"/>
                    </a:lnTo>
                    <a:lnTo>
                      <a:pt x="352" y="577"/>
                    </a:lnTo>
                    <a:lnTo>
                      <a:pt x="358" y="570"/>
                    </a:lnTo>
                    <a:lnTo>
                      <a:pt x="366" y="563"/>
                    </a:lnTo>
                    <a:lnTo>
                      <a:pt x="372" y="556"/>
                    </a:lnTo>
                    <a:lnTo>
                      <a:pt x="381" y="540"/>
                    </a:lnTo>
                    <a:lnTo>
                      <a:pt x="388" y="526"/>
                    </a:lnTo>
                    <a:lnTo>
                      <a:pt x="394" y="507"/>
                    </a:lnTo>
                    <a:lnTo>
                      <a:pt x="400" y="490"/>
                    </a:lnTo>
                    <a:lnTo>
                      <a:pt x="403" y="471"/>
                    </a:lnTo>
                    <a:lnTo>
                      <a:pt x="404" y="453"/>
                    </a:lnTo>
                    <a:lnTo>
                      <a:pt x="403" y="437"/>
                    </a:lnTo>
                    <a:lnTo>
                      <a:pt x="401" y="421"/>
                    </a:lnTo>
                    <a:lnTo>
                      <a:pt x="397" y="407"/>
                    </a:lnTo>
                    <a:lnTo>
                      <a:pt x="393" y="392"/>
                    </a:lnTo>
                    <a:lnTo>
                      <a:pt x="388" y="379"/>
                    </a:lnTo>
                    <a:lnTo>
                      <a:pt x="381" y="367"/>
                    </a:lnTo>
                    <a:lnTo>
                      <a:pt x="374" y="354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2" y="321"/>
                    </a:lnTo>
                    <a:lnTo>
                      <a:pt x="329" y="312"/>
                    </a:lnTo>
                    <a:lnTo>
                      <a:pt x="313" y="303"/>
                    </a:lnTo>
                    <a:lnTo>
                      <a:pt x="299" y="294"/>
                    </a:lnTo>
                    <a:lnTo>
                      <a:pt x="281" y="286"/>
                    </a:lnTo>
                    <a:lnTo>
                      <a:pt x="263" y="277"/>
                    </a:lnTo>
                    <a:lnTo>
                      <a:pt x="243" y="269"/>
                    </a:lnTo>
                    <a:lnTo>
                      <a:pt x="216" y="257"/>
                    </a:lnTo>
                    <a:lnTo>
                      <a:pt x="190" y="247"/>
                    </a:lnTo>
                    <a:lnTo>
                      <a:pt x="180" y="241"/>
                    </a:lnTo>
                    <a:lnTo>
                      <a:pt x="169" y="235"/>
                    </a:lnTo>
                    <a:lnTo>
                      <a:pt x="161" y="230"/>
                    </a:lnTo>
                    <a:lnTo>
                      <a:pt x="153" y="223"/>
                    </a:lnTo>
                    <a:lnTo>
                      <a:pt x="146" y="219"/>
                    </a:lnTo>
                    <a:lnTo>
                      <a:pt x="142" y="213"/>
                    </a:lnTo>
                    <a:lnTo>
                      <a:pt x="135" y="205"/>
                    </a:lnTo>
                    <a:lnTo>
                      <a:pt x="131" y="199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7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8" y="128"/>
                    </a:lnTo>
                    <a:lnTo>
                      <a:pt x="144" y="121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2" y="100"/>
                    </a:lnTo>
                    <a:lnTo>
                      <a:pt x="192" y="97"/>
                    </a:lnTo>
                    <a:lnTo>
                      <a:pt x="202" y="94"/>
                    </a:lnTo>
                    <a:lnTo>
                      <a:pt x="216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3" y="104"/>
                    </a:lnTo>
                    <a:lnTo>
                      <a:pt x="317" y="108"/>
                    </a:lnTo>
                    <a:lnTo>
                      <a:pt x="332" y="113"/>
                    </a:lnTo>
                    <a:lnTo>
                      <a:pt x="342" y="118"/>
                    </a:lnTo>
                    <a:lnTo>
                      <a:pt x="351" y="121"/>
                    </a:lnTo>
                    <a:lnTo>
                      <a:pt x="378" y="31"/>
                    </a:lnTo>
                    <a:lnTo>
                      <a:pt x="367" y="25"/>
                    </a:lnTo>
                    <a:lnTo>
                      <a:pt x="351" y="20"/>
                    </a:lnTo>
                    <a:lnTo>
                      <a:pt x="336" y="14"/>
                    </a:lnTo>
                    <a:lnTo>
                      <a:pt x="316" y="9"/>
                    </a:lnTo>
                    <a:lnTo>
                      <a:pt x="299" y="6"/>
                    </a:lnTo>
                    <a:lnTo>
                      <a:pt x="276" y="3"/>
                    </a:lnTo>
                    <a:lnTo>
                      <a:pt x="255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3" y="4"/>
                    </a:lnTo>
                    <a:lnTo>
                      <a:pt x="159" y="7"/>
                    </a:lnTo>
                    <a:lnTo>
                      <a:pt x="138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1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2"/>
                    </a:lnTo>
                    <a:lnTo>
                      <a:pt x="26" y="108"/>
                    </a:lnTo>
                    <a:lnTo>
                      <a:pt x="18" y="123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39"/>
                    </a:lnTo>
                    <a:lnTo>
                      <a:pt x="28" y="253"/>
                    </a:lnTo>
                    <a:lnTo>
                      <a:pt x="36" y="264"/>
                    </a:lnTo>
                    <a:lnTo>
                      <a:pt x="45" y="276"/>
                    </a:lnTo>
                    <a:lnTo>
                      <a:pt x="55" y="288"/>
                    </a:lnTo>
                    <a:lnTo>
                      <a:pt x="68" y="298"/>
                    </a:lnTo>
                    <a:lnTo>
                      <a:pt x="80" y="310"/>
                    </a:lnTo>
                    <a:lnTo>
                      <a:pt x="93" y="318"/>
                    </a:lnTo>
                    <a:lnTo>
                      <a:pt x="110" y="328"/>
                    </a:lnTo>
                    <a:lnTo>
                      <a:pt x="124" y="335"/>
                    </a:lnTo>
                    <a:lnTo>
                      <a:pt x="143" y="344"/>
                    </a:lnTo>
                    <a:lnTo>
                      <a:pt x="159" y="351"/>
                    </a:lnTo>
                    <a:lnTo>
                      <a:pt x="179" y="358"/>
                    </a:lnTo>
                    <a:lnTo>
                      <a:pt x="205" y="369"/>
                    </a:lnTo>
                    <a:lnTo>
                      <a:pt x="229" y="380"/>
                    </a:lnTo>
                    <a:lnTo>
                      <a:pt x="238" y="385"/>
                    </a:lnTo>
                    <a:lnTo>
                      <a:pt x="247" y="391"/>
                    </a:lnTo>
                    <a:lnTo>
                      <a:pt x="256" y="396"/>
                    </a:lnTo>
                    <a:lnTo>
                      <a:pt x="263" y="403"/>
                    </a:lnTo>
                    <a:lnTo>
                      <a:pt x="268" y="408"/>
                    </a:lnTo>
                    <a:lnTo>
                      <a:pt x="273" y="417"/>
                    </a:lnTo>
                    <a:lnTo>
                      <a:pt x="278" y="422"/>
                    </a:lnTo>
                    <a:lnTo>
                      <a:pt x="281" y="429"/>
                    </a:lnTo>
                    <a:lnTo>
                      <a:pt x="284" y="437"/>
                    </a:lnTo>
                    <a:lnTo>
                      <a:pt x="287" y="444"/>
                    </a:lnTo>
                    <a:lnTo>
                      <a:pt x="288" y="453"/>
                    </a:lnTo>
                    <a:lnTo>
                      <a:pt x="288" y="461"/>
                    </a:lnTo>
                    <a:lnTo>
                      <a:pt x="288" y="470"/>
                    </a:lnTo>
                    <a:lnTo>
                      <a:pt x="285" y="480"/>
                    </a:lnTo>
                    <a:lnTo>
                      <a:pt x="283" y="488"/>
                    </a:lnTo>
                    <a:lnTo>
                      <a:pt x="280" y="496"/>
                    </a:lnTo>
                    <a:lnTo>
                      <a:pt x="276" y="503"/>
                    </a:lnTo>
                    <a:lnTo>
                      <a:pt x="271" y="510"/>
                    </a:lnTo>
                    <a:lnTo>
                      <a:pt x="266" y="517"/>
                    </a:lnTo>
                    <a:lnTo>
                      <a:pt x="260" y="523"/>
                    </a:lnTo>
                    <a:lnTo>
                      <a:pt x="251" y="528"/>
                    </a:lnTo>
                    <a:lnTo>
                      <a:pt x="242" y="532"/>
                    </a:lnTo>
                    <a:lnTo>
                      <a:pt x="234" y="536"/>
                    </a:lnTo>
                    <a:lnTo>
                      <a:pt x="224" y="539"/>
                    </a:lnTo>
                    <a:lnTo>
                      <a:pt x="213" y="542"/>
                    </a:lnTo>
                    <a:lnTo>
                      <a:pt x="200" y="544"/>
                    </a:lnTo>
                    <a:lnTo>
                      <a:pt x="188" y="545"/>
                    </a:lnTo>
                    <a:lnTo>
                      <a:pt x="175" y="545"/>
                    </a:lnTo>
                    <a:lnTo>
                      <a:pt x="154" y="545"/>
                    </a:lnTo>
                    <a:lnTo>
                      <a:pt x="132" y="542"/>
                    </a:lnTo>
                    <a:lnTo>
                      <a:pt x="112" y="539"/>
                    </a:lnTo>
                    <a:lnTo>
                      <a:pt x="92" y="534"/>
                    </a:lnTo>
                    <a:lnTo>
                      <a:pt x="75" y="528"/>
                    </a:lnTo>
                    <a:lnTo>
                      <a:pt x="56" y="522"/>
                    </a:lnTo>
                    <a:lnTo>
                      <a:pt x="40" y="514"/>
                    </a:lnTo>
                    <a:lnTo>
                      <a:pt x="26" y="506"/>
                    </a:lnTo>
                    <a:lnTo>
                      <a:pt x="0" y="600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74" name="Freeform 18"/>
              <p:cNvSpPr>
                <a:spLocks noEditPoints="1"/>
              </p:cNvSpPr>
              <p:nvPr userDrawn="1"/>
            </p:nvSpPr>
            <p:spPr bwMode="auto">
              <a:xfrm>
                <a:off x="615" y="271"/>
                <a:ext cx="737" cy="80"/>
              </a:xfrm>
              <a:custGeom>
                <a:avLst/>
                <a:gdLst/>
                <a:ahLst/>
                <a:cxnLst>
                  <a:cxn ang="0">
                    <a:pos x="5508" y="10"/>
                  </a:cxn>
                  <a:cxn ang="0">
                    <a:pos x="5171" y="543"/>
                  </a:cxn>
                  <a:cxn ang="0">
                    <a:pos x="5032" y="477"/>
                  </a:cxn>
                  <a:cxn ang="0">
                    <a:pos x="4984" y="269"/>
                  </a:cxn>
                  <a:cxn ang="0">
                    <a:pos x="5066" y="132"/>
                  </a:cxn>
                  <a:cxn ang="0">
                    <a:pos x="5296" y="109"/>
                  </a:cxn>
                  <a:cxn ang="0">
                    <a:pos x="5125" y="6"/>
                  </a:cxn>
                  <a:cxn ang="0">
                    <a:pos x="4927" y="121"/>
                  </a:cxn>
                  <a:cxn ang="0">
                    <a:pos x="4864" y="362"/>
                  </a:cxn>
                  <a:cxn ang="0">
                    <a:pos x="4958" y="564"/>
                  </a:cxn>
                  <a:cxn ang="0">
                    <a:pos x="5178" y="640"/>
                  </a:cxn>
                  <a:cxn ang="0">
                    <a:pos x="4375" y="269"/>
                  </a:cxn>
                  <a:cxn ang="0">
                    <a:pos x="4763" y="630"/>
                  </a:cxn>
                  <a:cxn ang="0">
                    <a:pos x="4633" y="407"/>
                  </a:cxn>
                  <a:cxn ang="0">
                    <a:pos x="3906" y="100"/>
                  </a:cxn>
                  <a:cxn ang="0">
                    <a:pos x="3811" y="455"/>
                  </a:cxn>
                  <a:cxn ang="0">
                    <a:pos x="3022" y="10"/>
                  </a:cxn>
                  <a:cxn ang="0">
                    <a:pos x="2325" y="527"/>
                  </a:cxn>
                  <a:cxn ang="0">
                    <a:pos x="2456" y="633"/>
                  </a:cxn>
                  <a:cxn ang="0">
                    <a:pos x="2664" y="609"/>
                  </a:cxn>
                  <a:cxn ang="0">
                    <a:pos x="2768" y="460"/>
                  </a:cxn>
                  <a:cxn ang="0">
                    <a:pos x="2646" y="480"/>
                  </a:cxn>
                  <a:cxn ang="0">
                    <a:pos x="2471" y="532"/>
                  </a:cxn>
                  <a:cxn ang="0">
                    <a:pos x="1804" y="608"/>
                  </a:cxn>
                  <a:cxn ang="0">
                    <a:pos x="2083" y="616"/>
                  </a:cxn>
                  <a:cxn ang="0">
                    <a:pos x="2193" y="471"/>
                  </a:cxn>
                  <a:cxn ang="0">
                    <a:pos x="2071" y="286"/>
                  </a:cxn>
                  <a:cxn ang="0">
                    <a:pos x="1915" y="177"/>
                  </a:cxn>
                  <a:cxn ang="0">
                    <a:pos x="1992" y="94"/>
                  </a:cxn>
                  <a:cxn ang="0">
                    <a:pos x="2107" y="9"/>
                  </a:cxn>
                  <a:cxn ang="0">
                    <a:pos x="1824" y="92"/>
                  </a:cxn>
                  <a:cxn ang="0">
                    <a:pos x="1870" y="310"/>
                  </a:cxn>
                  <a:cxn ang="0">
                    <a:pos x="2068" y="422"/>
                  </a:cxn>
                  <a:cxn ang="0">
                    <a:pos x="2032" y="532"/>
                  </a:cxn>
                  <a:cxn ang="0">
                    <a:pos x="1790" y="600"/>
                  </a:cxn>
                  <a:cxn ang="0">
                    <a:pos x="1349" y="251"/>
                  </a:cxn>
                  <a:cxn ang="0">
                    <a:pos x="1587" y="421"/>
                  </a:cxn>
                  <a:cxn ang="0">
                    <a:pos x="1301" y="630"/>
                  </a:cxn>
                  <a:cxn ang="0">
                    <a:pos x="679" y="482"/>
                  </a:cxn>
                  <a:cxn ang="0">
                    <a:pos x="669" y="177"/>
                  </a:cxn>
                  <a:cxn ang="0">
                    <a:pos x="808" y="90"/>
                  </a:cxn>
                  <a:cxn ang="0">
                    <a:pos x="944" y="177"/>
                  </a:cxn>
                  <a:cxn ang="0">
                    <a:pos x="934" y="482"/>
                  </a:cxn>
                  <a:cxn ang="0">
                    <a:pos x="804" y="549"/>
                  </a:cxn>
                  <a:cxn ang="0">
                    <a:pos x="994" y="574"/>
                  </a:cxn>
                  <a:cxn ang="0">
                    <a:pos x="1094" y="369"/>
                  </a:cxn>
                  <a:cxn ang="0">
                    <a:pos x="1054" y="137"/>
                  </a:cxn>
                  <a:cxn ang="0">
                    <a:pos x="891" y="9"/>
                  </a:cxn>
                  <a:cxn ang="0">
                    <a:pos x="666" y="37"/>
                  </a:cxn>
                  <a:cxn ang="0">
                    <a:pos x="531" y="208"/>
                  </a:cxn>
                  <a:cxn ang="0">
                    <a:pos x="535" y="451"/>
                  </a:cxn>
                  <a:cxn ang="0">
                    <a:pos x="670" y="610"/>
                  </a:cxn>
                  <a:cxn ang="0">
                    <a:pos x="403" y="538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6"/>
                  </a:cxn>
                  <a:cxn ang="0">
                    <a:pos x="215" y="628"/>
                  </a:cxn>
                  <a:cxn ang="0">
                    <a:pos x="458" y="522"/>
                  </a:cxn>
                </a:cxnLst>
                <a:rect l="0" t="0" r="r" b="b"/>
                <a:pathLst>
                  <a:path w="5896" h="640">
                    <a:moveTo>
                      <a:pt x="5688" y="630"/>
                    </a:moveTo>
                    <a:lnTo>
                      <a:pt x="5688" y="369"/>
                    </a:lnTo>
                    <a:lnTo>
                      <a:pt x="5896" y="10"/>
                    </a:lnTo>
                    <a:lnTo>
                      <a:pt x="5766" y="10"/>
                    </a:lnTo>
                    <a:lnTo>
                      <a:pt x="5693" y="168"/>
                    </a:lnTo>
                    <a:lnTo>
                      <a:pt x="5678" y="201"/>
                    </a:lnTo>
                    <a:lnTo>
                      <a:pt x="5664" y="232"/>
                    </a:lnTo>
                    <a:lnTo>
                      <a:pt x="5651" y="262"/>
                    </a:lnTo>
                    <a:lnTo>
                      <a:pt x="5639" y="292"/>
                    </a:lnTo>
                    <a:lnTo>
                      <a:pt x="5638" y="292"/>
                    </a:lnTo>
                    <a:lnTo>
                      <a:pt x="5624" y="261"/>
                    </a:lnTo>
                    <a:lnTo>
                      <a:pt x="5612" y="232"/>
                    </a:lnTo>
                    <a:lnTo>
                      <a:pt x="5599" y="201"/>
                    </a:lnTo>
                    <a:lnTo>
                      <a:pt x="5583" y="169"/>
                    </a:lnTo>
                    <a:lnTo>
                      <a:pt x="5508" y="10"/>
                    </a:lnTo>
                    <a:lnTo>
                      <a:pt x="5380" y="10"/>
                    </a:lnTo>
                    <a:lnTo>
                      <a:pt x="5576" y="371"/>
                    </a:lnTo>
                    <a:lnTo>
                      <a:pt x="5576" y="630"/>
                    </a:lnTo>
                    <a:lnTo>
                      <a:pt x="5688" y="630"/>
                    </a:lnTo>
                    <a:close/>
                    <a:moveTo>
                      <a:pt x="5320" y="522"/>
                    </a:moveTo>
                    <a:lnTo>
                      <a:pt x="5308" y="527"/>
                    </a:lnTo>
                    <a:lnTo>
                      <a:pt x="5296" y="531"/>
                    </a:lnTo>
                    <a:lnTo>
                      <a:pt x="5279" y="535"/>
                    </a:lnTo>
                    <a:lnTo>
                      <a:pt x="5265" y="538"/>
                    </a:lnTo>
                    <a:lnTo>
                      <a:pt x="5247" y="541"/>
                    </a:lnTo>
                    <a:lnTo>
                      <a:pt x="5232" y="543"/>
                    </a:lnTo>
                    <a:lnTo>
                      <a:pt x="5213" y="544"/>
                    </a:lnTo>
                    <a:lnTo>
                      <a:pt x="5196" y="544"/>
                    </a:lnTo>
                    <a:lnTo>
                      <a:pt x="5185" y="544"/>
                    </a:lnTo>
                    <a:lnTo>
                      <a:pt x="5171" y="543"/>
                    </a:lnTo>
                    <a:lnTo>
                      <a:pt x="5159" y="542"/>
                    </a:lnTo>
                    <a:lnTo>
                      <a:pt x="5149" y="540"/>
                    </a:lnTo>
                    <a:lnTo>
                      <a:pt x="5136" y="538"/>
                    </a:lnTo>
                    <a:lnTo>
                      <a:pt x="5127" y="536"/>
                    </a:lnTo>
                    <a:lnTo>
                      <a:pt x="5116" y="533"/>
                    </a:lnTo>
                    <a:lnTo>
                      <a:pt x="5107" y="529"/>
                    </a:lnTo>
                    <a:lnTo>
                      <a:pt x="5095" y="526"/>
                    </a:lnTo>
                    <a:lnTo>
                      <a:pt x="5086" y="521"/>
                    </a:lnTo>
                    <a:lnTo>
                      <a:pt x="5078" y="516"/>
                    </a:lnTo>
                    <a:lnTo>
                      <a:pt x="5070" y="510"/>
                    </a:lnTo>
                    <a:lnTo>
                      <a:pt x="5059" y="504"/>
                    </a:lnTo>
                    <a:lnTo>
                      <a:pt x="5052" y="498"/>
                    </a:lnTo>
                    <a:lnTo>
                      <a:pt x="5045" y="491"/>
                    </a:lnTo>
                    <a:lnTo>
                      <a:pt x="5039" y="485"/>
                    </a:lnTo>
                    <a:lnTo>
                      <a:pt x="5032" y="477"/>
                    </a:lnTo>
                    <a:lnTo>
                      <a:pt x="5024" y="469"/>
                    </a:lnTo>
                    <a:lnTo>
                      <a:pt x="5018" y="461"/>
                    </a:lnTo>
                    <a:lnTo>
                      <a:pt x="5013" y="452"/>
                    </a:lnTo>
                    <a:lnTo>
                      <a:pt x="5008" y="443"/>
                    </a:lnTo>
                    <a:lnTo>
                      <a:pt x="5004" y="433"/>
                    </a:lnTo>
                    <a:lnTo>
                      <a:pt x="5000" y="424"/>
                    </a:lnTo>
                    <a:lnTo>
                      <a:pt x="4996" y="414"/>
                    </a:lnTo>
                    <a:lnTo>
                      <a:pt x="4988" y="392"/>
                    </a:lnTo>
                    <a:lnTo>
                      <a:pt x="4984" y="371"/>
                    </a:lnTo>
                    <a:lnTo>
                      <a:pt x="4981" y="346"/>
                    </a:lnTo>
                    <a:lnTo>
                      <a:pt x="4981" y="321"/>
                    </a:lnTo>
                    <a:lnTo>
                      <a:pt x="4981" y="308"/>
                    </a:lnTo>
                    <a:lnTo>
                      <a:pt x="4981" y="295"/>
                    </a:lnTo>
                    <a:lnTo>
                      <a:pt x="4983" y="281"/>
                    </a:lnTo>
                    <a:lnTo>
                      <a:pt x="4984" y="269"/>
                    </a:lnTo>
                    <a:lnTo>
                      <a:pt x="4987" y="257"/>
                    </a:lnTo>
                    <a:lnTo>
                      <a:pt x="4989" y="245"/>
                    </a:lnTo>
                    <a:lnTo>
                      <a:pt x="4994" y="235"/>
                    </a:lnTo>
                    <a:lnTo>
                      <a:pt x="4998" y="223"/>
                    </a:lnTo>
                    <a:lnTo>
                      <a:pt x="5001" y="213"/>
                    </a:lnTo>
                    <a:lnTo>
                      <a:pt x="5006" y="203"/>
                    </a:lnTo>
                    <a:lnTo>
                      <a:pt x="5010" y="193"/>
                    </a:lnTo>
                    <a:lnTo>
                      <a:pt x="5016" y="184"/>
                    </a:lnTo>
                    <a:lnTo>
                      <a:pt x="5021" y="176"/>
                    </a:lnTo>
                    <a:lnTo>
                      <a:pt x="5029" y="167"/>
                    </a:lnTo>
                    <a:lnTo>
                      <a:pt x="5036" y="159"/>
                    </a:lnTo>
                    <a:lnTo>
                      <a:pt x="5043" y="152"/>
                    </a:lnTo>
                    <a:lnTo>
                      <a:pt x="5049" y="145"/>
                    </a:lnTo>
                    <a:lnTo>
                      <a:pt x="5057" y="139"/>
                    </a:lnTo>
                    <a:lnTo>
                      <a:pt x="5066" y="132"/>
                    </a:lnTo>
                    <a:lnTo>
                      <a:pt x="5075" y="126"/>
                    </a:lnTo>
                    <a:lnTo>
                      <a:pt x="5083" y="121"/>
                    </a:lnTo>
                    <a:lnTo>
                      <a:pt x="5091" y="117"/>
                    </a:lnTo>
                    <a:lnTo>
                      <a:pt x="5100" y="112"/>
                    </a:lnTo>
                    <a:lnTo>
                      <a:pt x="5112" y="109"/>
                    </a:lnTo>
                    <a:lnTo>
                      <a:pt x="5132" y="102"/>
                    </a:lnTo>
                    <a:lnTo>
                      <a:pt x="5152" y="98"/>
                    </a:lnTo>
                    <a:lnTo>
                      <a:pt x="5174" y="94"/>
                    </a:lnTo>
                    <a:lnTo>
                      <a:pt x="5198" y="94"/>
                    </a:lnTo>
                    <a:lnTo>
                      <a:pt x="5218" y="94"/>
                    </a:lnTo>
                    <a:lnTo>
                      <a:pt x="5235" y="96"/>
                    </a:lnTo>
                    <a:lnTo>
                      <a:pt x="5250" y="98"/>
                    </a:lnTo>
                    <a:lnTo>
                      <a:pt x="5267" y="101"/>
                    </a:lnTo>
                    <a:lnTo>
                      <a:pt x="5281" y="105"/>
                    </a:lnTo>
                    <a:lnTo>
                      <a:pt x="5296" y="109"/>
                    </a:lnTo>
                    <a:lnTo>
                      <a:pt x="5308" y="113"/>
                    </a:lnTo>
                    <a:lnTo>
                      <a:pt x="5318" y="118"/>
                    </a:lnTo>
                    <a:lnTo>
                      <a:pt x="5344" y="28"/>
                    </a:lnTo>
                    <a:lnTo>
                      <a:pt x="5335" y="24"/>
                    </a:lnTo>
                    <a:lnTo>
                      <a:pt x="5320" y="20"/>
                    </a:lnTo>
                    <a:lnTo>
                      <a:pt x="5306" y="12"/>
                    </a:lnTo>
                    <a:lnTo>
                      <a:pt x="5288" y="9"/>
                    </a:lnTo>
                    <a:lnTo>
                      <a:pt x="5268" y="6"/>
                    </a:lnTo>
                    <a:lnTo>
                      <a:pt x="5244" y="3"/>
                    </a:lnTo>
                    <a:lnTo>
                      <a:pt x="5221" y="1"/>
                    </a:lnTo>
                    <a:lnTo>
                      <a:pt x="5194" y="0"/>
                    </a:lnTo>
                    <a:lnTo>
                      <a:pt x="5175" y="1"/>
                    </a:lnTo>
                    <a:lnTo>
                      <a:pt x="5159" y="2"/>
                    </a:lnTo>
                    <a:lnTo>
                      <a:pt x="5142" y="4"/>
                    </a:lnTo>
                    <a:lnTo>
                      <a:pt x="5125" y="6"/>
                    </a:lnTo>
                    <a:lnTo>
                      <a:pt x="5109" y="9"/>
                    </a:lnTo>
                    <a:lnTo>
                      <a:pt x="5093" y="12"/>
                    </a:lnTo>
                    <a:lnTo>
                      <a:pt x="5078" y="17"/>
                    </a:lnTo>
                    <a:lnTo>
                      <a:pt x="5061" y="23"/>
                    </a:lnTo>
                    <a:lnTo>
                      <a:pt x="5047" y="29"/>
                    </a:lnTo>
                    <a:lnTo>
                      <a:pt x="5034" y="35"/>
                    </a:lnTo>
                    <a:lnTo>
                      <a:pt x="5018" y="42"/>
                    </a:lnTo>
                    <a:lnTo>
                      <a:pt x="5006" y="50"/>
                    </a:lnTo>
                    <a:lnTo>
                      <a:pt x="4992" y="59"/>
                    </a:lnTo>
                    <a:lnTo>
                      <a:pt x="4979" y="68"/>
                    </a:lnTo>
                    <a:lnTo>
                      <a:pt x="4969" y="77"/>
                    </a:lnTo>
                    <a:lnTo>
                      <a:pt x="4958" y="87"/>
                    </a:lnTo>
                    <a:lnTo>
                      <a:pt x="4945" y="99"/>
                    </a:lnTo>
                    <a:lnTo>
                      <a:pt x="4935" y="110"/>
                    </a:lnTo>
                    <a:lnTo>
                      <a:pt x="4927" y="121"/>
                    </a:lnTo>
                    <a:lnTo>
                      <a:pt x="4917" y="135"/>
                    </a:lnTo>
                    <a:lnTo>
                      <a:pt x="4908" y="148"/>
                    </a:lnTo>
                    <a:lnTo>
                      <a:pt x="4901" y="162"/>
                    </a:lnTo>
                    <a:lnTo>
                      <a:pt x="4894" y="176"/>
                    </a:lnTo>
                    <a:lnTo>
                      <a:pt x="4888" y="189"/>
                    </a:lnTo>
                    <a:lnTo>
                      <a:pt x="4882" y="205"/>
                    </a:lnTo>
                    <a:lnTo>
                      <a:pt x="4875" y="222"/>
                    </a:lnTo>
                    <a:lnTo>
                      <a:pt x="4871" y="238"/>
                    </a:lnTo>
                    <a:lnTo>
                      <a:pt x="4868" y="255"/>
                    </a:lnTo>
                    <a:lnTo>
                      <a:pt x="4865" y="272"/>
                    </a:lnTo>
                    <a:lnTo>
                      <a:pt x="4864" y="290"/>
                    </a:lnTo>
                    <a:lnTo>
                      <a:pt x="4862" y="308"/>
                    </a:lnTo>
                    <a:lnTo>
                      <a:pt x="4862" y="328"/>
                    </a:lnTo>
                    <a:lnTo>
                      <a:pt x="4862" y="345"/>
                    </a:lnTo>
                    <a:lnTo>
                      <a:pt x="4864" y="362"/>
                    </a:lnTo>
                    <a:lnTo>
                      <a:pt x="4864" y="379"/>
                    </a:lnTo>
                    <a:lnTo>
                      <a:pt x="4867" y="394"/>
                    </a:lnTo>
                    <a:lnTo>
                      <a:pt x="4870" y="412"/>
                    </a:lnTo>
                    <a:lnTo>
                      <a:pt x="4873" y="426"/>
                    </a:lnTo>
                    <a:lnTo>
                      <a:pt x="4879" y="441"/>
                    </a:lnTo>
                    <a:lnTo>
                      <a:pt x="4884" y="456"/>
                    </a:lnTo>
                    <a:lnTo>
                      <a:pt x="4889" y="469"/>
                    </a:lnTo>
                    <a:lnTo>
                      <a:pt x="4896" y="483"/>
                    </a:lnTo>
                    <a:lnTo>
                      <a:pt x="4903" y="496"/>
                    </a:lnTo>
                    <a:lnTo>
                      <a:pt x="4909" y="508"/>
                    </a:lnTo>
                    <a:lnTo>
                      <a:pt x="4918" y="521"/>
                    </a:lnTo>
                    <a:lnTo>
                      <a:pt x="4928" y="533"/>
                    </a:lnTo>
                    <a:lnTo>
                      <a:pt x="4937" y="543"/>
                    </a:lnTo>
                    <a:lnTo>
                      <a:pt x="4945" y="555"/>
                    </a:lnTo>
                    <a:lnTo>
                      <a:pt x="4958" y="564"/>
                    </a:lnTo>
                    <a:lnTo>
                      <a:pt x="4967" y="573"/>
                    </a:lnTo>
                    <a:lnTo>
                      <a:pt x="4979" y="582"/>
                    </a:lnTo>
                    <a:lnTo>
                      <a:pt x="4992" y="592"/>
                    </a:lnTo>
                    <a:lnTo>
                      <a:pt x="5005" y="598"/>
                    </a:lnTo>
                    <a:lnTo>
                      <a:pt x="5017" y="605"/>
                    </a:lnTo>
                    <a:lnTo>
                      <a:pt x="5032" y="611"/>
                    </a:lnTo>
                    <a:lnTo>
                      <a:pt x="5045" y="617"/>
                    </a:lnTo>
                    <a:lnTo>
                      <a:pt x="5060" y="622"/>
                    </a:lnTo>
                    <a:lnTo>
                      <a:pt x="5077" y="628"/>
                    </a:lnTo>
                    <a:lnTo>
                      <a:pt x="5091" y="631"/>
                    </a:lnTo>
                    <a:lnTo>
                      <a:pt x="5109" y="634"/>
                    </a:lnTo>
                    <a:lnTo>
                      <a:pt x="5125" y="636"/>
                    </a:lnTo>
                    <a:lnTo>
                      <a:pt x="5142" y="638"/>
                    </a:lnTo>
                    <a:lnTo>
                      <a:pt x="5161" y="639"/>
                    </a:lnTo>
                    <a:lnTo>
                      <a:pt x="5178" y="640"/>
                    </a:lnTo>
                    <a:lnTo>
                      <a:pt x="5205" y="639"/>
                    </a:lnTo>
                    <a:lnTo>
                      <a:pt x="5232" y="637"/>
                    </a:lnTo>
                    <a:lnTo>
                      <a:pt x="5256" y="634"/>
                    </a:lnTo>
                    <a:lnTo>
                      <a:pt x="5276" y="631"/>
                    </a:lnTo>
                    <a:lnTo>
                      <a:pt x="5297" y="628"/>
                    </a:lnTo>
                    <a:lnTo>
                      <a:pt x="5313" y="620"/>
                    </a:lnTo>
                    <a:lnTo>
                      <a:pt x="5326" y="616"/>
                    </a:lnTo>
                    <a:lnTo>
                      <a:pt x="5340" y="611"/>
                    </a:lnTo>
                    <a:lnTo>
                      <a:pt x="5320" y="522"/>
                    </a:lnTo>
                    <a:close/>
                    <a:moveTo>
                      <a:pt x="4376" y="630"/>
                    </a:moveTo>
                    <a:lnTo>
                      <a:pt x="4376" y="408"/>
                    </a:lnTo>
                    <a:lnTo>
                      <a:pt x="4376" y="371"/>
                    </a:lnTo>
                    <a:lnTo>
                      <a:pt x="4376" y="335"/>
                    </a:lnTo>
                    <a:lnTo>
                      <a:pt x="4376" y="301"/>
                    </a:lnTo>
                    <a:lnTo>
                      <a:pt x="4375" y="269"/>
                    </a:lnTo>
                    <a:lnTo>
                      <a:pt x="4374" y="237"/>
                    </a:lnTo>
                    <a:lnTo>
                      <a:pt x="4373" y="204"/>
                    </a:lnTo>
                    <a:lnTo>
                      <a:pt x="4372" y="175"/>
                    </a:lnTo>
                    <a:lnTo>
                      <a:pt x="4372" y="144"/>
                    </a:lnTo>
                    <a:lnTo>
                      <a:pt x="4373" y="144"/>
                    </a:lnTo>
                    <a:lnTo>
                      <a:pt x="4385" y="169"/>
                    </a:lnTo>
                    <a:lnTo>
                      <a:pt x="4399" y="198"/>
                    </a:lnTo>
                    <a:lnTo>
                      <a:pt x="4412" y="223"/>
                    </a:lnTo>
                    <a:lnTo>
                      <a:pt x="4425" y="251"/>
                    </a:lnTo>
                    <a:lnTo>
                      <a:pt x="4440" y="278"/>
                    </a:lnTo>
                    <a:lnTo>
                      <a:pt x="4455" y="305"/>
                    </a:lnTo>
                    <a:lnTo>
                      <a:pt x="4471" y="332"/>
                    </a:lnTo>
                    <a:lnTo>
                      <a:pt x="4485" y="357"/>
                    </a:lnTo>
                    <a:lnTo>
                      <a:pt x="4646" y="630"/>
                    </a:lnTo>
                    <a:lnTo>
                      <a:pt x="4763" y="630"/>
                    </a:lnTo>
                    <a:lnTo>
                      <a:pt x="4763" y="10"/>
                    </a:lnTo>
                    <a:lnTo>
                      <a:pt x="4660" y="10"/>
                    </a:lnTo>
                    <a:lnTo>
                      <a:pt x="4660" y="226"/>
                    </a:lnTo>
                    <a:lnTo>
                      <a:pt x="4660" y="261"/>
                    </a:lnTo>
                    <a:lnTo>
                      <a:pt x="4660" y="295"/>
                    </a:lnTo>
                    <a:lnTo>
                      <a:pt x="4660" y="328"/>
                    </a:lnTo>
                    <a:lnTo>
                      <a:pt x="4662" y="359"/>
                    </a:lnTo>
                    <a:lnTo>
                      <a:pt x="4664" y="390"/>
                    </a:lnTo>
                    <a:lnTo>
                      <a:pt x="4665" y="421"/>
                    </a:lnTo>
                    <a:lnTo>
                      <a:pt x="4667" y="452"/>
                    </a:lnTo>
                    <a:lnTo>
                      <a:pt x="4669" y="483"/>
                    </a:lnTo>
                    <a:lnTo>
                      <a:pt x="4667" y="485"/>
                    </a:lnTo>
                    <a:lnTo>
                      <a:pt x="4656" y="458"/>
                    </a:lnTo>
                    <a:lnTo>
                      <a:pt x="4644" y="432"/>
                    </a:lnTo>
                    <a:lnTo>
                      <a:pt x="4633" y="407"/>
                    </a:lnTo>
                    <a:lnTo>
                      <a:pt x="4619" y="380"/>
                    </a:lnTo>
                    <a:lnTo>
                      <a:pt x="4605" y="354"/>
                    </a:lnTo>
                    <a:lnTo>
                      <a:pt x="4591" y="328"/>
                    </a:lnTo>
                    <a:lnTo>
                      <a:pt x="4576" y="301"/>
                    </a:lnTo>
                    <a:lnTo>
                      <a:pt x="4562" y="276"/>
                    </a:lnTo>
                    <a:lnTo>
                      <a:pt x="4401" y="10"/>
                    </a:lnTo>
                    <a:lnTo>
                      <a:pt x="4272" y="10"/>
                    </a:lnTo>
                    <a:lnTo>
                      <a:pt x="4272" y="630"/>
                    </a:lnTo>
                    <a:lnTo>
                      <a:pt x="4376" y="630"/>
                    </a:lnTo>
                    <a:close/>
                    <a:moveTo>
                      <a:pt x="3828" y="369"/>
                    </a:moveTo>
                    <a:lnTo>
                      <a:pt x="3878" y="216"/>
                    </a:lnTo>
                    <a:lnTo>
                      <a:pt x="3886" y="187"/>
                    </a:lnTo>
                    <a:lnTo>
                      <a:pt x="3893" y="157"/>
                    </a:lnTo>
                    <a:lnTo>
                      <a:pt x="3900" y="128"/>
                    </a:lnTo>
                    <a:lnTo>
                      <a:pt x="3906" y="100"/>
                    </a:lnTo>
                    <a:lnTo>
                      <a:pt x="3910" y="100"/>
                    </a:lnTo>
                    <a:lnTo>
                      <a:pt x="3917" y="128"/>
                    </a:lnTo>
                    <a:lnTo>
                      <a:pt x="3924" y="157"/>
                    </a:lnTo>
                    <a:lnTo>
                      <a:pt x="3932" y="187"/>
                    </a:lnTo>
                    <a:lnTo>
                      <a:pt x="3940" y="217"/>
                    </a:lnTo>
                    <a:lnTo>
                      <a:pt x="3990" y="369"/>
                    </a:lnTo>
                    <a:lnTo>
                      <a:pt x="3828" y="369"/>
                    </a:lnTo>
                    <a:close/>
                    <a:moveTo>
                      <a:pt x="4008" y="455"/>
                    </a:moveTo>
                    <a:lnTo>
                      <a:pt x="4065" y="630"/>
                    </a:lnTo>
                    <a:lnTo>
                      <a:pt x="4186" y="630"/>
                    </a:lnTo>
                    <a:lnTo>
                      <a:pt x="3985" y="10"/>
                    </a:lnTo>
                    <a:lnTo>
                      <a:pt x="3841" y="10"/>
                    </a:lnTo>
                    <a:lnTo>
                      <a:pt x="3640" y="630"/>
                    </a:lnTo>
                    <a:lnTo>
                      <a:pt x="3758" y="630"/>
                    </a:lnTo>
                    <a:lnTo>
                      <a:pt x="3811" y="455"/>
                    </a:lnTo>
                    <a:lnTo>
                      <a:pt x="4008" y="455"/>
                    </a:lnTo>
                    <a:close/>
                    <a:moveTo>
                      <a:pt x="3391" y="630"/>
                    </a:moveTo>
                    <a:lnTo>
                      <a:pt x="3504" y="630"/>
                    </a:lnTo>
                    <a:lnTo>
                      <a:pt x="3504" y="105"/>
                    </a:lnTo>
                    <a:lnTo>
                      <a:pt x="3681" y="105"/>
                    </a:lnTo>
                    <a:lnTo>
                      <a:pt x="3681" y="10"/>
                    </a:lnTo>
                    <a:lnTo>
                      <a:pt x="3213" y="10"/>
                    </a:lnTo>
                    <a:lnTo>
                      <a:pt x="3213" y="105"/>
                    </a:lnTo>
                    <a:lnTo>
                      <a:pt x="3391" y="105"/>
                    </a:lnTo>
                    <a:lnTo>
                      <a:pt x="3391" y="630"/>
                    </a:lnTo>
                    <a:close/>
                    <a:moveTo>
                      <a:pt x="2907" y="630"/>
                    </a:moveTo>
                    <a:lnTo>
                      <a:pt x="3277" y="630"/>
                    </a:lnTo>
                    <a:lnTo>
                      <a:pt x="3277" y="535"/>
                    </a:lnTo>
                    <a:lnTo>
                      <a:pt x="3022" y="535"/>
                    </a:lnTo>
                    <a:lnTo>
                      <a:pt x="3022" y="10"/>
                    </a:lnTo>
                    <a:lnTo>
                      <a:pt x="2907" y="10"/>
                    </a:lnTo>
                    <a:lnTo>
                      <a:pt x="2907" y="630"/>
                    </a:lnTo>
                    <a:close/>
                    <a:moveTo>
                      <a:pt x="2294" y="10"/>
                    </a:moveTo>
                    <a:lnTo>
                      <a:pt x="2294" y="365"/>
                    </a:lnTo>
                    <a:lnTo>
                      <a:pt x="2294" y="383"/>
                    </a:lnTo>
                    <a:lnTo>
                      <a:pt x="2295" y="400"/>
                    </a:lnTo>
                    <a:lnTo>
                      <a:pt x="2296" y="417"/>
                    </a:lnTo>
                    <a:lnTo>
                      <a:pt x="2297" y="432"/>
                    </a:lnTo>
                    <a:lnTo>
                      <a:pt x="2301" y="448"/>
                    </a:lnTo>
                    <a:lnTo>
                      <a:pt x="2305" y="462"/>
                    </a:lnTo>
                    <a:lnTo>
                      <a:pt x="2307" y="477"/>
                    </a:lnTo>
                    <a:lnTo>
                      <a:pt x="2312" y="490"/>
                    </a:lnTo>
                    <a:lnTo>
                      <a:pt x="2315" y="502"/>
                    </a:lnTo>
                    <a:lnTo>
                      <a:pt x="2320" y="514"/>
                    </a:lnTo>
                    <a:lnTo>
                      <a:pt x="2325" y="527"/>
                    </a:lnTo>
                    <a:lnTo>
                      <a:pt x="2331" y="537"/>
                    </a:lnTo>
                    <a:lnTo>
                      <a:pt x="2336" y="547"/>
                    </a:lnTo>
                    <a:lnTo>
                      <a:pt x="2344" y="558"/>
                    </a:lnTo>
                    <a:lnTo>
                      <a:pt x="2351" y="567"/>
                    </a:lnTo>
                    <a:lnTo>
                      <a:pt x="2358" y="575"/>
                    </a:lnTo>
                    <a:lnTo>
                      <a:pt x="2366" y="583"/>
                    </a:lnTo>
                    <a:lnTo>
                      <a:pt x="2374" y="592"/>
                    </a:lnTo>
                    <a:lnTo>
                      <a:pt x="2385" y="598"/>
                    </a:lnTo>
                    <a:lnTo>
                      <a:pt x="2393" y="604"/>
                    </a:lnTo>
                    <a:lnTo>
                      <a:pt x="2402" y="610"/>
                    </a:lnTo>
                    <a:lnTo>
                      <a:pt x="2413" y="615"/>
                    </a:lnTo>
                    <a:lnTo>
                      <a:pt x="2424" y="620"/>
                    </a:lnTo>
                    <a:lnTo>
                      <a:pt x="2433" y="623"/>
                    </a:lnTo>
                    <a:lnTo>
                      <a:pt x="2444" y="628"/>
                    </a:lnTo>
                    <a:lnTo>
                      <a:pt x="2456" y="633"/>
                    </a:lnTo>
                    <a:lnTo>
                      <a:pt x="2468" y="634"/>
                    </a:lnTo>
                    <a:lnTo>
                      <a:pt x="2479" y="636"/>
                    </a:lnTo>
                    <a:lnTo>
                      <a:pt x="2504" y="639"/>
                    </a:lnTo>
                    <a:lnTo>
                      <a:pt x="2532" y="640"/>
                    </a:lnTo>
                    <a:lnTo>
                      <a:pt x="2544" y="640"/>
                    </a:lnTo>
                    <a:lnTo>
                      <a:pt x="2557" y="639"/>
                    </a:lnTo>
                    <a:lnTo>
                      <a:pt x="2571" y="638"/>
                    </a:lnTo>
                    <a:lnTo>
                      <a:pt x="2584" y="636"/>
                    </a:lnTo>
                    <a:lnTo>
                      <a:pt x="2596" y="634"/>
                    </a:lnTo>
                    <a:lnTo>
                      <a:pt x="2610" y="631"/>
                    </a:lnTo>
                    <a:lnTo>
                      <a:pt x="2620" y="628"/>
                    </a:lnTo>
                    <a:lnTo>
                      <a:pt x="2632" y="622"/>
                    </a:lnTo>
                    <a:lnTo>
                      <a:pt x="2644" y="618"/>
                    </a:lnTo>
                    <a:lnTo>
                      <a:pt x="2654" y="613"/>
                    </a:lnTo>
                    <a:lnTo>
                      <a:pt x="2664" y="609"/>
                    </a:lnTo>
                    <a:lnTo>
                      <a:pt x="2675" y="603"/>
                    </a:lnTo>
                    <a:lnTo>
                      <a:pt x="2685" y="597"/>
                    </a:lnTo>
                    <a:lnTo>
                      <a:pt x="2693" y="590"/>
                    </a:lnTo>
                    <a:lnTo>
                      <a:pt x="2702" y="581"/>
                    </a:lnTo>
                    <a:lnTo>
                      <a:pt x="2710" y="573"/>
                    </a:lnTo>
                    <a:lnTo>
                      <a:pt x="2720" y="565"/>
                    </a:lnTo>
                    <a:lnTo>
                      <a:pt x="2726" y="556"/>
                    </a:lnTo>
                    <a:lnTo>
                      <a:pt x="2733" y="545"/>
                    </a:lnTo>
                    <a:lnTo>
                      <a:pt x="2739" y="535"/>
                    </a:lnTo>
                    <a:lnTo>
                      <a:pt x="2745" y="524"/>
                    </a:lnTo>
                    <a:lnTo>
                      <a:pt x="2752" y="511"/>
                    </a:lnTo>
                    <a:lnTo>
                      <a:pt x="2756" y="500"/>
                    </a:lnTo>
                    <a:lnTo>
                      <a:pt x="2761" y="488"/>
                    </a:lnTo>
                    <a:lnTo>
                      <a:pt x="2765" y="475"/>
                    </a:lnTo>
                    <a:lnTo>
                      <a:pt x="2768" y="460"/>
                    </a:lnTo>
                    <a:lnTo>
                      <a:pt x="2771" y="446"/>
                    </a:lnTo>
                    <a:lnTo>
                      <a:pt x="2773" y="430"/>
                    </a:lnTo>
                    <a:lnTo>
                      <a:pt x="2775" y="415"/>
                    </a:lnTo>
                    <a:lnTo>
                      <a:pt x="2777" y="399"/>
                    </a:lnTo>
                    <a:lnTo>
                      <a:pt x="2778" y="383"/>
                    </a:lnTo>
                    <a:lnTo>
                      <a:pt x="2778" y="364"/>
                    </a:lnTo>
                    <a:lnTo>
                      <a:pt x="2778" y="10"/>
                    </a:lnTo>
                    <a:lnTo>
                      <a:pt x="2665" y="10"/>
                    </a:lnTo>
                    <a:lnTo>
                      <a:pt x="2665" y="371"/>
                    </a:lnTo>
                    <a:lnTo>
                      <a:pt x="2664" y="393"/>
                    </a:lnTo>
                    <a:lnTo>
                      <a:pt x="2662" y="414"/>
                    </a:lnTo>
                    <a:lnTo>
                      <a:pt x="2660" y="432"/>
                    </a:lnTo>
                    <a:lnTo>
                      <a:pt x="2656" y="451"/>
                    </a:lnTo>
                    <a:lnTo>
                      <a:pt x="2651" y="466"/>
                    </a:lnTo>
                    <a:lnTo>
                      <a:pt x="2646" y="480"/>
                    </a:lnTo>
                    <a:lnTo>
                      <a:pt x="2639" y="494"/>
                    </a:lnTo>
                    <a:lnTo>
                      <a:pt x="2630" y="505"/>
                    </a:lnTo>
                    <a:lnTo>
                      <a:pt x="2621" y="516"/>
                    </a:lnTo>
                    <a:lnTo>
                      <a:pt x="2612" y="526"/>
                    </a:lnTo>
                    <a:lnTo>
                      <a:pt x="2602" y="532"/>
                    </a:lnTo>
                    <a:lnTo>
                      <a:pt x="2589" y="538"/>
                    </a:lnTo>
                    <a:lnTo>
                      <a:pt x="2578" y="543"/>
                    </a:lnTo>
                    <a:lnTo>
                      <a:pt x="2565" y="545"/>
                    </a:lnTo>
                    <a:lnTo>
                      <a:pt x="2549" y="547"/>
                    </a:lnTo>
                    <a:lnTo>
                      <a:pt x="2536" y="547"/>
                    </a:lnTo>
                    <a:lnTo>
                      <a:pt x="2520" y="547"/>
                    </a:lnTo>
                    <a:lnTo>
                      <a:pt x="2507" y="545"/>
                    </a:lnTo>
                    <a:lnTo>
                      <a:pt x="2495" y="542"/>
                    </a:lnTo>
                    <a:lnTo>
                      <a:pt x="2482" y="538"/>
                    </a:lnTo>
                    <a:lnTo>
                      <a:pt x="2471" y="532"/>
                    </a:lnTo>
                    <a:lnTo>
                      <a:pt x="2461" y="526"/>
                    </a:lnTo>
                    <a:lnTo>
                      <a:pt x="2451" y="516"/>
                    </a:lnTo>
                    <a:lnTo>
                      <a:pt x="2442" y="505"/>
                    </a:lnTo>
                    <a:lnTo>
                      <a:pt x="2434" y="494"/>
                    </a:lnTo>
                    <a:lnTo>
                      <a:pt x="2427" y="480"/>
                    </a:lnTo>
                    <a:lnTo>
                      <a:pt x="2422" y="466"/>
                    </a:lnTo>
                    <a:lnTo>
                      <a:pt x="2417" y="451"/>
                    </a:lnTo>
                    <a:lnTo>
                      <a:pt x="2413" y="432"/>
                    </a:lnTo>
                    <a:lnTo>
                      <a:pt x="2409" y="414"/>
                    </a:lnTo>
                    <a:lnTo>
                      <a:pt x="2407" y="393"/>
                    </a:lnTo>
                    <a:lnTo>
                      <a:pt x="2407" y="371"/>
                    </a:lnTo>
                    <a:lnTo>
                      <a:pt x="2407" y="10"/>
                    </a:lnTo>
                    <a:lnTo>
                      <a:pt x="2294" y="10"/>
                    </a:lnTo>
                    <a:close/>
                    <a:moveTo>
                      <a:pt x="1790" y="600"/>
                    </a:moveTo>
                    <a:lnTo>
                      <a:pt x="1804" y="608"/>
                    </a:lnTo>
                    <a:lnTo>
                      <a:pt x="1822" y="615"/>
                    </a:lnTo>
                    <a:lnTo>
                      <a:pt x="1841" y="620"/>
                    </a:lnTo>
                    <a:lnTo>
                      <a:pt x="1862" y="628"/>
                    </a:lnTo>
                    <a:lnTo>
                      <a:pt x="1883" y="633"/>
                    </a:lnTo>
                    <a:lnTo>
                      <a:pt x="1909" y="636"/>
                    </a:lnTo>
                    <a:lnTo>
                      <a:pt x="1933" y="639"/>
                    </a:lnTo>
                    <a:lnTo>
                      <a:pt x="1956" y="640"/>
                    </a:lnTo>
                    <a:lnTo>
                      <a:pt x="1987" y="639"/>
                    </a:lnTo>
                    <a:lnTo>
                      <a:pt x="2014" y="636"/>
                    </a:lnTo>
                    <a:lnTo>
                      <a:pt x="2026" y="634"/>
                    </a:lnTo>
                    <a:lnTo>
                      <a:pt x="2038" y="631"/>
                    </a:lnTo>
                    <a:lnTo>
                      <a:pt x="2051" y="628"/>
                    </a:lnTo>
                    <a:lnTo>
                      <a:pt x="2062" y="623"/>
                    </a:lnTo>
                    <a:lnTo>
                      <a:pt x="2072" y="620"/>
                    </a:lnTo>
                    <a:lnTo>
                      <a:pt x="2083" y="616"/>
                    </a:lnTo>
                    <a:lnTo>
                      <a:pt x="2093" y="612"/>
                    </a:lnTo>
                    <a:lnTo>
                      <a:pt x="2102" y="607"/>
                    </a:lnTo>
                    <a:lnTo>
                      <a:pt x="2111" y="602"/>
                    </a:lnTo>
                    <a:lnTo>
                      <a:pt x="2120" y="596"/>
                    </a:lnTo>
                    <a:lnTo>
                      <a:pt x="2128" y="590"/>
                    </a:lnTo>
                    <a:lnTo>
                      <a:pt x="2135" y="583"/>
                    </a:lnTo>
                    <a:lnTo>
                      <a:pt x="2142" y="577"/>
                    </a:lnTo>
                    <a:lnTo>
                      <a:pt x="2148" y="570"/>
                    </a:lnTo>
                    <a:lnTo>
                      <a:pt x="2156" y="563"/>
                    </a:lnTo>
                    <a:lnTo>
                      <a:pt x="2161" y="556"/>
                    </a:lnTo>
                    <a:lnTo>
                      <a:pt x="2171" y="540"/>
                    </a:lnTo>
                    <a:lnTo>
                      <a:pt x="2178" y="526"/>
                    </a:lnTo>
                    <a:lnTo>
                      <a:pt x="2184" y="507"/>
                    </a:lnTo>
                    <a:lnTo>
                      <a:pt x="2191" y="490"/>
                    </a:lnTo>
                    <a:lnTo>
                      <a:pt x="2193" y="471"/>
                    </a:lnTo>
                    <a:lnTo>
                      <a:pt x="2193" y="453"/>
                    </a:lnTo>
                    <a:lnTo>
                      <a:pt x="2193" y="437"/>
                    </a:lnTo>
                    <a:lnTo>
                      <a:pt x="2191" y="421"/>
                    </a:lnTo>
                    <a:lnTo>
                      <a:pt x="2187" y="407"/>
                    </a:lnTo>
                    <a:lnTo>
                      <a:pt x="2183" y="392"/>
                    </a:lnTo>
                    <a:lnTo>
                      <a:pt x="2177" y="379"/>
                    </a:lnTo>
                    <a:lnTo>
                      <a:pt x="2171" y="367"/>
                    </a:lnTo>
                    <a:lnTo>
                      <a:pt x="2163" y="354"/>
                    </a:lnTo>
                    <a:lnTo>
                      <a:pt x="2154" y="344"/>
                    </a:lnTo>
                    <a:lnTo>
                      <a:pt x="2143" y="332"/>
                    </a:lnTo>
                    <a:lnTo>
                      <a:pt x="2131" y="321"/>
                    </a:lnTo>
                    <a:lnTo>
                      <a:pt x="2118" y="312"/>
                    </a:lnTo>
                    <a:lnTo>
                      <a:pt x="2103" y="303"/>
                    </a:lnTo>
                    <a:lnTo>
                      <a:pt x="2088" y="294"/>
                    </a:lnTo>
                    <a:lnTo>
                      <a:pt x="2071" y="286"/>
                    </a:lnTo>
                    <a:lnTo>
                      <a:pt x="2053" y="277"/>
                    </a:lnTo>
                    <a:lnTo>
                      <a:pt x="2033" y="269"/>
                    </a:lnTo>
                    <a:lnTo>
                      <a:pt x="2005" y="257"/>
                    </a:lnTo>
                    <a:lnTo>
                      <a:pt x="1980" y="247"/>
                    </a:lnTo>
                    <a:lnTo>
                      <a:pt x="1971" y="241"/>
                    </a:lnTo>
                    <a:lnTo>
                      <a:pt x="1958" y="235"/>
                    </a:lnTo>
                    <a:lnTo>
                      <a:pt x="1951" y="230"/>
                    </a:lnTo>
                    <a:lnTo>
                      <a:pt x="1943" y="223"/>
                    </a:lnTo>
                    <a:lnTo>
                      <a:pt x="1937" y="219"/>
                    </a:lnTo>
                    <a:lnTo>
                      <a:pt x="1932" y="213"/>
                    </a:lnTo>
                    <a:lnTo>
                      <a:pt x="1924" y="205"/>
                    </a:lnTo>
                    <a:lnTo>
                      <a:pt x="1921" y="199"/>
                    </a:lnTo>
                    <a:lnTo>
                      <a:pt x="1917" y="192"/>
                    </a:lnTo>
                    <a:lnTo>
                      <a:pt x="1916" y="184"/>
                    </a:lnTo>
                    <a:lnTo>
                      <a:pt x="1915" y="177"/>
                    </a:lnTo>
                    <a:lnTo>
                      <a:pt x="1915" y="167"/>
                    </a:lnTo>
                    <a:lnTo>
                      <a:pt x="1915" y="162"/>
                    </a:lnTo>
                    <a:lnTo>
                      <a:pt x="1916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4" y="135"/>
                    </a:lnTo>
                    <a:lnTo>
                      <a:pt x="1930" y="128"/>
                    </a:lnTo>
                    <a:lnTo>
                      <a:pt x="1934" y="121"/>
                    </a:lnTo>
                    <a:lnTo>
                      <a:pt x="1939" y="117"/>
                    </a:lnTo>
                    <a:lnTo>
                      <a:pt x="1946" y="112"/>
                    </a:lnTo>
                    <a:lnTo>
                      <a:pt x="1953" y="107"/>
                    </a:lnTo>
                    <a:lnTo>
                      <a:pt x="1961" y="103"/>
                    </a:lnTo>
                    <a:lnTo>
                      <a:pt x="1971" y="100"/>
                    </a:lnTo>
                    <a:lnTo>
                      <a:pt x="1981" y="97"/>
                    </a:lnTo>
                    <a:lnTo>
                      <a:pt x="1992" y="94"/>
                    </a:lnTo>
                    <a:lnTo>
                      <a:pt x="2005" y="94"/>
                    </a:lnTo>
                    <a:lnTo>
                      <a:pt x="2017" y="94"/>
                    </a:lnTo>
                    <a:lnTo>
                      <a:pt x="2038" y="94"/>
                    </a:lnTo>
                    <a:lnTo>
                      <a:pt x="2058" y="96"/>
                    </a:lnTo>
                    <a:lnTo>
                      <a:pt x="2075" y="100"/>
                    </a:lnTo>
                    <a:lnTo>
                      <a:pt x="2093" y="104"/>
                    </a:lnTo>
                    <a:lnTo>
                      <a:pt x="2107" y="108"/>
                    </a:lnTo>
                    <a:lnTo>
                      <a:pt x="2122" y="113"/>
                    </a:lnTo>
                    <a:lnTo>
                      <a:pt x="2132" y="118"/>
                    </a:lnTo>
                    <a:lnTo>
                      <a:pt x="2141" y="121"/>
                    </a:lnTo>
                    <a:lnTo>
                      <a:pt x="2168" y="31"/>
                    </a:lnTo>
                    <a:lnTo>
                      <a:pt x="2156" y="25"/>
                    </a:lnTo>
                    <a:lnTo>
                      <a:pt x="2140" y="20"/>
                    </a:lnTo>
                    <a:lnTo>
                      <a:pt x="2125" y="14"/>
                    </a:lnTo>
                    <a:lnTo>
                      <a:pt x="2107" y="9"/>
                    </a:lnTo>
                    <a:lnTo>
                      <a:pt x="2088" y="6"/>
                    </a:lnTo>
                    <a:lnTo>
                      <a:pt x="2066" y="3"/>
                    </a:lnTo>
                    <a:lnTo>
                      <a:pt x="2044" y="1"/>
                    </a:lnTo>
                    <a:lnTo>
                      <a:pt x="2020" y="0"/>
                    </a:lnTo>
                    <a:lnTo>
                      <a:pt x="1995" y="1"/>
                    </a:lnTo>
                    <a:lnTo>
                      <a:pt x="1972" y="4"/>
                    </a:lnTo>
                    <a:lnTo>
                      <a:pt x="1949" y="7"/>
                    </a:lnTo>
                    <a:lnTo>
                      <a:pt x="1930" y="14"/>
                    </a:lnTo>
                    <a:lnTo>
                      <a:pt x="1909" y="22"/>
                    </a:lnTo>
                    <a:lnTo>
                      <a:pt x="1891" y="30"/>
                    </a:lnTo>
                    <a:lnTo>
                      <a:pt x="1874" y="40"/>
                    </a:lnTo>
                    <a:lnTo>
                      <a:pt x="1860" y="51"/>
                    </a:lnTo>
                    <a:lnTo>
                      <a:pt x="1846" y="64"/>
                    </a:lnTo>
                    <a:lnTo>
                      <a:pt x="1834" y="77"/>
                    </a:lnTo>
                    <a:lnTo>
                      <a:pt x="1824" y="92"/>
                    </a:lnTo>
                    <a:lnTo>
                      <a:pt x="1816" y="108"/>
                    </a:lnTo>
                    <a:lnTo>
                      <a:pt x="1809" y="123"/>
                    </a:lnTo>
                    <a:lnTo>
                      <a:pt x="1804" y="142"/>
                    </a:lnTo>
                    <a:lnTo>
                      <a:pt x="1801" y="159"/>
                    </a:lnTo>
                    <a:lnTo>
                      <a:pt x="1800" y="179"/>
                    </a:lnTo>
                    <a:lnTo>
                      <a:pt x="1801" y="194"/>
                    </a:lnTo>
                    <a:lnTo>
                      <a:pt x="1803" y="211"/>
                    </a:lnTo>
                    <a:lnTo>
                      <a:pt x="1807" y="225"/>
                    </a:lnTo>
                    <a:lnTo>
                      <a:pt x="1812" y="239"/>
                    </a:lnTo>
                    <a:lnTo>
                      <a:pt x="1820" y="253"/>
                    </a:lnTo>
                    <a:lnTo>
                      <a:pt x="1826" y="264"/>
                    </a:lnTo>
                    <a:lnTo>
                      <a:pt x="1835" y="276"/>
                    </a:lnTo>
                    <a:lnTo>
                      <a:pt x="1844" y="288"/>
                    </a:lnTo>
                    <a:lnTo>
                      <a:pt x="1859" y="298"/>
                    </a:lnTo>
                    <a:lnTo>
                      <a:pt x="1870" y="310"/>
                    </a:lnTo>
                    <a:lnTo>
                      <a:pt x="1883" y="318"/>
                    </a:lnTo>
                    <a:lnTo>
                      <a:pt x="1899" y="328"/>
                    </a:lnTo>
                    <a:lnTo>
                      <a:pt x="1914" y="335"/>
                    </a:lnTo>
                    <a:lnTo>
                      <a:pt x="1932" y="344"/>
                    </a:lnTo>
                    <a:lnTo>
                      <a:pt x="1949" y="351"/>
                    </a:lnTo>
                    <a:lnTo>
                      <a:pt x="1969" y="358"/>
                    </a:lnTo>
                    <a:lnTo>
                      <a:pt x="1995" y="369"/>
                    </a:lnTo>
                    <a:lnTo>
                      <a:pt x="2018" y="380"/>
                    </a:lnTo>
                    <a:lnTo>
                      <a:pt x="2028" y="385"/>
                    </a:lnTo>
                    <a:lnTo>
                      <a:pt x="2036" y="391"/>
                    </a:lnTo>
                    <a:lnTo>
                      <a:pt x="2045" y="396"/>
                    </a:lnTo>
                    <a:lnTo>
                      <a:pt x="2052" y="403"/>
                    </a:lnTo>
                    <a:lnTo>
                      <a:pt x="2058" y="408"/>
                    </a:lnTo>
                    <a:lnTo>
                      <a:pt x="2063" y="417"/>
                    </a:lnTo>
                    <a:lnTo>
                      <a:pt x="2068" y="422"/>
                    </a:lnTo>
                    <a:lnTo>
                      <a:pt x="2071" y="429"/>
                    </a:lnTo>
                    <a:lnTo>
                      <a:pt x="2073" y="437"/>
                    </a:lnTo>
                    <a:lnTo>
                      <a:pt x="2075" y="444"/>
                    </a:lnTo>
                    <a:lnTo>
                      <a:pt x="2078" y="453"/>
                    </a:lnTo>
                    <a:lnTo>
                      <a:pt x="2078" y="461"/>
                    </a:lnTo>
                    <a:lnTo>
                      <a:pt x="2078" y="470"/>
                    </a:lnTo>
                    <a:lnTo>
                      <a:pt x="2075" y="480"/>
                    </a:lnTo>
                    <a:lnTo>
                      <a:pt x="2073" y="488"/>
                    </a:lnTo>
                    <a:lnTo>
                      <a:pt x="2070" y="496"/>
                    </a:lnTo>
                    <a:lnTo>
                      <a:pt x="2066" y="503"/>
                    </a:lnTo>
                    <a:lnTo>
                      <a:pt x="2061" y="510"/>
                    </a:lnTo>
                    <a:lnTo>
                      <a:pt x="2055" y="517"/>
                    </a:lnTo>
                    <a:lnTo>
                      <a:pt x="2049" y="523"/>
                    </a:lnTo>
                    <a:lnTo>
                      <a:pt x="2042" y="528"/>
                    </a:lnTo>
                    <a:lnTo>
                      <a:pt x="2032" y="532"/>
                    </a:lnTo>
                    <a:lnTo>
                      <a:pt x="2023" y="536"/>
                    </a:lnTo>
                    <a:lnTo>
                      <a:pt x="2013" y="539"/>
                    </a:lnTo>
                    <a:lnTo>
                      <a:pt x="2003" y="542"/>
                    </a:lnTo>
                    <a:lnTo>
                      <a:pt x="1990" y="544"/>
                    </a:lnTo>
                    <a:lnTo>
                      <a:pt x="1978" y="545"/>
                    </a:lnTo>
                    <a:lnTo>
                      <a:pt x="1966" y="545"/>
                    </a:lnTo>
                    <a:lnTo>
                      <a:pt x="1944" y="545"/>
                    </a:lnTo>
                    <a:lnTo>
                      <a:pt x="1922" y="542"/>
                    </a:lnTo>
                    <a:lnTo>
                      <a:pt x="1902" y="539"/>
                    </a:lnTo>
                    <a:lnTo>
                      <a:pt x="1882" y="534"/>
                    </a:lnTo>
                    <a:lnTo>
                      <a:pt x="1864" y="528"/>
                    </a:lnTo>
                    <a:lnTo>
                      <a:pt x="1846" y="522"/>
                    </a:lnTo>
                    <a:lnTo>
                      <a:pt x="1830" y="514"/>
                    </a:lnTo>
                    <a:lnTo>
                      <a:pt x="1816" y="506"/>
                    </a:lnTo>
                    <a:lnTo>
                      <a:pt x="1790" y="600"/>
                    </a:lnTo>
                    <a:close/>
                    <a:moveTo>
                      <a:pt x="1301" y="630"/>
                    </a:moveTo>
                    <a:lnTo>
                      <a:pt x="1301" y="408"/>
                    </a:lnTo>
                    <a:lnTo>
                      <a:pt x="1301" y="371"/>
                    </a:lnTo>
                    <a:lnTo>
                      <a:pt x="1300" y="335"/>
                    </a:lnTo>
                    <a:lnTo>
                      <a:pt x="1300" y="301"/>
                    </a:lnTo>
                    <a:lnTo>
                      <a:pt x="1299" y="269"/>
                    </a:lnTo>
                    <a:lnTo>
                      <a:pt x="1299" y="237"/>
                    </a:lnTo>
                    <a:lnTo>
                      <a:pt x="1298" y="204"/>
                    </a:lnTo>
                    <a:lnTo>
                      <a:pt x="1296" y="175"/>
                    </a:lnTo>
                    <a:lnTo>
                      <a:pt x="1295" y="144"/>
                    </a:lnTo>
                    <a:lnTo>
                      <a:pt x="1298" y="144"/>
                    </a:lnTo>
                    <a:lnTo>
                      <a:pt x="1309" y="169"/>
                    </a:lnTo>
                    <a:lnTo>
                      <a:pt x="1321" y="198"/>
                    </a:lnTo>
                    <a:lnTo>
                      <a:pt x="1336" y="223"/>
                    </a:lnTo>
                    <a:lnTo>
                      <a:pt x="1349" y="251"/>
                    </a:lnTo>
                    <a:lnTo>
                      <a:pt x="1362" y="278"/>
                    </a:lnTo>
                    <a:lnTo>
                      <a:pt x="1379" y="305"/>
                    </a:lnTo>
                    <a:lnTo>
                      <a:pt x="1392" y="332"/>
                    </a:lnTo>
                    <a:lnTo>
                      <a:pt x="1409" y="357"/>
                    </a:lnTo>
                    <a:lnTo>
                      <a:pt x="1570" y="630"/>
                    </a:lnTo>
                    <a:lnTo>
                      <a:pt x="1687" y="630"/>
                    </a:lnTo>
                    <a:lnTo>
                      <a:pt x="1687" y="10"/>
                    </a:lnTo>
                    <a:lnTo>
                      <a:pt x="1583" y="10"/>
                    </a:lnTo>
                    <a:lnTo>
                      <a:pt x="1583" y="226"/>
                    </a:lnTo>
                    <a:lnTo>
                      <a:pt x="1583" y="261"/>
                    </a:lnTo>
                    <a:lnTo>
                      <a:pt x="1583" y="295"/>
                    </a:lnTo>
                    <a:lnTo>
                      <a:pt x="1583" y="328"/>
                    </a:lnTo>
                    <a:lnTo>
                      <a:pt x="1585" y="359"/>
                    </a:lnTo>
                    <a:lnTo>
                      <a:pt x="1585" y="390"/>
                    </a:lnTo>
                    <a:lnTo>
                      <a:pt x="1587" y="421"/>
                    </a:lnTo>
                    <a:lnTo>
                      <a:pt x="1591" y="452"/>
                    </a:lnTo>
                    <a:lnTo>
                      <a:pt x="1593" y="483"/>
                    </a:lnTo>
                    <a:lnTo>
                      <a:pt x="1591" y="485"/>
                    </a:lnTo>
                    <a:lnTo>
                      <a:pt x="1578" y="458"/>
                    </a:lnTo>
                    <a:lnTo>
                      <a:pt x="1568" y="432"/>
                    </a:lnTo>
                    <a:lnTo>
                      <a:pt x="1556" y="407"/>
                    </a:lnTo>
                    <a:lnTo>
                      <a:pt x="1542" y="380"/>
                    </a:lnTo>
                    <a:lnTo>
                      <a:pt x="1529" y="354"/>
                    </a:lnTo>
                    <a:lnTo>
                      <a:pt x="1513" y="328"/>
                    </a:lnTo>
                    <a:lnTo>
                      <a:pt x="1500" y="301"/>
                    </a:lnTo>
                    <a:lnTo>
                      <a:pt x="1485" y="276"/>
                    </a:lnTo>
                    <a:lnTo>
                      <a:pt x="1324" y="10"/>
                    </a:lnTo>
                    <a:lnTo>
                      <a:pt x="1196" y="10"/>
                    </a:lnTo>
                    <a:lnTo>
                      <a:pt x="1196" y="630"/>
                    </a:lnTo>
                    <a:lnTo>
                      <a:pt x="1301" y="630"/>
                    </a:lnTo>
                    <a:close/>
                    <a:moveTo>
                      <a:pt x="804" y="549"/>
                    </a:moveTo>
                    <a:lnTo>
                      <a:pt x="795" y="547"/>
                    </a:lnTo>
                    <a:lnTo>
                      <a:pt x="785" y="547"/>
                    </a:lnTo>
                    <a:lnTo>
                      <a:pt x="777" y="545"/>
                    </a:lnTo>
                    <a:lnTo>
                      <a:pt x="766" y="544"/>
                    </a:lnTo>
                    <a:lnTo>
                      <a:pt x="757" y="542"/>
                    </a:lnTo>
                    <a:lnTo>
                      <a:pt x="749" y="539"/>
                    </a:lnTo>
                    <a:lnTo>
                      <a:pt x="742" y="535"/>
                    </a:lnTo>
                    <a:lnTo>
                      <a:pt x="734" y="531"/>
                    </a:lnTo>
                    <a:lnTo>
                      <a:pt x="724" y="526"/>
                    </a:lnTo>
                    <a:lnTo>
                      <a:pt x="717" y="522"/>
                    </a:lnTo>
                    <a:lnTo>
                      <a:pt x="710" y="516"/>
                    </a:lnTo>
                    <a:lnTo>
                      <a:pt x="704" y="509"/>
                    </a:lnTo>
                    <a:lnTo>
                      <a:pt x="690" y="496"/>
                    </a:lnTo>
                    <a:lnTo>
                      <a:pt x="679" y="482"/>
                    </a:lnTo>
                    <a:lnTo>
                      <a:pt x="669" y="465"/>
                    </a:lnTo>
                    <a:lnTo>
                      <a:pt x="661" y="448"/>
                    </a:lnTo>
                    <a:lnTo>
                      <a:pt x="651" y="429"/>
                    </a:lnTo>
                    <a:lnTo>
                      <a:pt x="645" y="410"/>
                    </a:lnTo>
                    <a:lnTo>
                      <a:pt x="640" y="388"/>
                    </a:lnTo>
                    <a:lnTo>
                      <a:pt x="637" y="367"/>
                    </a:lnTo>
                    <a:lnTo>
                      <a:pt x="634" y="345"/>
                    </a:lnTo>
                    <a:lnTo>
                      <a:pt x="634" y="321"/>
                    </a:lnTo>
                    <a:lnTo>
                      <a:pt x="634" y="298"/>
                    </a:lnTo>
                    <a:lnTo>
                      <a:pt x="636" y="276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60" y="194"/>
                    </a:lnTo>
                    <a:lnTo>
                      <a:pt x="669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3" y="131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3" y="109"/>
                    </a:lnTo>
                    <a:lnTo>
                      <a:pt x="741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7" y="94"/>
                    </a:lnTo>
                    <a:lnTo>
                      <a:pt x="786" y="92"/>
                    </a:lnTo>
                    <a:lnTo>
                      <a:pt x="795" y="90"/>
                    </a:lnTo>
                    <a:lnTo>
                      <a:pt x="808" y="90"/>
                    </a:lnTo>
                    <a:lnTo>
                      <a:pt x="818" y="90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7" y="96"/>
                    </a:lnTo>
                    <a:lnTo>
                      <a:pt x="856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2" y="110"/>
                    </a:lnTo>
                    <a:lnTo>
                      <a:pt x="890" y="114"/>
                    </a:lnTo>
                    <a:lnTo>
                      <a:pt x="897" y="120"/>
                    </a:lnTo>
                    <a:lnTo>
                      <a:pt x="903" y="126"/>
                    </a:lnTo>
                    <a:lnTo>
                      <a:pt x="910" y="131"/>
                    </a:lnTo>
                    <a:lnTo>
                      <a:pt x="924" y="145"/>
                    </a:lnTo>
                    <a:lnTo>
                      <a:pt x="935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2" y="214"/>
                    </a:lnTo>
                    <a:lnTo>
                      <a:pt x="968" y="233"/>
                    </a:lnTo>
                    <a:lnTo>
                      <a:pt x="972" y="254"/>
                    </a:lnTo>
                    <a:lnTo>
                      <a:pt x="974" y="274"/>
                    </a:lnTo>
                    <a:lnTo>
                      <a:pt x="976" y="296"/>
                    </a:lnTo>
                    <a:lnTo>
                      <a:pt x="977" y="317"/>
                    </a:lnTo>
                    <a:lnTo>
                      <a:pt x="976" y="342"/>
                    </a:lnTo>
                    <a:lnTo>
                      <a:pt x="974" y="365"/>
                    </a:lnTo>
                    <a:lnTo>
                      <a:pt x="972" y="387"/>
                    </a:lnTo>
                    <a:lnTo>
                      <a:pt x="967" y="408"/>
                    </a:lnTo>
                    <a:lnTo>
                      <a:pt x="961" y="429"/>
                    </a:lnTo>
                    <a:lnTo>
                      <a:pt x="951" y="448"/>
                    </a:lnTo>
                    <a:lnTo>
                      <a:pt x="943" y="466"/>
                    </a:lnTo>
                    <a:lnTo>
                      <a:pt x="934" y="482"/>
                    </a:lnTo>
                    <a:lnTo>
                      <a:pt x="922" y="497"/>
                    </a:lnTo>
                    <a:lnTo>
                      <a:pt x="908" y="510"/>
                    </a:lnTo>
                    <a:lnTo>
                      <a:pt x="901" y="517"/>
                    </a:lnTo>
                    <a:lnTo>
                      <a:pt x="895" y="522"/>
                    </a:lnTo>
                    <a:lnTo>
                      <a:pt x="888" y="527"/>
                    </a:lnTo>
                    <a:lnTo>
                      <a:pt x="878" y="531"/>
                    </a:lnTo>
                    <a:lnTo>
                      <a:pt x="870" y="535"/>
                    </a:lnTo>
                    <a:lnTo>
                      <a:pt x="862" y="539"/>
                    </a:lnTo>
                    <a:lnTo>
                      <a:pt x="855" y="542"/>
                    </a:lnTo>
                    <a:lnTo>
                      <a:pt x="846" y="544"/>
                    </a:lnTo>
                    <a:lnTo>
                      <a:pt x="835" y="545"/>
                    </a:lnTo>
                    <a:lnTo>
                      <a:pt x="826" y="547"/>
                    </a:lnTo>
                    <a:lnTo>
                      <a:pt x="817" y="547"/>
                    </a:lnTo>
                    <a:lnTo>
                      <a:pt x="805" y="549"/>
                    </a:lnTo>
                    <a:lnTo>
                      <a:pt x="804" y="549"/>
                    </a:lnTo>
                    <a:close/>
                    <a:moveTo>
                      <a:pt x="802" y="640"/>
                    </a:moveTo>
                    <a:lnTo>
                      <a:pt x="819" y="640"/>
                    </a:lnTo>
                    <a:lnTo>
                      <a:pt x="833" y="639"/>
                    </a:lnTo>
                    <a:lnTo>
                      <a:pt x="850" y="637"/>
                    </a:lnTo>
                    <a:lnTo>
                      <a:pt x="863" y="635"/>
                    </a:lnTo>
                    <a:lnTo>
                      <a:pt x="878" y="633"/>
                    </a:lnTo>
                    <a:lnTo>
                      <a:pt x="894" y="628"/>
                    </a:lnTo>
                    <a:lnTo>
                      <a:pt x="906" y="622"/>
                    </a:lnTo>
                    <a:lnTo>
                      <a:pt x="921" y="618"/>
                    </a:lnTo>
                    <a:lnTo>
                      <a:pt x="934" y="612"/>
                    </a:lnTo>
                    <a:lnTo>
                      <a:pt x="946" y="606"/>
                    </a:lnTo>
                    <a:lnTo>
                      <a:pt x="960" y="599"/>
                    </a:lnTo>
                    <a:lnTo>
                      <a:pt x="971" y="592"/>
                    </a:lnTo>
                    <a:lnTo>
                      <a:pt x="982" y="583"/>
                    </a:lnTo>
                    <a:lnTo>
                      <a:pt x="994" y="574"/>
                    </a:lnTo>
                    <a:lnTo>
                      <a:pt x="1005" y="565"/>
                    </a:lnTo>
                    <a:lnTo>
                      <a:pt x="1013" y="555"/>
                    </a:lnTo>
                    <a:lnTo>
                      <a:pt x="1023" y="544"/>
                    </a:lnTo>
                    <a:lnTo>
                      <a:pt x="1034" y="532"/>
                    </a:lnTo>
                    <a:lnTo>
                      <a:pt x="1042" y="521"/>
                    </a:lnTo>
                    <a:lnTo>
                      <a:pt x="1050" y="508"/>
                    </a:lnTo>
                    <a:lnTo>
                      <a:pt x="1056" y="495"/>
                    </a:lnTo>
                    <a:lnTo>
                      <a:pt x="1063" y="482"/>
                    </a:lnTo>
                    <a:lnTo>
                      <a:pt x="1071" y="467"/>
                    </a:lnTo>
                    <a:lnTo>
                      <a:pt x="1077" y="452"/>
                    </a:lnTo>
                    <a:lnTo>
                      <a:pt x="1082" y="437"/>
                    </a:lnTo>
                    <a:lnTo>
                      <a:pt x="1086" y="421"/>
                    </a:lnTo>
                    <a:lnTo>
                      <a:pt x="1089" y="405"/>
                    </a:lnTo>
                    <a:lnTo>
                      <a:pt x="1092" y="387"/>
                    </a:lnTo>
                    <a:lnTo>
                      <a:pt x="1094" y="369"/>
                    </a:lnTo>
                    <a:lnTo>
                      <a:pt x="1096" y="351"/>
                    </a:lnTo>
                    <a:lnTo>
                      <a:pt x="1097" y="333"/>
                    </a:lnTo>
                    <a:lnTo>
                      <a:pt x="1097" y="313"/>
                    </a:lnTo>
                    <a:lnTo>
                      <a:pt x="1097" y="296"/>
                    </a:lnTo>
                    <a:lnTo>
                      <a:pt x="1096" y="280"/>
                    </a:lnTo>
                    <a:lnTo>
                      <a:pt x="1095" y="264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4" y="204"/>
                    </a:lnTo>
                    <a:lnTo>
                      <a:pt x="1079" y="189"/>
                    </a:lnTo>
                    <a:lnTo>
                      <a:pt x="1074" y="176"/>
                    </a:lnTo>
                    <a:lnTo>
                      <a:pt x="1069" y="162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8" y="123"/>
                    </a:lnTo>
                    <a:lnTo>
                      <a:pt x="1040" y="113"/>
                    </a:lnTo>
                    <a:lnTo>
                      <a:pt x="1032" y="102"/>
                    </a:lnTo>
                    <a:lnTo>
                      <a:pt x="1021" y="90"/>
                    </a:lnTo>
                    <a:lnTo>
                      <a:pt x="1013" y="80"/>
                    </a:lnTo>
                    <a:lnTo>
                      <a:pt x="1003" y="71"/>
                    </a:lnTo>
                    <a:lnTo>
                      <a:pt x="991" y="62"/>
                    </a:lnTo>
                    <a:lnTo>
                      <a:pt x="980" y="51"/>
                    </a:lnTo>
                    <a:lnTo>
                      <a:pt x="970" y="44"/>
                    </a:lnTo>
                    <a:lnTo>
                      <a:pt x="958" y="37"/>
                    </a:lnTo>
                    <a:lnTo>
                      <a:pt x="944" y="30"/>
                    </a:lnTo>
                    <a:lnTo>
                      <a:pt x="933" y="24"/>
                    </a:lnTo>
                    <a:lnTo>
                      <a:pt x="917" y="20"/>
                    </a:lnTo>
                    <a:lnTo>
                      <a:pt x="904" y="12"/>
                    </a:lnTo>
                    <a:lnTo>
                      <a:pt x="891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5" y="2"/>
                    </a:lnTo>
                    <a:lnTo>
                      <a:pt x="827" y="0"/>
                    </a:lnTo>
                    <a:lnTo>
                      <a:pt x="812" y="0"/>
                    </a:lnTo>
                    <a:lnTo>
                      <a:pt x="794" y="0"/>
                    </a:lnTo>
                    <a:lnTo>
                      <a:pt x="779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4" y="9"/>
                    </a:lnTo>
                    <a:lnTo>
                      <a:pt x="718" y="12"/>
                    </a:lnTo>
                    <a:lnTo>
                      <a:pt x="705" y="20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6" y="37"/>
                    </a:lnTo>
                    <a:lnTo>
                      <a:pt x="652" y="44"/>
                    </a:lnTo>
                    <a:lnTo>
                      <a:pt x="640" y="51"/>
                    </a:lnTo>
                    <a:lnTo>
                      <a:pt x="630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9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50" y="165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8"/>
                    </a:lnTo>
                    <a:lnTo>
                      <a:pt x="527" y="223"/>
                    </a:lnTo>
                    <a:lnTo>
                      <a:pt x="524" y="240"/>
                    </a:lnTo>
                    <a:lnTo>
                      <a:pt x="521" y="256"/>
                    </a:lnTo>
                    <a:lnTo>
                      <a:pt x="518" y="272"/>
                    </a:lnTo>
                    <a:lnTo>
                      <a:pt x="517" y="290"/>
                    </a:lnTo>
                    <a:lnTo>
                      <a:pt x="517" y="307"/>
                    </a:lnTo>
                    <a:lnTo>
                      <a:pt x="516" y="325"/>
                    </a:lnTo>
                    <a:lnTo>
                      <a:pt x="517" y="342"/>
                    </a:lnTo>
                    <a:lnTo>
                      <a:pt x="517" y="358"/>
                    </a:lnTo>
                    <a:lnTo>
                      <a:pt x="518" y="373"/>
                    </a:lnTo>
                    <a:lnTo>
                      <a:pt x="520" y="390"/>
                    </a:lnTo>
                    <a:lnTo>
                      <a:pt x="523" y="405"/>
                    </a:lnTo>
                    <a:lnTo>
                      <a:pt x="526" y="421"/>
                    </a:lnTo>
                    <a:lnTo>
                      <a:pt x="530" y="435"/>
                    </a:lnTo>
                    <a:lnTo>
                      <a:pt x="535" y="451"/>
                    </a:lnTo>
                    <a:lnTo>
                      <a:pt x="540" y="464"/>
                    </a:lnTo>
                    <a:lnTo>
                      <a:pt x="548" y="478"/>
                    </a:lnTo>
                    <a:lnTo>
                      <a:pt x="554" y="491"/>
                    </a:lnTo>
                    <a:lnTo>
                      <a:pt x="559" y="504"/>
                    </a:lnTo>
                    <a:lnTo>
                      <a:pt x="567" y="517"/>
                    </a:lnTo>
                    <a:lnTo>
                      <a:pt x="575" y="528"/>
                    </a:lnTo>
                    <a:lnTo>
                      <a:pt x="585" y="539"/>
                    </a:lnTo>
                    <a:lnTo>
                      <a:pt x="593" y="551"/>
                    </a:lnTo>
                    <a:lnTo>
                      <a:pt x="602" y="561"/>
                    </a:lnTo>
                    <a:lnTo>
                      <a:pt x="612" y="570"/>
                    </a:lnTo>
                    <a:lnTo>
                      <a:pt x="624" y="579"/>
                    </a:lnTo>
                    <a:lnTo>
                      <a:pt x="634" y="586"/>
                    </a:lnTo>
                    <a:lnTo>
                      <a:pt x="645" y="596"/>
                    </a:lnTo>
                    <a:lnTo>
                      <a:pt x="659" y="603"/>
                    </a:lnTo>
                    <a:lnTo>
                      <a:pt x="670" y="610"/>
                    </a:lnTo>
                    <a:lnTo>
                      <a:pt x="682" y="616"/>
                    </a:lnTo>
                    <a:lnTo>
                      <a:pt x="697" y="620"/>
                    </a:lnTo>
                    <a:lnTo>
                      <a:pt x="710" y="628"/>
                    </a:lnTo>
                    <a:lnTo>
                      <a:pt x="724" y="631"/>
                    </a:lnTo>
                    <a:lnTo>
                      <a:pt x="740" y="634"/>
                    </a:lnTo>
                    <a:lnTo>
                      <a:pt x="753" y="637"/>
                    </a:lnTo>
                    <a:lnTo>
                      <a:pt x="770" y="639"/>
                    </a:lnTo>
                    <a:lnTo>
                      <a:pt x="785" y="640"/>
                    </a:lnTo>
                    <a:lnTo>
                      <a:pt x="801" y="640"/>
                    </a:lnTo>
                    <a:lnTo>
                      <a:pt x="802" y="640"/>
                    </a:lnTo>
                    <a:close/>
                    <a:moveTo>
                      <a:pt x="458" y="522"/>
                    </a:moveTo>
                    <a:lnTo>
                      <a:pt x="447" y="527"/>
                    </a:lnTo>
                    <a:lnTo>
                      <a:pt x="435" y="531"/>
                    </a:lnTo>
                    <a:lnTo>
                      <a:pt x="418" y="535"/>
                    </a:lnTo>
                    <a:lnTo>
                      <a:pt x="403" y="538"/>
                    </a:lnTo>
                    <a:lnTo>
                      <a:pt x="386" y="541"/>
                    </a:lnTo>
                    <a:lnTo>
                      <a:pt x="370" y="543"/>
                    </a:lnTo>
                    <a:lnTo>
                      <a:pt x="352" y="544"/>
                    </a:lnTo>
                    <a:lnTo>
                      <a:pt x="335" y="544"/>
                    </a:lnTo>
                    <a:lnTo>
                      <a:pt x="324" y="544"/>
                    </a:lnTo>
                    <a:lnTo>
                      <a:pt x="310" y="543"/>
                    </a:lnTo>
                    <a:lnTo>
                      <a:pt x="298" y="542"/>
                    </a:lnTo>
                    <a:lnTo>
                      <a:pt x="288" y="540"/>
                    </a:lnTo>
                    <a:lnTo>
                      <a:pt x="275" y="538"/>
                    </a:lnTo>
                    <a:lnTo>
                      <a:pt x="265" y="536"/>
                    </a:lnTo>
                    <a:lnTo>
                      <a:pt x="254" y="533"/>
                    </a:lnTo>
                    <a:lnTo>
                      <a:pt x="243" y="529"/>
                    </a:lnTo>
                    <a:lnTo>
                      <a:pt x="234" y="526"/>
                    </a:lnTo>
                    <a:lnTo>
                      <a:pt x="225" y="521"/>
                    </a:lnTo>
                    <a:lnTo>
                      <a:pt x="216" y="516"/>
                    </a:lnTo>
                    <a:lnTo>
                      <a:pt x="207" y="510"/>
                    </a:lnTo>
                    <a:lnTo>
                      <a:pt x="198" y="504"/>
                    </a:lnTo>
                    <a:lnTo>
                      <a:pt x="191" y="498"/>
                    </a:lnTo>
                    <a:lnTo>
                      <a:pt x="183" y="491"/>
                    </a:lnTo>
                    <a:lnTo>
                      <a:pt x="177" y="485"/>
                    </a:lnTo>
                    <a:lnTo>
                      <a:pt x="169" y="477"/>
                    </a:lnTo>
                    <a:lnTo>
                      <a:pt x="163" y="469"/>
                    </a:lnTo>
                    <a:lnTo>
                      <a:pt x="157" y="461"/>
                    </a:lnTo>
                    <a:lnTo>
                      <a:pt x="152" y="452"/>
                    </a:lnTo>
                    <a:lnTo>
                      <a:pt x="147" y="443"/>
                    </a:lnTo>
                    <a:lnTo>
                      <a:pt x="142" y="433"/>
                    </a:lnTo>
                    <a:lnTo>
                      <a:pt x="138" y="424"/>
                    </a:lnTo>
                    <a:lnTo>
                      <a:pt x="135" y="414"/>
                    </a:lnTo>
                    <a:lnTo>
                      <a:pt x="127" y="392"/>
                    </a:lnTo>
                    <a:lnTo>
                      <a:pt x="123" y="371"/>
                    </a:lnTo>
                    <a:lnTo>
                      <a:pt x="120" y="346"/>
                    </a:lnTo>
                    <a:lnTo>
                      <a:pt x="119" y="321"/>
                    </a:lnTo>
                    <a:lnTo>
                      <a:pt x="119" y="308"/>
                    </a:lnTo>
                    <a:lnTo>
                      <a:pt x="120" y="295"/>
                    </a:lnTo>
                    <a:lnTo>
                      <a:pt x="122" y="281"/>
                    </a:lnTo>
                    <a:lnTo>
                      <a:pt x="123" y="269"/>
                    </a:lnTo>
                    <a:lnTo>
                      <a:pt x="125" y="257"/>
                    </a:lnTo>
                    <a:lnTo>
                      <a:pt x="128" y="245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7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2"/>
                    </a:lnTo>
                    <a:lnTo>
                      <a:pt x="213" y="126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4"/>
                    </a:lnTo>
                    <a:lnTo>
                      <a:pt x="337" y="94"/>
                    </a:lnTo>
                    <a:lnTo>
                      <a:pt x="355" y="94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5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4" y="24"/>
                    </a:lnTo>
                    <a:lnTo>
                      <a:pt x="459" y="20"/>
                    </a:lnTo>
                    <a:lnTo>
                      <a:pt x="444" y="12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60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8" y="9"/>
                    </a:lnTo>
                    <a:lnTo>
                      <a:pt x="231" y="12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3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1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89"/>
                    </a:lnTo>
                    <a:lnTo>
                      <a:pt x="19" y="205"/>
                    </a:lnTo>
                    <a:lnTo>
                      <a:pt x="14" y="222"/>
                    </a:lnTo>
                    <a:lnTo>
                      <a:pt x="10" y="238"/>
                    </a:lnTo>
                    <a:lnTo>
                      <a:pt x="6" y="255"/>
                    </a:lnTo>
                    <a:lnTo>
                      <a:pt x="4" y="272"/>
                    </a:lnTo>
                    <a:lnTo>
                      <a:pt x="2" y="290"/>
                    </a:lnTo>
                    <a:lnTo>
                      <a:pt x="1" y="308"/>
                    </a:lnTo>
                    <a:lnTo>
                      <a:pt x="0" y="328"/>
                    </a:lnTo>
                    <a:lnTo>
                      <a:pt x="1" y="345"/>
                    </a:lnTo>
                    <a:lnTo>
                      <a:pt x="2" y="362"/>
                    </a:lnTo>
                    <a:lnTo>
                      <a:pt x="3" y="379"/>
                    </a:lnTo>
                    <a:lnTo>
                      <a:pt x="6" y="394"/>
                    </a:lnTo>
                    <a:lnTo>
                      <a:pt x="9" y="412"/>
                    </a:lnTo>
                    <a:lnTo>
                      <a:pt x="12" y="426"/>
                    </a:lnTo>
                    <a:lnTo>
                      <a:pt x="16" y="441"/>
                    </a:lnTo>
                    <a:lnTo>
                      <a:pt x="22" y="456"/>
                    </a:lnTo>
                    <a:lnTo>
                      <a:pt x="28" y="469"/>
                    </a:lnTo>
                    <a:lnTo>
                      <a:pt x="34" y="483"/>
                    </a:lnTo>
                    <a:lnTo>
                      <a:pt x="41" y="496"/>
                    </a:lnTo>
                    <a:lnTo>
                      <a:pt x="48" y="508"/>
                    </a:lnTo>
                    <a:lnTo>
                      <a:pt x="56" y="521"/>
                    </a:lnTo>
                    <a:lnTo>
                      <a:pt x="66" y="533"/>
                    </a:lnTo>
                    <a:lnTo>
                      <a:pt x="75" y="543"/>
                    </a:lnTo>
                    <a:lnTo>
                      <a:pt x="84" y="555"/>
                    </a:lnTo>
                    <a:lnTo>
                      <a:pt x="95" y="564"/>
                    </a:lnTo>
                    <a:lnTo>
                      <a:pt x="106" y="573"/>
                    </a:lnTo>
                    <a:lnTo>
                      <a:pt x="118" y="582"/>
                    </a:lnTo>
                    <a:lnTo>
                      <a:pt x="130" y="592"/>
                    </a:lnTo>
                    <a:lnTo>
                      <a:pt x="143" y="598"/>
                    </a:lnTo>
                    <a:lnTo>
                      <a:pt x="156" y="605"/>
                    </a:lnTo>
                    <a:lnTo>
                      <a:pt x="169" y="611"/>
                    </a:lnTo>
                    <a:lnTo>
                      <a:pt x="184" y="617"/>
                    </a:lnTo>
                    <a:lnTo>
                      <a:pt x="199" y="622"/>
                    </a:lnTo>
                    <a:lnTo>
                      <a:pt x="215" y="628"/>
                    </a:lnTo>
                    <a:lnTo>
                      <a:pt x="230" y="631"/>
                    </a:lnTo>
                    <a:lnTo>
                      <a:pt x="248" y="634"/>
                    </a:lnTo>
                    <a:lnTo>
                      <a:pt x="263" y="636"/>
                    </a:lnTo>
                    <a:lnTo>
                      <a:pt x="280" y="638"/>
                    </a:lnTo>
                    <a:lnTo>
                      <a:pt x="298" y="639"/>
                    </a:lnTo>
                    <a:lnTo>
                      <a:pt x="316" y="640"/>
                    </a:lnTo>
                    <a:lnTo>
                      <a:pt x="344" y="639"/>
                    </a:lnTo>
                    <a:lnTo>
                      <a:pt x="370" y="637"/>
                    </a:lnTo>
                    <a:lnTo>
                      <a:pt x="393" y="634"/>
                    </a:lnTo>
                    <a:lnTo>
                      <a:pt x="415" y="631"/>
                    </a:lnTo>
                    <a:lnTo>
                      <a:pt x="436" y="628"/>
                    </a:lnTo>
                    <a:lnTo>
                      <a:pt x="451" y="620"/>
                    </a:lnTo>
                    <a:lnTo>
                      <a:pt x="465" y="616"/>
                    </a:lnTo>
                    <a:lnTo>
                      <a:pt x="479" y="611"/>
                    </a:lnTo>
                    <a:lnTo>
                      <a:pt x="458" y="522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75" name="Freeform 19"/>
              <p:cNvSpPr>
                <a:spLocks noEditPoints="1"/>
              </p:cNvSpPr>
              <p:nvPr userDrawn="1"/>
            </p:nvSpPr>
            <p:spPr bwMode="auto">
              <a:xfrm>
                <a:off x="265" y="272"/>
                <a:ext cx="311" cy="78"/>
              </a:xfrm>
              <a:custGeom>
                <a:avLst/>
                <a:gdLst/>
                <a:ahLst/>
                <a:cxnLst>
                  <a:cxn ang="0">
                    <a:pos x="597" y="180"/>
                  </a:cxn>
                  <a:cxn ang="0">
                    <a:pos x="597" y="0"/>
                  </a:cxn>
                  <a:cxn ang="0">
                    <a:pos x="523" y="0"/>
                  </a:cxn>
                  <a:cxn ang="0">
                    <a:pos x="448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80"/>
                  </a:cxn>
                  <a:cxn ang="0">
                    <a:pos x="176" y="180"/>
                  </a:cxn>
                  <a:cxn ang="0">
                    <a:pos x="176" y="625"/>
                  </a:cxn>
                  <a:cxn ang="0">
                    <a:pos x="422" y="625"/>
                  </a:cxn>
                  <a:cxn ang="0">
                    <a:pos x="422" y="180"/>
                  </a:cxn>
                  <a:cxn ang="0">
                    <a:pos x="597" y="180"/>
                  </a:cxn>
                  <a:cxn ang="0">
                    <a:pos x="906" y="251"/>
                  </a:cxn>
                  <a:cxn ang="0">
                    <a:pos x="780" y="625"/>
                  </a:cxn>
                  <a:cxn ang="0">
                    <a:pos x="538" y="625"/>
                  </a:cxn>
                  <a:cxn ang="0">
                    <a:pos x="775" y="0"/>
                  </a:cxn>
                  <a:cxn ang="0">
                    <a:pos x="808" y="0"/>
                  </a:cxn>
                  <a:cxn ang="0">
                    <a:pos x="840" y="0"/>
                  </a:cxn>
                  <a:cxn ang="0">
                    <a:pos x="873" y="0"/>
                  </a:cxn>
                  <a:cxn ang="0">
                    <a:pos x="906" y="0"/>
                  </a:cxn>
                  <a:cxn ang="0">
                    <a:pos x="938" y="0"/>
                  </a:cxn>
                  <a:cxn ang="0">
                    <a:pos x="971" y="0"/>
                  </a:cxn>
                  <a:cxn ang="0">
                    <a:pos x="1004" y="0"/>
                  </a:cxn>
                  <a:cxn ang="0">
                    <a:pos x="1037" y="0"/>
                  </a:cxn>
                  <a:cxn ang="0">
                    <a:pos x="1273" y="625"/>
                  </a:cxn>
                  <a:cxn ang="0">
                    <a:pos x="1032" y="625"/>
                  </a:cxn>
                  <a:cxn ang="0">
                    <a:pos x="906" y="251"/>
                  </a:cxn>
                  <a:cxn ang="0">
                    <a:pos x="1811" y="180"/>
                  </a:cxn>
                  <a:cxn ang="0">
                    <a:pos x="1811" y="0"/>
                  </a:cxn>
                  <a:cxn ang="0">
                    <a:pos x="1738" y="0"/>
                  </a:cxn>
                  <a:cxn ang="0">
                    <a:pos x="1662" y="0"/>
                  </a:cxn>
                  <a:cxn ang="0">
                    <a:pos x="1589" y="0"/>
                  </a:cxn>
                  <a:cxn ang="0">
                    <a:pos x="1514" y="0"/>
                  </a:cxn>
                  <a:cxn ang="0">
                    <a:pos x="1439" y="0"/>
                  </a:cxn>
                  <a:cxn ang="0">
                    <a:pos x="1365" y="0"/>
                  </a:cxn>
                  <a:cxn ang="0">
                    <a:pos x="1290" y="0"/>
                  </a:cxn>
                  <a:cxn ang="0">
                    <a:pos x="1215" y="0"/>
                  </a:cxn>
                  <a:cxn ang="0">
                    <a:pos x="1215" y="180"/>
                  </a:cxn>
                  <a:cxn ang="0">
                    <a:pos x="1389" y="180"/>
                  </a:cxn>
                  <a:cxn ang="0">
                    <a:pos x="1389" y="625"/>
                  </a:cxn>
                  <a:cxn ang="0">
                    <a:pos x="1637" y="625"/>
                  </a:cxn>
                  <a:cxn ang="0">
                    <a:pos x="1637" y="180"/>
                  </a:cxn>
                  <a:cxn ang="0">
                    <a:pos x="1811" y="180"/>
                  </a:cxn>
                  <a:cxn ang="0">
                    <a:pos x="2121" y="251"/>
                  </a:cxn>
                  <a:cxn ang="0">
                    <a:pos x="1993" y="625"/>
                  </a:cxn>
                  <a:cxn ang="0">
                    <a:pos x="1752" y="625"/>
                  </a:cxn>
                  <a:cxn ang="0">
                    <a:pos x="1988" y="0"/>
                  </a:cxn>
                  <a:cxn ang="0">
                    <a:pos x="2021" y="0"/>
                  </a:cxn>
                  <a:cxn ang="0">
                    <a:pos x="2055" y="0"/>
                  </a:cxn>
                  <a:cxn ang="0">
                    <a:pos x="2088" y="0"/>
                  </a:cxn>
                  <a:cxn ang="0">
                    <a:pos x="2121" y="0"/>
                  </a:cxn>
                  <a:cxn ang="0">
                    <a:pos x="2153" y="0"/>
                  </a:cxn>
                  <a:cxn ang="0">
                    <a:pos x="2185" y="0"/>
                  </a:cxn>
                  <a:cxn ang="0">
                    <a:pos x="2217" y="0"/>
                  </a:cxn>
                  <a:cxn ang="0">
                    <a:pos x="2250" y="0"/>
                  </a:cxn>
                  <a:cxn ang="0">
                    <a:pos x="2488" y="625"/>
                  </a:cxn>
                  <a:cxn ang="0">
                    <a:pos x="2245" y="625"/>
                  </a:cxn>
                  <a:cxn ang="0">
                    <a:pos x="2121" y="251"/>
                  </a:cxn>
                </a:cxnLst>
                <a:rect l="0" t="0" r="r" b="b"/>
                <a:pathLst>
                  <a:path w="2488" h="625">
                    <a:moveTo>
                      <a:pt x="597" y="180"/>
                    </a:moveTo>
                    <a:lnTo>
                      <a:pt x="597" y="0"/>
                    </a:lnTo>
                    <a:lnTo>
                      <a:pt x="523" y="0"/>
                    </a:lnTo>
                    <a:lnTo>
                      <a:pt x="448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6" y="180"/>
                    </a:lnTo>
                    <a:lnTo>
                      <a:pt x="176" y="625"/>
                    </a:lnTo>
                    <a:lnTo>
                      <a:pt x="422" y="625"/>
                    </a:lnTo>
                    <a:lnTo>
                      <a:pt x="422" y="180"/>
                    </a:lnTo>
                    <a:lnTo>
                      <a:pt x="597" y="180"/>
                    </a:lnTo>
                    <a:close/>
                    <a:moveTo>
                      <a:pt x="906" y="251"/>
                    </a:moveTo>
                    <a:lnTo>
                      <a:pt x="780" y="625"/>
                    </a:lnTo>
                    <a:lnTo>
                      <a:pt x="538" y="625"/>
                    </a:lnTo>
                    <a:lnTo>
                      <a:pt x="775" y="0"/>
                    </a:lnTo>
                    <a:lnTo>
                      <a:pt x="808" y="0"/>
                    </a:lnTo>
                    <a:lnTo>
                      <a:pt x="840" y="0"/>
                    </a:lnTo>
                    <a:lnTo>
                      <a:pt x="873" y="0"/>
                    </a:lnTo>
                    <a:lnTo>
                      <a:pt x="906" y="0"/>
                    </a:lnTo>
                    <a:lnTo>
                      <a:pt x="938" y="0"/>
                    </a:lnTo>
                    <a:lnTo>
                      <a:pt x="971" y="0"/>
                    </a:lnTo>
                    <a:lnTo>
                      <a:pt x="1004" y="0"/>
                    </a:lnTo>
                    <a:lnTo>
                      <a:pt x="1037" y="0"/>
                    </a:lnTo>
                    <a:lnTo>
                      <a:pt x="1273" y="625"/>
                    </a:lnTo>
                    <a:lnTo>
                      <a:pt x="1032" y="625"/>
                    </a:lnTo>
                    <a:lnTo>
                      <a:pt x="906" y="251"/>
                    </a:lnTo>
                    <a:close/>
                    <a:moveTo>
                      <a:pt x="1811" y="180"/>
                    </a:moveTo>
                    <a:lnTo>
                      <a:pt x="1811" y="0"/>
                    </a:lnTo>
                    <a:lnTo>
                      <a:pt x="1738" y="0"/>
                    </a:lnTo>
                    <a:lnTo>
                      <a:pt x="1662" y="0"/>
                    </a:lnTo>
                    <a:lnTo>
                      <a:pt x="1589" y="0"/>
                    </a:lnTo>
                    <a:lnTo>
                      <a:pt x="1514" y="0"/>
                    </a:lnTo>
                    <a:lnTo>
                      <a:pt x="1439" y="0"/>
                    </a:lnTo>
                    <a:lnTo>
                      <a:pt x="1365" y="0"/>
                    </a:lnTo>
                    <a:lnTo>
                      <a:pt x="1290" y="0"/>
                    </a:lnTo>
                    <a:lnTo>
                      <a:pt x="1215" y="0"/>
                    </a:lnTo>
                    <a:lnTo>
                      <a:pt x="1215" y="180"/>
                    </a:lnTo>
                    <a:lnTo>
                      <a:pt x="1389" y="180"/>
                    </a:lnTo>
                    <a:lnTo>
                      <a:pt x="1389" y="625"/>
                    </a:lnTo>
                    <a:lnTo>
                      <a:pt x="1637" y="625"/>
                    </a:lnTo>
                    <a:lnTo>
                      <a:pt x="1637" y="180"/>
                    </a:lnTo>
                    <a:lnTo>
                      <a:pt x="1811" y="180"/>
                    </a:lnTo>
                    <a:close/>
                    <a:moveTo>
                      <a:pt x="2121" y="251"/>
                    </a:moveTo>
                    <a:lnTo>
                      <a:pt x="1993" y="625"/>
                    </a:lnTo>
                    <a:lnTo>
                      <a:pt x="1752" y="625"/>
                    </a:lnTo>
                    <a:lnTo>
                      <a:pt x="1988" y="0"/>
                    </a:lnTo>
                    <a:lnTo>
                      <a:pt x="2021" y="0"/>
                    </a:lnTo>
                    <a:lnTo>
                      <a:pt x="2055" y="0"/>
                    </a:lnTo>
                    <a:lnTo>
                      <a:pt x="2088" y="0"/>
                    </a:lnTo>
                    <a:lnTo>
                      <a:pt x="2121" y="0"/>
                    </a:lnTo>
                    <a:lnTo>
                      <a:pt x="2153" y="0"/>
                    </a:lnTo>
                    <a:lnTo>
                      <a:pt x="2185" y="0"/>
                    </a:lnTo>
                    <a:lnTo>
                      <a:pt x="2217" y="0"/>
                    </a:lnTo>
                    <a:lnTo>
                      <a:pt x="2250" y="0"/>
                    </a:lnTo>
                    <a:lnTo>
                      <a:pt x="2488" y="625"/>
                    </a:lnTo>
                    <a:lnTo>
                      <a:pt x="2245" y="625"/>
                    </a:lnTo>
                    <a:lnTo>
                      <a:pt x="2121" y="251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76" name="Freeform 20"/>
              <p:cNvSpPr>
                <a:spLocks noEditPoints="1"/>
              </p:cNvSpPr>
              <p:nvPr userDrawn="1"/>
            </p:nvSpPr>
            <p:spPr bwMode="auto">
              <a:xfrm>
                <a:off x="1326" y="403"/>
                <a:ext cx="994" cy="105"/>
              </a:xfrm>
              <a:custGeom>
                <a:avLst/>
                <a:gdLst/>
                <a:ahLst/>
                <a:cxnLst>
                  <a:cxn ang="0">
                    <a:pos x="805" y="636"/>
                  </a:cxn>
                  <a:cxn ang="0">
                    <a:pos x="996" y="218"/>
                  </a:cxn>
                  <a:cxn ang="0">
                    <a:pos x="1304" y="355"/>
                  </a:cxn>
                  <a:cxn ang="0">
                    <a:pos x="1069" y="642"/>
                  </a:cxn>
                  <a:cxn ang="0">
                    <a:pos x="1040" y="571"/>
                  </a:cxn>
                  <a:cxn ang="0">
                    <a:pos x="1182" y="279"/>
                  </a:cxn>
                  <a:cxn ang="0">
                    <a:pos x="1456" y="425"/>
                  </a:cxn>
                  <a:cxn ang="0">
                    <a:pos x="1680" y="638"/>
                  </a:cxn>
                  <a:cxn ang="0">
                    <a:pos x="1383" y="478"/>
                  </a:cxn>
                  <a:cxn ang="0">
                    <a:pos x="1565" y="178"/>
                  </a:cxn>
                  <a:cxn ang="0">
                    <a:pos x="1772" y="418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4"/>
                  </a:cxn>
                  <a:cxn ang="0">
                    <a:pos x="2523" y="566"/>
                  </a:cxn>
                  <a:cxn ang="0">
                    <a:pos x="2483" y="625"/>
                  </a:cxn>
                  <a:cxn ang="0">
                    <a:pos x="2395" y="281"/>
                  </a:cxn>
                  <a:cxn ang="0">
                    <a:pos x="2669" y="200"/>
                  </a:cxn>
                  <a:cxn ang="0">
                    <a:pos x="2656" y="281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8"/>
                  </a:cxn>
                  <a:cxn ang="0">
                    <a:pos x="3665" y="630"/>
                  </a:cxn>
                  <a:cxn ang="0">
                    <a:pos x="3354" y="498"/>
                  </a:cxn>
                  <a:cxn ang="0">
                    <a:pos x="3483" y="194"/>
                  </a:cxn>
                  <a:cxn ang="0">
                    <a:pos x="3515" y="256"/>
                  </a:cxn>
                  <a:cxn ang="0">
                    <a:pos x="3591" y="579"/>
                  </a:cxn>
                  <a:cxn ang="0">
                    <a:pos x="4055" y="575"/>
                  </a:cxn>
                  <a:cxn ang="0">
                    <a:pos x="3802" y="566"/>
                  </a:cxn>
                  <a:cxn ang="0">
                    <a:pos x="3853" y="209"/>
                  </a:cxn>
                  <a:cxn ang="0">
                    <a:pos x="4131" y="280"/>
                  </a:cxn>
                  <a:cxn ang="0">
                    <a:pos x="3946" y="236"/>
                  </a:cxn>
                  <a:cxn ang="0">
                    <a:pos x="4570" y="637"/>
                  </a:cxn>
                  <a:cxn ang="0">
                    <a:pos x="4425" y="353"/>
                  </a:cxn>
                  <a:cxn ang="0">
                    <a:pos x="4691" y="179"/>
                  </a:cxn>
                  <a:cxn ang="0">
                    <a:pos x="4503" y="377"/>
                  </a:cxn>
                  <a:cxn ang="0">
                    <a:pos x="4914" y="444"/>
                  </a:cxn>
                  <a:cxn ang="0">
                    <a:pos x="5115" y="641"/>
                  </a:cxn>
                  <a:cxn ang="0">
                    <a:pos x="4837" y="467"/>
                  </a:cxn>
                  <a:cxn ang="0">
                    <a:pos x="5032" y="177"/>
                  </a:cxn>
                  <a:cxn ang="0">
                    <a:pos x="5224" y="426"/>
                  </a:cxn>
                  <a:cxn ang="0">
                    <a:pos x="4929" y="309"/>
                  </a:cxn>
                  <a:cxn ang="0">
                    <a:pos x="5519" y="177"/>
                  </a:cxn>
                  <a:cxn ang="0">
                    <a:pos x="5849" y="248"/>
                  </a:cxn>
                  <a:cxn ang="0">
                    <a:pos x="5744" y="642"/>
                  </a:cxn>
                  <a:cxn ang="0">
                    <a:pos x="6172" y="586"/>
                  </a:cxn>
                  <a:cxn ang="0">
                    <a:pos x="5906" y="541"/>
                  </a:cxn>
                  <a:cxn ang="0">
                    <a:pos x="6172" y="316"/>
                  </a:cxn>
                  <a:cxn ang="0">
                    <a:pos x="6044" y="179"/>
                  </a:cxn>
                  <a:cxn ang="0">
                    <a:pos x="6021" y="437"/>
                  </a:cxn>
                  <a:cxn ang="0">
                    <a:pos x="6117" y="571"/>
                  </a:cxn>
                  <a:cxn ang="0">
                    <a:pos x="6378" y="72"/>
                  </a:cxn>
                  <a:cxn ang="0">
                    <a:pos x="6453" y="98"/>
                  </a:cxn>
                  <a:cxn ang="0">
                    <a:pos x="6815" y="177"/>
                  </a:cxn>
                  <a:cxn ang="0">
                    <a:pos x="6900" y="332"/>
                  </a:cxn>
                  <a:cxn ang="0">
                    <a:pos x="6690" y="329"/>
                  </a:cxn>
                  <a:cxn ang="0">
                    <a:pos x="7277" y="578"/>
                  </a:cxn>
                  <a:cxn ang="0">
                    <a:pos x="7136" y="188"/>
                  </a:cxn>
                  <a:cxn ang="0">
                    <a:pos x="7540" y="757"/>
                  </a:cxn>
                  <a:cxn ang="0">
                    <a:pos x="7365" y="188"/>
                  </a:cxn>
                  <a:cxn ang="0">
                    <a:pos x="7880" y="530"/>
                  </a:cxn>
                  <a:cxn ang="0">
                    <a:pos x="7919" y="641"/>
                  </a:cxn>
                </a:cxnLst>
                <a:rect l="0" t="0" r="r" b="b"/>
                <a:pathLst>
                  <a:path w="7952" h="840">
                    <a:moveTo>
                      <a:pt x="324" y="276"/>
                    </a:moveTo>
                    <a:lnTo>
                      <a:pt x="324" y="343"/>
                    </a:lnTo>
                    <a:lnTo>
                      <a:pt x="81" y="343"/>
                    </a:lnTo>
                    <a:lnTo>
                      <a:pt x="81" y="568"/>
                    </a:lnTo>
                    <a:lnTo>
                      <a:pt x="352" y="568"/>
                    </a:lnTo>
                    <a:lnTo>
                      <a:pt x="352" y="636"/>
                    </a:lnTo>
                    <a:lnTo>
                      <a:pt x="0" y="636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6"/>
                    </a:lnTo>
                    <a:lnTo>
                      <a:pt x="324" y="276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3"/>
                    </a:lnTo>
                    <a:lnTo>
                      <a:pt x="565" y="300"/>
                    </a:lnTo>
                    <a:lnTo>
                      <a:pt x="578" y="316"/>
                    </a:lnTo>
                    <a:lnTo>
                      <a:pt x="589" y="336"/>
                    </a:lnTo>
                    <a:lnTo>
                      <a:pt x="601" y="355"/>
                    </a:lnTo>
                    <a:lnTo>
                      <a:pt x="604" y="355"/>
                    </a:lnTo>
                    <a:lnTo>
                      <a:pt x="614" y="339"/>
                    </a:lnTo>
                    <a:lnTo>
                      <a:pt x="625" y="319"/>
                    </a:lnTo>
                    <a:lnTo>
                      <a:pt x="636" y="302"/>
                    </a:lnTo>
                    <a:lnTo>
                      <a:pt x="649" y="282"/>
                    </a:lnTo>
                    <a:lnTo>
                      <a:pt x="711" y="188"/>
                    </a:lnTo>
                    <a:lnTo>
                      <a:pt x="800" y="188"/>
                    </a:lnTo>
                    <a:lnTo>
                      <a:pt x="645" y="403"/>
                    </a:lnTo>
                    <a:lnTo>
                      <a:pt x="805" y="636"/>
                    </a:lnTo>
                    <a:lnTo>
                      <a:pt x="711" y="636"/>
                    </a:lnTo>
                    <a:lnTo>
                      <a:pt x="645" y="534"/>
                    </a:lnTo>
                    <a:lnTo>
                      <a:pt x="635" y="519"/>
                    </a:lnTo>
                    <a:lnTo>
                      <a:pt x="624" y="500"/>
                    </a:lnTo>
                    <a:lnTo>
                      <a:pt x="612" y="479"/>
                    </a:lnTo>
                    <a:lnTo>
                      <a:pt x="598" y="456"/>
                    </a:lnTo>
                    <a:lnTo>
                      <a:pt x="596" y="456"/>
                    </a:lnTo>
                    <a:lnTo>
                      <a:pt x="588" y="471"/>
                    </a:lnTo>
                    <a:lnTo>
                      <a:pt x="578" y="489"/>
                    </a:lnTo>
                    <a:lnTo>
                      <a:pt x="564" y="510"/>
                    </a:lnTo>
                    <a:lnTo>
                      <a:pt x="549" y="534"/>
                    </a:lnTo>
                    <a:lnTo>
                      <a:pt x="484" y="636"/>
                    </a:lnTo>
                    <a:lnTo>
                      <a:pt x="395" y="636"/>
                    </a:lnTo>
                    <a:lnTo>
                      <a:pt x="553" y="407"/>
                    </a:lnTo>
                    <a:lnTo>
                      <a:pt x="401" y="188"/>
                    </a:lnTo>
                    <a:close/>
                    <a:moveTo>
                      <a:pt x="883" y="817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3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4"/>
                    </a:lnTo>
                    <a:lnTo>
                      <a:pt x="958" y="264"/>
                    </a:lnTo>
                    <a:lnTo>
                      <a:pt x="965" y="254"/>
                    </a:lnTo>
                    <a:lnTo>
                      <a:pt x="972" y="243"/>
                    </a:lnTo>
                    <a:lnTo>
                      <a:pt x="978" y="234"/>
                    </a:lnTo>
                    <a:lnTo>
                      <a:pt x="989" y="227"/>
                    </a:lnTo>
                    <a:lnTo>
                      <a:pt x="996" y="218"/>
                    </a:lnTo>
                    <a:lnTo>
                      <a:pt x="1005" y="210"/>
                    </a:lnTo>
                    <a:lnTo>
                      <a:pt x="1013" y="204"/>
                    </a:lnTo>
                    <a:lnTo>
                      <a:pt x="1024" y="198"/>
                    </a:lnTo>
                    <a:lnTo>
                      <a:pt x="1034" y="193"/>
                    </a:lnTo>
                    <a:lnTo>
                      <a:pt x="1045" y="189"/>
                    </a:lnTo>
                    <a:lnTo>
                      <a:pt x="1054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0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6"/>
                    </a:lnTo>
                    <a:lnTo>
                      <a:pt x="1185" y="189"/>
                    </a:lnTo>
                    <a:lnTo>
                      <a:pt x="1193" y="192"/>
                    </a:lnTo>
                    <a:lnTo>
                      <a:pt x="1200" y="197"/>
                    </a:lnTo>
                    <a:lnTo>
                      <a:pt x="1210" y="201"/>
                    </a:lnTo>
                    <a:lnTo>
                      <a:pt x="1218" y="206"/>
                    </a:lnTo>
                    <a:lnTo>
                      <a:pt x="1225" y="212"/>
                    </a:lnTo>
                    <a:lnTo>
                      <a:pt x="1239" y="225"/>
                    </a:lnTo>
                    <a:lnTo>
                      <a:pt x="1254" y="240"/>
                    </a:lnTo>
                    <a:lnTo>
                      <a:pt x="1266" y="257"/>
                    </a:lnTo>
                    <a:lnTo>
                      <a:pt x="1276" y="274"/>
                    </a:lnTo>
                    <a:lnTo>
                      <a:pt x="1287" y="293"/>
                    </a:lnTo>
                    <a:lnTo>
                      <a:pt x="1294" y="313"/>
                    </a:lnTo>
                    <a:lnTo>
                      <a:pt x="1300" y="334"/>
                    </a:lnTo>
                    <a:lnTo>
                      <a:pt x="1304" y="355"/>
                    </a:lnTo>
                    <a:lnTo>
                      <a:pt x="1307" y="380"/>
                    </a:lnTo>
                    <a:lnTo>
                      <a:pt x="1307" y="405"/>
                    </a:lnTo>
                    <a:lnTo>
                      <a:pt x="1307" y="433"/>
                    </a:lnTo>
                    <a:lnTo>
                      <a:pt x="1304" y="459"/>
                    </a:lnTo>
                    <a:lnTo>
                      <a:pt x="1302" y="471"/>
                    </a:lnTo>
                    <a:lnTo>
                      <a:pt x="1299" y="484"/>
                    </a:lnTo>
                    <a:lnTo>
                      <a:pt x="1296" y="496"/>
                    </a:lnTo>
                    <a:lnTo>
                      <a:pt x="1292" y="507"/>
                    </a:lnTo>
                    <a:lnTo>
                      <a:pt x="1288" y="519"/>
                    </a:lnTo>
                    <a:lnTo>
                      <a:pt x="1282" y="529"/>
                    </a:lnTo>
                    <a:lnTo>
                      <a:pt x="1278" y="539"/>
                    </a:lnTo>
                    <a:lnTo>
                      <a:pt x="1271" y="549"/>
                    </a:lnTo>
                    <a:lnTo>
                      <a:pt x="1266" y="559"/>
                    </a:lnTo>
                    <a:lnTo>
                      <a:pt x="1260" y="568"/>
                    </a:lnTo>
                    <a:lnTo>
                      <a:pt x="1253" y="578"/>
                    </a:lnTo>
                    <a:lnTo>
                      <a:pt x="1244" y="585"/>
                    </a:lnTo>
                    <a:lnTo>
                      <a:pt x="1231" y="600"/>
                    </a:lnTo>
                    <a:lnTo>
                      <a:pt x="1215" y="612"/>
                    </a:lnTo>
                    <a:lnTo>
                      <a:pt x="1207" y="617"/>
                    </a:lnTo>
                    <a:lnTo>
                      <a:pt x="1198" y="622"/>
                    </a:lnTo>
                    <a:lnTo>
                      <a:pt x="1190" y="626"/>
                    </a:lnTo>
                    <a:lnTo>
                      <a:pt x="1181" y="630"/>
                    </a:lnTo>
                    <a:lnTo>
                      <a:pt x="1163" y="637"/>
                    </a:lnTo>
                    <a:lnTo>
                      <a:pt x="1144" y="641"/>
                    </a:lnTo>
                    <a:lnTo>
                      <a:pt x="1122" y="646"/>
                    </a:lnTo>
                    <a:lnTo>
                      <a:pt x="1103" y="646"/>
                    </a:lnTo>
                    <a:lnTo>
                      <a:pt x="1090" y="646"/>
                    </a:lnTo>
                    <a:lnTo>
                      <a:pt x="1079" y="644"/>
                    </a:lnTo>
                    <a:lnTo>
                      <a:pt x="1069" y="642"/>
                    </a:lnTo>
                    <a:lnTo>
                      <a:pt x="1057" y="641"/>
                    </a:lnTo>
                    <a:lnTo>
                      <a:pt x="1047" y="639"/>
                    </a:lnTo>
                    <a:lnTo>
                      <a:pt x="1038" y="636"/>
                    </a:lnTo>
                    <a:lnTo>
                      <a:pt x="1029" y="632"/>
                    </a:lnTo>
                    <a:lnTo>
                      <a:pt x="1018" y="627"/>
                    </a:lnTo>
                    <a:lnTo>
                      <a:pt x="1010" y="623"/>
                    </a:lnTo>
                    <a:lnTo>
                      <a:pt x="1003" y="618"/>
                    </a:lnTo>
                    <a:lnTo>
                      <a:pt x="996" y="612"/>
                    </a:lnTo>
                    <a:lnTo>
                      <a:pt x="989" y="605"/>
                    </a:lnTo>
                    <a:lnTo>
                      <a:pt x="981" y="599"/>
                    </a:lnTo>
                    <a:lnTo>
                      <a:pt x="974" y="591"/>
                    </a:lnTo>
                    <a:lnTo>
                      <a:pt x="969" y="583"/>
                    </a:lnTo>
                    <a:lnTo>
                      <a:pt x="964" y="575"/>
                    </a:lnTo>
                    <a:lnTo>
                      <a:pt x="964" y="817"/>
                    </a:lnTo>
                    <a:lnTo>
                      <a:pt x="883" y="817"/>
                    </a:lnTo>
                    <a:close/>
                    <a:moveTo>
                      <a:pt x="964" y="376"/>
                    </a:moveTo>
                    <a:lnTo>
                      <a:pt x="964" y="453"/>
                    </a:lnTo>
                    <a:lnTo>
                      <a:pt x="964" y="467"/>
                    </a:lnTo>
                    <a:lnTo>
                      <a:pt x="966" y="478"/>
                    </a:lnTo>
                    <a:lnTo>
                      <a:pt x="969" y="491"/>
                    </a:lnTo>
                    <a:lnTo>
                      <a:pt x="972" y="503"/>
                    </a:lnTo>
                    <a:lnTo>
                      <a:pt x="976" y="513"/>
                    </a:lnTo>
                    <a:lnTo>
                      <a:pt x="983" y="524"/>
                    </a:lnTo>
                    <a:lnTo>
                      <a:pt x="991" y="534"/>
                    </a:lnTo>
                    <a:lnTo>
                      <a:pt x="1000" y="544"/>
                    </a:lnTo>
                    <a:lnTo>
                      <a:pt x="1008" y="552"/>
                    </a:lnTo>
                    <a:lnTo>
                      <a:pt x="1017" y="561"/>
                    </a:lnTo>
                    <a:lnTo>
                      <a:pt x="1029" y="566"/>
                    </a:lnTo>
                    <a:lnTo>
                      <a:pt x="1040" y="571"/>
                    </a:lnTo>
                    <a:lnTo>
                      <a:pt x="1051" y="576"/>
                    </a:lnTo>
                    <a:lnTo>
                      <a:pt x="1064" y="579"/>
                    </a:lnTo>
                    <a:lnTo>
                      <a:pt x="1077" y="581"/>
                    </a:lnTo>
                    <a:lnTo>
                      <a:pt x="1090" y="581"/>
                    </a:lnTo>
                    <a:lnTo>
                      <a:pt x="1106" y="581"/>
                    </a:lnTo>
                    <a:lnTo>
                      <a:pt x="1120" y="578"/>
                    </a:lnTo>
                    <a:lnTo>
                      <a:pt x="1132" y="575"/>
                    </a:lnTo>
                    <a:lnTo>
                      <a:pt x="1147" y="569"/>
                    </a:lnTo>
                    <a:lnTo>
                      <a:pt x="1159" y="563"/>
                    </a:lnTo>
                    <a:lnTo>
                      <a:pt x="1169" y="554"/>
                    </a:lnTo>
                    <a:lnTo>
                      <a:pt x="1181" y="545"/>
                    </a:lnTo>
                    <a:lnTo>
                      <a:pt x="1190" y="534"/>
                    </a:lnTo>
                    <a:lnTo>
                      <a:pt x="1198" y="522"/>
                    </a:lnTo>
                    <a:lnTo>
                      <a:pt x="1205" y="508"/>
                    </a:lnTo>
                    <a:lnTo>
                      <a:pt x="1213" y="494"/>
                    </a:lnTo>
                    <a:lnTo>
                      <a:pt x="1217" y="478"/>
                    </a:lnTo>
                    <a:lnTo>
                      <a:pt x="1221" y="462"/>
                    </a:lnTo>
                    <a:lnTo>
                      <a:pt x="1224" y="446"/>
                    </a:lnTo>
                    <a:lnTo>
                      <a:pt x="1226" y="427"/>
                    </a:lnTo>
                    <a:lnTo>
                      <a:pt x="1226" y="409"/>
                    </a:lnTo>
                    <a:lnTo>
                      <a:pt x="1226" y="391"/>
                    </a:lnTo>
                    <a:lnTo>
                      <a:pt x="1224" y="375"/>
                    </a:lnTo>
                    <a:lnTo>
                      <a:pt x="1221" y="358"/>
                    </a:lnTo>
                    <a:lnTo>
                      <a:pt x="1218" y="344"/>
                    </a:lnTo>
                    <a:lnTo>
                      <a:pt x="1213" y="330"/>
                    </a:lnTo>
                    <a:lnTo>
                      <a:pt x="1205" y="316"/>
                    </a:lnTo>
                    <a:lnTo>
                      <a:pt x="1200" y="304"/>
                    </a:lnTo>
                    <a:lnTo>
                      <a:pt x="1192" y="293"/>
                    </a:lnTo>
                    <a:lnTo>
                      <a:pt x="1182" y="279"/>
                    </a:lnTo>
                    <a:lnTo>
                      <a:pt x="1172" y="270"/>
                    </a:lnTo>
                    <a:lnTo>
                      <a:pt x="1159" y="261"/>
                    </a:lnTo>
                    <a:lnTo>
                      <a:pt x="1149" y="254"/>
                    </a:lnTo>
                    <a:lnTo>
                      <a:pt x="1136" y="248"/>
                    </a:lnTo>
                    <a:lnTo>
                      <a:pt x="1122" y="244"/>
                    </a:lnTo>
                    <a:lnTo>
                      <a:pt x="1108" y="242"/>
                    </a:lnTo>
                    <a:lnTo>
                      <a:pt x="1091" y="241"/>
                    </a:lnTo>
                    <a:lnTo>
                      <a:pt x="1081" y="242"/>
                    </a:lnTo>
                    <a:lnTo>
                      <a:pt x="1072" y="243"/>
                    </a:lnTo>
                    <a:lnTo>
                      <a:pt x="1062" y="245"/>
                    </a:lnTo>
                    <a:lnTo>
                      <a:pt x="1052" y="248"/>
                    </a:lnTo>
                    <a:lnTo>
                      <a:pt x="1042" y="254"/>
                    </a:lnTo>
                    <a:lnTo>
                      <a:pt x="1033" y="257"/>
                    </a:lnTo>
                    <a:lnTo>
                      <a:pt x="1024" y="264"/>
                    </a:lnTo>
                    <a:lnTo>
                      <a:pt x="1015" y="269"/>
                    </a:lnTo>
                    <a:lnTo>
                      <a:pt x="1007" y="276"/>
                    </a:lnTo>
                    <a:lnTo>
                      <a:pt x="999" y="284"/>
                    </a:lnTo>
                    <a:lnTo>
                      <a:pt x="993" y="293"/>
                    </a:lnTo>
                    <a:lnTo>
                      <a:pt x="987" y="302"/>
                    </a:lnTo>
                    <a:lnTo>
                      <a:pt x="981" y="311"/>
                    </a:lnTo>
                    <a:lnTo>
                      <a:pt x="976" y="319"/>
                    </a:lnTo>
                    <a:lnTo>
                      <a:pt x="972" y="332"/>
                    </a:lnTo>
                    <a:lnTo>
                      <a:pt x="969" y="343"/>
                    </a:lnTo>
                    <a:lnTo>
                      <a:pt x="967" y="352"/>
                    </a:lnTo>
                    <a:lnTo>
                      <a:pt x="965" y="362"/>
                    </a:lnTo>
                    <a:lnTo>
                      <a:pt x="964" y="369"/>
                    </a:lnTo>
                    <a:lnTo>
                      <a:pt x="964" y="376"/>
                    </a:lnTo>
                    <a:close/>
                    <a:moveTo>
                      <a:pt x="1771" y="426"/>
                    </a:moveTo>
                    <a:lnTo>
                      <a:pt x="1456" y="425"/>
                    </a:lnTo>
                    <a:lnTo>
                      <a:pt x="1458" y="444"/>
                    </a:lnTo>
                    <a:lnTo>
                      <a:pt x="1460" y="462"/>
                    </a:lnTo>
                    <a:lnTo>
                      <a:pt x="1463" y="478"/>
                    </a:lnTo>
                    <a:lnTo>
                      <a:pt x="1468" y="494"/>
                    </a:lnTo>
                    <a:lnTo>
                      <a:pt x="1477" y="508"/>
                    </a:lnTo>
                    <a:lnTo>
                      <a:pt x="1484" y="522"/>
                    </a:lnTo>
                    <a:lnTo>
                      <a:pt x="1493" y="534"/>
                    </a:lnTo>
                    <a:lnTo>
                      <a:pt x="1504" y="544"/>
                    </a:lnTo>
                    <a:lnTo>
                      <a:pt x="1515" y="552"/>
                    </a:lnTo>
                    <a:lnTo>
                      <a:pt x="1526" y="561"/>
                    </a:lnTo>
                    <a:lnTo>
                      <a:pt x="1536" y="566"/>
                    </a:lnTo>
                    <a:lnTo>
                      <a:pt x="1551" y="571"/>
                    </a:lnTo>
                    <a:lnTo>
                      <a:pt x="1563" y="575"/>
                    </a:lnTo>
                    <a:lnTo>
                      <a:pt x="1577" y="578"/>
                    </a:lnTo>
                    <a:lnTo>
                      <a:pt x="1594" y="580"/>
                    </a:lnTo>
                    <a:lnTo>
                      <a:pt x="1609" y="580"/>
                    </a:lnTo>
                    <a:lnTo>
                      <a:pt x="1628" y="580"/>
                    </a:lnTo>
                    <a:lnTo>
                      <a:pt x="1643" y="579"/>
                    </a:lnTo>
                    <a:lnTo>
                      <a:pt x="1660" y="578"/>
                    </a:lnTo>
                    <a:lnTo>
                      <a:pt x="1675" y="575"/>
                    </a:lnTo>
                    <a:lnTo>
                      <a:pt x="1689" y="571"/>
                    </a:lnTo>
                    <a:lnTo>
                      <a:pt x="1706" y="568"/>
                    </a:lnTo>
                    <a:lnTo>
                      <a:pt x="1719" y="563"/>
                    </a:lnTo>
                    <a:lnTo>
                      <a:pt x="1735" y="558"/>
                    </a:lnTo>
                    <a:lnTo>
                      <a:pt x="1748" y="616"/>
                    </a:lnTo>
                    <a:lnTo>
                      <a:pt x="1733" y="622"/>
                    </a:lnTo>
                    <a:lnTo>
                      <a:pt x="1714" y="628"/>
                    </a:lnTo>
                    <a:lnTo>
                      <a:pt x="1698" y="634"/>
                    </a:lnTo>
                    <a:lnTo>
                      <a:pt x="1680" y="638"/>
                    </a:lnTo>
                    <a:lnTo>
                      <a:pt x="1661" y="641"/>
                    </a:lnTo>
                    <a:lnTo>
                      <a:pt x="1641" y="642"/>
                    </a:lnTo>
                    <a:lnTo>
                      <a:pt x="1621" y="644"/>
                    </a:lnTo>
                    <a:lnTo>
                      <a:pt x="1599" y="646"/>
                    </a:lnTo>
                    <a:lnTo>
                      <a:pt x="1573" y="644"/>
                    </a:lnTo>
                    <a:lnTo>
                      <a:pt x="1551" y="641"/>
                    </a:lnTo>
                    <a:lnTo>
                      <a:pt x="1538" y="639"/>
                    </a:lnTo>
                    <a:lnTo>
                      <a:pt x="1528" y="636"/>
                    </a:lnTo>
                    <a:lnTo>
                      <a:pt x="1518" y="633"/>
                    </a:lnTo>
                    <a:lnTo>
                      <a:pt x="1506" y="629"/>
                    </a:lnTo>
                    <a:lnTo>
                      <a:pt x="1497" y="625"/>
                    </a:lnTo>
                    <a:lnTo>
                      <a:pt x="1488" y="620"/>
                    </a:lnTo>
                    <a:lnTo>
                      <a:pt x="1479" y="615"/>
                    </a:lnTo>
                    <a:lnTo>
                      <a:pt x="1468" y="610"/>
                    </a:lnTo>
                    <a:lnTo>
                      <a:pt x="1461" y="603"/>
                    </a:lnTo>
                    <a:lnTo>
                      <a:pt x="1453" y="597"/>
                    </a:lnTo>
                    <a:lnTo>
                      <a:pt x="1445" y="590"/>
                    </a:lnTo>
                    <a:lnTo>
                      <a:pt x="1438" y="582"/>
                    </a:lnTo>
                    <a:lnTo>
                      <a:pt x="1429" y="574"/>
                    </a:lnTo>
                    <a:lnTo>
                      <a:pt x="1422" y="566"/>
                    </a:lnTo>
                    <a:lnTo>
                      <a:pt x="1417" y="558"/>
                    </a:lnTo>
                    <a:lnTo>
                      <a:pt x="1412" y="549"/>
                    </a:lnTo>
                    <a:lnTo>
                      <a:pt x="1406" y="540"/>
                    </a:lnTo>
                    <a:lnTo>
                      <a:pt x="1402" y="530"/>
                    </a:lnTo>
                    <a:lnTo>
                      <a:pt x="1398" y="521"/>
                    </a:lnTo>
                    <a:lnTo>
                      <a:pt x="1392" y="510"/>
                    </a:lnTo>
                    <a:lnTo>
                      <a:pt x="1388" y="500"/>
                    </a:lnTo>
                    <a:lnTo>
                      <a:pt x="1385" y="489"/>
                    </a:lnTo>
                    <a:lnTo>
                      <a:pt x="1383" y="478"/>
                    </a:lnTo>
                    <a:lnTo>
                      <a:pt x="1382" y="467"/>
                    </a:lnTo>
                    <a:lnTo>
                      <a:pt x="1378" y="444"/>
                    </a:lnTo>
                    <a:lnTo>
                      <a:pt x="1378" y="418"/>
                    </a:lnTo>
                    <a:lnTo>
                      <a:pt x="1378" y="393"/>
                    </a:lnTo>
                    <a:lnTo>
                      <a:pt x="1382" y="369"/>
                    </a:lnTo>
                    <a:lnTo>
                      <a:pt x="1385" y="345"/>
                    </a:lnTo>
                    <a:lnTo>
                      <a:pt x="1392" y="323"/>
                    </a:lnTo>
                    <a:lnTo>
                      <a:pt x="1398" y="312"/>
                    </a:lnTo>
                    <a:lnTo>
                      <a:pt x="1401" y="302"/>
                    </a:lnTo>
                    <a:lnTo>
                      <a:pt x="1406" y="293"/>
                    </a:lnTo>
                    <a:lnTo>
                      <a:pt x="1411" y="281"/>
                    </a:lnTo>
                    <a:lnTo>
                      <a:pt x="1416" y="272"/>
                    </a:lnTo>
                    <a:lnTo>
                      <a:pt x="1422" y="264"/>
                    </a:lnTo>
                    <a:lnTo>
                      <a:pt x="1427" y="254"/>
                    </a:lnTo>
                    <a:lnTo>
                      <a:pt x="1436" y="245"/>
                    </a:lnTo>
                    <a:lnTo>
                      <a:pt x="1443" y="237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5" y="217"/>
                    </a:lnTo>
                    <a:lnTo>
                      <a:pt x="1476" y="209"/>
                    </a:lnTo>
                    <a:lnTo>
                      <a:pt x="1484" y="203"/>
                    </a:lnTo>
                    <a:lnTo>
                      <a:pt x="1493" y="198"/>
                    </a:lnTo>
                    <a:lnTo>
                      <a:pt x="1502" y="194"/>
                    </a:lnTo>
                    <a:lnTo>
                      <a:pt x="1513" y="191"/>
                    </a:lnTo>
                    <a:lnTo>
                      <a:pt x="1522" y="186"/>
                    </a:lnTo>
                    <a:lnTo>
                      <a:pt x="1531" y="184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5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1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4"/>
                    </a:lnTo>
                    <a:lnTo>
                      <a:pt x="1655" y="188"/>
                    </a:lnTo>
                    <a:lnTo>
                      <a:pt x="1665" y="191"/>
                    </a:lnTo>
                    <a:lnTo>
                      <a:pt x="1675" y="196"/>
                    </a:lnTo>
                    <a:lnTo>
                      <a:pt x="1682" y="200"/>
                    </a:lnTo>
                    <a:lnTo>
                      <a:pt x="1691" y="205"/>
                    </a:lnTo>
                    <a:lnTo>
                      <a:pt x="1701" y="211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3"/>
                    </a:lnTo>
                    <a:lnTo>
                      <a:pt x="1728" y="241"/>
                    </a:lnTo>
                    <a:lnTo>
                      <a:pt x="1736" y="250"/>
                    </a:lnTo>
                    <a:lnTo>
                      <a:pt x="1745" y="266"/>
                    </a:lnTo>
                    <a:lnTo>
                      <a:pt x="1753" y="280"/>
                    </a:lnTo>
                    <a:lnTo>
                      <a:pt x="1758" y="298"/>
                    </a:lnTo>
                    <a:lnTo>
                      <a:pt x="1763" y="313"/>
                    </a:lnTo>
                    <a:lnTo>
                      <a:pt x="1767" y="332"/>
                    </a:lnTo>
                    <a:lnTo>
                      <a:pt x="1772" y="348"/>
                    </a:lnTo>
                    <a:lnTo>
                      <a:pt x="1774" y="368"/>
                    </a:lnTo>
                    <a:lnTo>
                      <a:pt x="1774" y="387"/>
                    </a:lnTo>
                    <a:lnTo>
                      <a:pt x="1774" y="399"/>
                    </a:lnTo>
                    <a:lnTo>
                      <a:pt x="1773" y="409"/>
                    </a:lnTo>
                    <a:lnTo>
                      <a:pt x="1772" y="418"/>
                    </a:lnTo>
                    <a:lnTo>
                      <a:pt x="1771" y="426"/>
                    </a:lnTo>
                    <a:close/>
                    <a:moveTo>
                      <a:pt x="1456" y="368"/>
                    </a:moveTo>
                    <a:lnTo>
                      <a:pt x="1696" y="368"/>
                    </a:lnTo>
                    <a:lnTo>
                      <a:pt x="1696" y="353"/>
                    </a:lnTo>
                    <a:lnTo>
                      <a:pt x="1695" y="343"/>
                    </a:lnTo>
                    <a:lnTo>
                      <a:pt x="1691" y="332"/>
                    </a:lnTo>
                    <a:lnTo>
                      <a:pt x="1689" y="319"/>
                    </a:lnTo>
                    <a:lnTo>
                      <a:pt x="1687" y="310"/>
                    </a:lnTo>
                    <a:lnTo>
                      <a:pt x="1682" y="300"/>
                    </a:lnTo>
                    <a:lnTo>
                      <a:pt x="1678" y="291"/>
                    </a:lnTo>
                    <a:lnTo>
                      <a:pt x="1673" y="281"/>
                    </a:lnTo>
                    <a:lnTo>
                      <a:pt x="1666" y="270"/>
                    </a:lnTo>
                    <a:lnTo>
                      <a:pt x="1655" y="261"/>
                    </a:lnTo>
                    <a:lnTo>
                      <a:pt x="1646" y="254"/>
                    </a:lnTo>
                    <a:lnTo>
                      <a:pt x="1636" y="246"/>
                    </a:lnTo>
                    <a:lnTo>
                      <a:pt x="1624" y="241"/>
                    </a:lnTo>
                    <a:lnTo>
                      <a:pt x="1611" y="238"/>
                    </a:lnTo>
                    <a:lnTo>
                      <a:pt x="1597" y="236"/>
                    </a:lnTo>
                    <a:lnTo>
                      <a:pt x="1583" y="235"/>
                    </a:lnTo>
                    <a:lnTo>
                      <a:pt x="1568" y="236"/>
                    </a:lnTo>
                    <a:lnTo>
                      <a:pt x="1555" y="238"/>
                    </a:lnTo>
                    <a:lnTo>
                      <a:pt x="1541" y="241"/>
                    </a:lnTo>
                    <a:lnTo>
                      <a:pt x="1531" y="246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499" y="269"/>
                    </a:lnTo>
                    <a:lnTo>
                      <a:pt x="1490" y="279"/>
                    </a:lnTo>
                    <a:lnTo>
                      <a:pt x="1485" y="289"/>
                    </a:lnTo>
                    <a:lnTo>
                      <a:pt x="1479" y="300"/>
                    </a:lnTo>
                    <a:lnTo>
                      <a:pt x="1474" y="309"/>
                    </a:lnTo>
                    <a:lnTo>
                      <a:pt x="1467" y="319"/>
                    </a:lnTo>
                    <a:lnTo>
                      <a:pt x="1463" y="332"/>
                    </a:lnTo>
                    <a:lnTo>
                      <a:pt x="1461" y="342"/>
                    </a:lnTo>
                    <a:lnTo>
                      <a:pt x="1458" y="353"/>
                    </a:lnTo>
                    <a:lnTo>
                      <a:pt x="1456" y="368"/>
                    </a:lnTo>
                    <a:close/>
                    <a:moveTo>
                      <a:pt x="1874" y="636"/>
                    </a:moveTo>
                    <a:lnTo>
                      <a:pt x="1874" y="326"/>
                    </a:lnTo>
                    <a:lnTo>
                      <a:pt x="1874" y="291"/>
                    </a:lnTo>
                    <a:lnTo>
                      <a:pt x="1874" y="256"/>
                    </a:lnTo>
                    <a:lnTo>
                      <a:pt x="1872" y="220"/>
                    </a:lnTo>
                    <a:lnTo>
                      <a:pt x="1872" y="188"/>
                    </a:lnTo>
                    <a:lnTo>
                      <a:pt x="1943" y="188"/>
                    </a:lnTo>
                    <a:lnTo>
                      <a:pt x="1945" y="275"/>
                    </a:lnTo>
                    <a:lnTo>
                      <a:pt x="1949" y="275"/>
                    </a:lnTo>
                    <a:lnTo>
                      <a:pt x="1953" y="264"/>
                    </a:lnTo>
                    <a:lnTo>
                      <a:pt x="1959" y="254"/>
                    </a:lnTo>
                    <a:lnTo>
                      <a:pt x="1964" y="244"/>
                    </a:lnTo>
                    <a:lnTo>
                      <a:pt x="1970" y="235"/>
                    </a:lnTo>
                    <a:lnTo>
                      <a:pt x="1976" y="227"/>
                    </a:lnTo>
                    <a:lnTo>
                      <a:pt x="1982" y="218"/>
                    </a:lnTo>
                    <a:lnTo>
                      <a:pt x="1991" y="210"/>
                    </a:lnTo>
                    <a:lnTo>
                      <a:pt x="2000" y="203"/>
                    </a:lnTo>
                    <a:lnTo>
                      <a:pt x="2008" y="197"/>
                    </a:lnTo>
                    <a:lnTo>
                      <a:pt x="2016" y="192"/>
                    </a:lnTo>
                    <a:lnTo>
                      <a:pt x="2025" y="188"/>
                    </a:lnTo>
                    <a:lnTo>
                      <a:pt x="2036" y="184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6" y="181"/>
                    </a:lnTo>
                    <a:lnTo>
                      <a:pt x="2096" y="257"/>
                    </a:lnTo>
                    <a:lnTo>
                      <a:pt x="2084" y="256"/>
                    </a:lnTo>
                    <a:lnTo>
                      <a:pt x="2069" y="254"/>
                    </a:lnTo>
                    <a:lnTo>
                      <a:pt x="2055" y="256"/>
                    </a:lnTo>
                    <a:lnTo>
                      <a:pt x="2043" y="257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1"/>
                    </a:lnTo>
                    <a:lnTo>
                      <a:pt x="2000" y="279"/>
                    </a:lnTo>
                    <a:lnTo>
                      <a:pt x="1989" y="289"/>
                    </a:lnTo>
                    <a:lnTo>
                      <a:pt x="1981" y="300"/>
                    </a:lnTo>
                    <a:lnTo>
                      <a:pt x="1976" y="309"/>
                    </a:lnTo>
                    <a:lnTo>
                      <a:pt x="1971" y="319"/>
                    </a:lnTo>
                    <a:lnTo>
                      <a:pt x="1966" y="332"/>
                    </a:lnTo>
                    <a:lnTo>
                      <a:pt x="1963" y="343"/>
                    </a:lnTo>
                    <a:lnTo>
                      <a:pt x="1960" y="355"/>
                    </a:lnTo>
                    <a:lnTo>
                      <a:pt x="1958" y="369"/>
                    </a:lnTo>
                    <a:lnTo>
                      <a:pt x="1957" y="382"/>
                    </a:lnTo>
                    <a:lnTo>
                      <a:pt x="1954" y="396"/>
                    </a:lnTo>
                    <a:lnTo>
                      <a:pt x="1954" y="636"/>
                    </a:lnTo>
                    <a:lnTo>
                      <a:pt x="1874" y="636"/>
                    </a:lnTo>
                    <a:close/>
                    <a:moveTo>
                      <a:pt x="2260" y="636"/>
                    </a:moveTo>
                    <a:lnTo>
                      <a:pt x="2177" y="636"/>
                    </a:lnTo>
                    <a:lnTo>
                      <a:pt x="2177" y="188"/>
                    </a:lnTo>
                    <a:lnTo>
                      <a:pt x="2260" y="188"/>
                    </a:lnTo>
                    <a:lnTo>
                      <a:pt x="2260" y="636"/>
                    </a:lnTo>
                    <a:close/>
                    <a:moveTo>
                      <a:pt x="2219" y="105"/>
                    </a:moveTo>
                    <a:lnTo>
                      <a:pt x="2216" y="105"/>
                    </a:lnTo>
                    <a:lnTo>
                      <a:pt x="2205" y="104"/>
                    </a:lnTo>
                    <a:lnTo>
                      <a:pt x="2197" y="100"/>
                    </a:lnTo>
                    <a:lnTo>
                      <a:pt x="2193" y="98"/>
                    </a:lnTo>
                    <a:lnTo>
                      <a:pt x="2189" y="95"/>
                    </a:lnTo>
                    <a:lnTo>
                      <a:pt x="2185" y="92"/>
                    </a:lnTo>
                    <a:lnTo>
                      <a:pt x="2181" y="89"/>
                    </a:lnTo>
                    <a:lnTo>
                      <a:pt x="2173" y="82"/>
                    </a:lnTo>
                    <a:lnTo>
                      <a:pt x="2169" y="72"/>
                    </a:lnTo>
                    <a:lnTo>
                      <a:pt x="2167" y="62"/>
                    </a:lnTo>
                    <a:lnTo>
                      <a:pt x="2166" y="51"/>
                    </a:lnTo>
                    <a:lnTo>
                      <a:pt x="2167" y="41"/>
                    </a:lnTo>
                    <a:lnTo>
                      <a:pt x="2169" y="32"/>
                    </a:lnTo>
                    <a:lnTo>
                      <a:pt x="2173" y="22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2" y="12"/>
                    </a:lnTo>
                    <a:lnTo>
                      <a:pt x="2257" y="14"/>
                    </a:lnTo>
                    <a:lnTo>
                      <a:pt x="2263" y="22"/>
                    </a:lnTo>
                    <a:lnTo>
                      <a:pt x="2268" y="31"/>
                    </a:lnTo>
                    <a:lnTo>
                      <a:pt x="2270" y="41"/>
                    </a:lnTo>
                    <a:lnTo>
                      <a:pt x="2271" y="51"/>
                    </a:lnTo>
                    <a:lnTo>
                      <a:pt x="2270" y="62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89"/>
                    </a:lnTo>
                    <a:lnTo>
                      <a:pt x="2252" y="92"/>
                    </a:lnTo>
                    <a:lnTo>
                      <a:pt x="2249" y="95"/>
                    </a:lnTo>
                    <a:lnTo>
                      <a:pt x="2244" y="98"/>
                    </a:lnTo>
                    <a:lnTo>
                      <a:pt x="2240" y="100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6"/>
                    </a:moveTo>
                    <a:lnTo>
                      <a:pt x="2440" y="425"/>
                    </a:lnTo>
                    <a:lnTo>
                      <a:pt x="2443" y="444"/>
                    </a:lnTo>
                    <a:lnTo>
                      <a:pt x="2446" y="462"/>
                    </a:lnTo>
                    <a:lnTo>
                      <a:pt x="2449" y="478"/>
                    </a:lnTo>
                    <a:lnTo>
                      <a:pt x="2454" y="494"/>
                    </a:lnTo>
                    <a:lnTo>
                      <a:pt x="2461" y="508"/>
                    </a:lnTo>
                    <a:lnTo>
                      <a:pt x="2468" y="522"/>
                    </a:lnTo>
                    <a:lnTo>
                      <a:pt x="2477" y="534"/>
                    </a:lnTo>
                    <a:lnTo>
                      <a:pt x="2489" y="544"/>
                    </a:lnTo>
                    <a:lnTo>
                      <a:pt x="2499" y="552"/>
                    </a:lnTo>
                    <a:lnTo>
                      <a:pt x="2509" y="561"/>
                    </a:lnTo>
                    <a:lnTo>
                      <a:pt x="2523" y="566"/>
                    </a:lnTo>
                    <a:lnTo>
                      <a:pt x="2534" y="571"/>
                    </a:lnTo>
                    <a:lnTo>
                      <a:pt x="2547" y="575"/>
                    </a:lnTo>
                    <a:lnTo>
                      <a:pt x="2564" y="578"/>
                    </a:lnTo>
                    <a:lnTo>
                      <a:pt x="2578" y="580"/>
                    </a:lnTo>
                    <a:lnTo>
                      <a:pt x="2595" y="580"/>
                    </a:lnTo>
                    <a:lnTo>
                      <a:pt x="2612" y="580"/>
                    </a:lnTo>
                    <a:lnTo>
                      <a:pt x="2627" y="579"/>
                    </a:lnTo>
                    <a:lnTo>
                      <a:pt x="2644" y="578"/>
                    </a:lnTo>
                    <a:lnTo>
                      <a:pt x="2659" y="575"/>
                    </a:lnTo>
                    <a:lnTo>
                      <a:pt x="2676" y="571"/>
                    </a:lnTo>
                    <a:lnTo>
                      <a:pt x="2690" y="568"/>
                    </a:lnTo>
                    <a:lnTo>
                      <a:pt x="2705" y="563"/>
                    </a:lnTo>
                    <a:lnTo>
                      <a:pt x="2719" y="558"/>
                    </a:lnTo>
                    <a:lnTo>
                      <a:pt x="2731" y="616"/>
                    </a:lnTo>
                    <a:lnTo>
                      <a:pt x="2717" y="622"/>
                    </a:lnTo>
                    <a:lnTo>
                      <a:pt x="2699" y="628"/>
                    </a:lnTo>
                    <a:lnTo>
                      <a:pt x="2683" y="634"/>
                    </a:lnTo>
                    <a:lnTo>
                      <a:pt x="2663" y="638"/>
                    </a:lnTo>
                    <a:lnTo>
                      <a:pt x="2645" y="641"/>
                    </a:lnTo>
                    <a:lnTo>
                      <a:pt x="2624" y="642"/>
                    </a:lnTo>
                    <a:lnTo>
                      <a:pt x="2605" y="644"/>
                    </a:lnTo>
                    <a:lnTo>
                      <a:pt x="2582" y="646"/>
                    </a:lnTo>
                    <a:lnTo>
                      <a:pt x="2559" y="644"/>
                    </a:lnTo>
                    <a:lnTo>
                      <a:pt x="2534" y="641"/>
                    </a:lnTo>
                    <a:lnTo>
                      <a:pt x="2524" y="639"/>
                    </a:lnTo>
                    <a:lnTo>
                      <a:pt x="2512" y="636"/>
                    </a:lnTo>
                    <a:lnTo>
                      <a:pt x="2502" y="633"/>
                    </a:lnTo>
                    <a:lnTo>
                      <a:pt x="2492" y="629"/>
                    </a:lnTo>
                    <a:lnTo>
                      <a:pt x="2483" y="625"/>
                    </a:lnTo>
                    <a:lnTo>
                      <a:pt x="2471" y="620"/>
                    </a:lnTo>
                    <a:lnTo>
                      <a:pt x="2463" y="615"/>
                    </a:lnTo>
                    <a:lnTo>
                      <a:pt x="2455" y="610"/>
                    </a:lnTo>
                    <a:lnTo>
                      <a:pt x="2446" y="603"/>
                    </a:lnTo>
                    <a:lnTo>
                      <a:pt x="2436" y="597"/>
                    </a:lnTo>
                    <a:lnTo>
                      <a:pt x="2429" y="590"/>
                    </a:lnTo>
                    <a:lnTo>
                      <a:pt x="2422" y="582"/>
                    </a:lnTo>
                    <a:lnTo>
                      <a:pt x="2415" y="574"/>
                    </a:lnTo>
                    <a:lnTo>
                      <a:pt x="2409" y="566"/>
                    </a:lnTo>
                    <a:lnTo>
                      <a:pt x="2400" y="558"/>
                    </a:lnTo>
                    <a:lnTo>
                      <a:pt x="2395" y="549"/>
                    </a:lnTo>
                    <a:lnTo>
                      <a:pt x="2390" y="540"/>
                    </a:lnTo>
                    <a:lnTo>
                      <a:pt x="2386" y="530"/>
                    </a:lnTo>
                    <a:lnTo>
                      <a:pt x="2382" y="521"/>
                    </a:lnTo>
                    <a:lnTo>
                      <a:pt x="2378" y="510"/>
                    </a:lnTo>
                    <a:lnTo>
                      <a:pt x="2374" y="500"/>
                    </a:lnTo>
                    <a:lnTo>
                      <a:pt x="2371" y="489"/>
                    </a:lnTo>
                    <a:lnTo>
                      <a:pt x="2369" y="478"/>
                    </a:lnTo>
                    <a:lnTo>
                      <a:pt x="2365" y="467"/>
                    </a:lnTo>
                    <a:lnTo>
                      <a:pt x="2362" y="444"/>
                    </a:lnTo>
                    <a:lnTo>
                      <a:pt x="2361" y="418"/>
                    </a:lnTo>
                    <a:lnTo>
                      <a:pt x="2362" y="393"/>
                    </a:lnTo>
                    <a:lnTo>
                      <a:pt x="2365" y="369"/>
                    </a:lnTo>
                    <a:lnTo>
                      <a:pt x="2371" y="345"/>
                    </a:lnTo>
                    <a:lnTo>
                      <a:pt x="2377" y="323"/>
                    </a:lnTo>
                    <a:lnTo>
                      <a:pt x="2381" y="312"/>
                    </a:lnTo>
                    <a:lnTo>
                      <a:pt x="2385" y="302"/>
                    </a:lnTo>
                    <a:lnTo>
                      <a:pt x="2390" y="293"/>
                    </a:lnTo>
                    <a:lnTo>
                      <a:pt x="2395" y="281"/>
                    </a:lnTo>
                    <a:lnTo>
                      <a:pt x="2400" y="272"/>
                    </a:lnTo>
                    <a:lnTo>
                      <a:pt x="2407" y="264"/>
                    </a:lnTo>
                    <a:lnTo>
                      <a:pt x="2414" y="254"/>
                    </a:lnTo>
                    <a:lnTo>
                      <a:pt x="2420" y="245"/>
                    </a:lnTo>
                    <a:lnTo>
                      <a:pt x="2427" y="237"/>
                    </a:lnTo>
                    <a:lnTo>
                      <a:pt x="2434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09"/>
                    </a:lnTo>
                    <a:lnTo>
                      <a:pt x="2468" y="203"/>
                    </a:lnTo>
                    <a:lnTo>
                      <a:pt x="2476" y="198"/>
                    </a:lnTo>
                    <a:lnTo>
                      <a:pt x="2487" y="194"/>
                    </a:lnTo>
                    <a:lnTo>
                      <a:pt x="2497" y="191"/>
                    </a:lnTo>
                    <a:lnTo>
                      <a:pt x="2507" y="186"/>
                    </a:lnTo>
                    <a:lnTo>
                      <a:pt x="2518" y="184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8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7" y="181"/>
                    </a:lnTo>
                    <a:lnTo>
                      <a:pt x="2619" y="183"/>
                    </a:lnTo>
                    <a:lnTo>
                      <a:pt x="2630" y="184"/>
                    </a:lnTo>
                    <a:lnTo>
                      <a:pt x="2640" y="188"/>
                    </a:lnTo>
                    <a:lnTo>
                      <a:pt x="2650" y="191"/>
                    </a:lnTo>
                    <a:lnTo>
                      <a:pt x="2658" y="196"/>
                    </a:lnTo>
                    <a:lnTo>
                      <a:pt x="2669" y="200"/>
                    </a:lnTo>
                    <a:lnTo>
                      <a:pt x="2677" y="205"/>
                    </a:lnTo>
                    <a:lnTo>
                      <a:pt x="2685" y="211"/>
                    </a:lnTo>
                    <a:lnTo>
                      <a:pt x="2692" y="220"/>
                    </a:lnTo>
                    <a:lnTo>
                      <a:pt x="2699" y="227"/>
                    </a:lnTo>
                    <a:lnTo>
                      <a:pt x="2708" y="233"/>
                    </a:lnTo>
                    <a:lnTo>
                      <a:pt x="2714" y="241"/>
                    </a:lnTo>
                    <a:lnTo>
                      <a:pt x="2721" y="250"/>
                    </a:lnTo>
                    <a:lnTo>
                      <a:pt x="2729" y="266"/>
                    </a:lnTo>
                    <a:lnTo>
                      <a:pt x="2736" y="280"/>
                    </a:lnTo>
                    <a:lnTo>
                      <a:pt x="2744" y="298"/>
                    </a:lnTo>
                    <a:lnTo>
                      <a:pt x="2749" y="313"/>
                    </a:lnTo>
                    <a:lnTo>
                      <a:pt x="2753" y="332"/>
                    </a:lnTo>
                    <a:lnTo>
                      <a:pt x="2756" y="348"/>
                    </a:lnTo>
                    <a:lnTo>
                      <a:pt x="2758" y="368"/>
                    </a:lnTo>
                    <a:lnTo>
                      <a:pt x="2758" y="387"/>
                    </a:lnTo>
                    <a:lnTo>
                      <a:pt x="2758" y="399"/>
                    </a:lnTo>
                    <a:lnTo>
                      <a:pt x="2758" y="409"/>
                    </a:lnTo>
                    <a:lnTo>
                      <a:pt x="2757" y="418"/>
                    </a:lnTo>
                    <a:lnTo>
                      <a:pt x="2755" y="426"/>
                    </a:lnTo>
                    <a:close/>
                    <a:moveTo>
                      <a:pt x="2440" y="368"/>
                    </a:moveTo>
                    <a:lnTo>
                      <a:pt x="2680" y="368"/>
                    </a:lnTo>
                    <a:lnTo>
                      <a:pt x="2680" y="353"/>
                    </a:lnTo>
                    <a:lnTo>
                      <a:pt x="2679" y="343"/>
                    </a:lnTo>
                    <a:lnTo>
                      <a:pt x="2677" y="332"/>
                    </a:lnTo>
                    <a:lnTo>
                      <a:pt x="2675" y="319"/>
                    </a:lnTo>
                    <a:lnTo>
                      <a:pt x="2672" y="310"/>
                    </a:lnTo>
                    <a:lnTo>
                      <a:pt x="2668" y="300"/>
                    </a:lnTo>
                    <a:lnTo>
                      <a:pt x="2662" y="291"/>
                    </a:lnTo>
                    <a:lnTo>
                      <a:pt x="2656" y="281"/>
                    </a:lnTo>
                    <a:lnTo>
                      <a:pt x="2650" y="270"/>
                    </a:lnTo>
                    <a:lnTo>
                      <a:pt x="2641" y="261"/>
                    </a:lnTo>
                    <a:lnTo>
                      <a:pt x="2632" y="254"/>
                    </a:lnTo>
                    <a:lnTo>
                      <a:pt x="2619" y="246"/>
                    </a:lnTo>
                    <a:lnTo>
                      <a:pt x="2609" y="241"/>
                    </a:lnTo>
                    <a:lnTo>
                      <a:pt x="2596" y="238"/>
                    </a:lnTo>
                    <a:lnTo>
                      <a:pt x="2580" y="236"/>
                    </a:lnTo>
                    <a:lnTo>
                      <a:pt x="2567" y="235"/>
                    </a:lnTo>
                    <a:lnTo>
                      <a:pt x="2551" y="236"/>
                    </a:lnTo>
                    <a:lnTo>
                      <a:pt x="2539" y="238"/>
                    </a:lnTo>
                    <a:lnTo>
                      <a:pt x="2528" y="241"/>
                    </a:lnTo>
                    <a:lnTo>
                      <a:pt x="2514" y="246"/>
                    </a:lnTo>
                    <a:lnTo>
                      <a:pt x="2503" y="254"/>
                    </a:lnTo>
                    <a:lnTo>
                      <a:pt x="2494" y="261"/>
                    </a:lnTo>
                    <a:lnTo>
                      <a:pt x="2485" y="269"/>
                    </a:lnTo>
                    <a:lnTo>
                      <a:pt x="2474" y="279"/>
                    </a:lnTo>
                    <a:lnTo>
                      <a:pt x="2468" y="289"/>
                    </a:lnTo>
                    <a:lnTo>
                      <a:pt x="2463" y="300"/>
                    </a:lnTo>
                    <a:lnTo>
                      <a:pt x="2458" y="309"/>
                    </a:lnTo>
                    <a:lnTo>
                      <a:pt x="2454" y="319"/>
                    </a:lnTo>
                    <a:lnTo>
                      <a:pt x="2450" y="332"/>
                    </a:lnTo>
                    <a:lnTo>
                      <a:pt x="2446" y="342"/>
                    </a:lnTo>
                    <a:lnTo>
                      <a:pt x="2444" y="353"/>
                    </a:lnTo>
                    <a:lnTo>
                      <a:pt x="2440" y="368"/>
                    </a:lnTo>
                    <a:close/>
                    <a:moveTo>
                      <a:pt x="2860" y="636"/>
                    </a:moveTo>
                    <a:lnTo>
                      <a:pt x="2860" y="308"/>
                    </a:lnTo>
                    <a:lnTo>
                      <a:pt x="2860" y="279"/>
                    </a:lnTo>
                    <a:lnTo>
                      <a:pt x="2859" y="249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1"/>
                    </a:lnTo>
                    <a:lnTo>
                      <a:pt x="2935" y="261"/>
                    </a:lnTo>
                    <a:lnTo>
                      <a:pt x="2940" y="254"/>
                    </a:lnTo>
                    <a:lnTo>
                      <a:pt x="2945" y="244"/>
                    </a:lnTo>
                    <a:lnTo>
                      <a:pt x="2950" y="236"/>
                    </a:lnTo>
                    <a:lnTo>
                      <a:pt x="2957" y="230"/>
                    </a:lnTo>
                    <a:lnTo>
                      <a:pt x="2963" y="223"/>
                    </a:lnTo>
                    <a:lnTo>
                      <a:pt x="2973" y="217"/>
                    </a:lnTo>
                    <a:lnTo>
                      <a:pt x="2981" y="209"/>
                    </a:lnTo>
                    <a:lnTo>
                      <a:pt x="2989" y="203"/>
                    </a:lnTo>
                    <a:lnTo>
                      <a:pt x="2999" y="197"/>
                    </a:lnTo>
                    <a:lnTo>
                      <a:pt x="3011" y="192"/>
                    </a:lnTo>
                    <a:lnTo>
                      <a:pt x="3021" y="188"/>
                    </a:lnTo>
                    <a:lnTo>
                      <a:pt x="3032" y="184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69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1" y="179"/>
                    </a:lnTo>
                    <a:lnTo>
                      <a:pt x="3126" y="183"/>
                    </a:lnTo>
                    <a:lnTo>
                      <a:pt x="3138" y="186"/>
                    </a:lnTo>
                    <a:lnTo>
                      <a:pt x="3150" y="191"/>
                    </a:lnTo>
                    <a:lnTo>
                      <a:pt x="3163" y="198"/>
                    </a:lnTo>
                    <a:lnTo>
                      <a:pt x="3174" y="205"/>
                    </a:lnTo>
                    <a:lnTo>
                      <a:pt x="3184" y="215"/>
                    </a:lnTo>
                    <a:lnTo>
                      <a:pt x="3192" y="222"/>
                    </a:lnTo>
                    <a:lnTo>
                      <a:pt x="3199" y="228"/>
                    </a:lnTo>
                    <a:lnTo>
                      <a:pt x="3205" y="235"/>
                    </a:lnTo>
                    <a:lnTo>
                      <a:pt x="3210" y="243"/>
                    </a:lnTo>
                    <a:lnTo>
                      <a:pt x="3214" y="250"/>
                    </a:lnTo>
                    <a:lnTo>
                      <a:pt x="3218" y="261"/>
                    </a:lnTo>
                    <a:lnTo>
                      <a:pt x="3222" y="268"/>
                    </a:lnTo>
                    <a:lnTo>
                      <a:pt x="3228" y="278"/>
                    </a:lnTo>
                    <a:lnTo>
                      <a:pt x="3231" y="287"/>
                    </a:lnTo>
                    <a:lnTo>
                      <a:pt x="3234" y="298"/>
                    </a:lnTo>
                    <a:lnTo>
                      <a:pt x="3236" y="308"/>
                    </a:lnTo>
                    <a:lnTo>
                      <a:pt x="3238" y="319"/>
                    </a:lnTo>
                    <a:lnTo>
                      <a:pt x="3240" y="343"/>
                    </a:lnTo>
                    <a:lnTo>
                      <a:pt x="3242" y="368"/>
                    </a:lnTo>
                    <a:lnTo>
                      <a:pt x="3242" y="636"/>
                    </a:lnTo>
                    <a:lnTo>
                      <a:pt x="3160" y="636"/>
                    </a:lnTo>
                    <a:lnTo>
                      <a:pt x="3160" y="377"/>
                    </a:lnTo>
                    <a:lnTo>
                      <a:pt x="3160" y="360"/>
                    </a:lnTo>
                    <a:lnTo>
                      <a:pt x="3159" y="345"/>
                    </a:lnTo>
                    <a:lnTo>
                      <a:pt x="3157" y="332"/>
                    </a:lnTo>
                    <a:lnTo>
                      <a:pt x="3154" y="318"/>
                    </a:lnTo>
                    <a:lnTo>
                      <a:pt x="3149" y="306"/>
                    </a:lnTo>
                    <a:lnTo>
                      <a:pt x="3144" y="296"/>
                    </a:lnTo>
                    <a:lnTo>
                      <a:pt x="3140" y="285"/>
                    </a:lnTo>
                    <a:lnTo>
                      <a:pt x="3133" y="276"/>
                    </a:lnTo>
                    <a:lnTo>
                      <a:pt x="3127" y="269"/>
                    </a:lnTo>
                    <a:lnTo>
                      <a:pt x="3120" y="262"/>
                    </a:lnTo>
                    <a:lnTo>
                      <a:pt x="3110" y="257"/>
                    </a:lnTo>
                    <a:lnTo>
                      <a:pt x="3101" y="251"/>
                    </a:lnTo>
                    <a:lnTo>
                      <a:pt x="3092" y="248"/>
                    </a:lnTo>
                    <a:lnTo>
                      <a:pt x="3081" y="245"/>
                    </a:lnTo>
                    <a:lnTo>
                      <a:pt x="3068" y="243"/>
                    </a:lnTo>
                    <a:lnTo>
                      <a:pt x="3055" y="243"/>
                    </a:lnTo>
                    <a:lnTo>
                      <a:pt x="3047" y="243"/>
                    </a:lnTo>
                    <a:lnTo>
                      <a:pt x="3036" y="244"/>
                    </a:lnTo>
                    <a:lnTo>
                      <a:pt x="3028" y="246"/>
                    </a:lnTo>
                    <a:lnTo>
                      <a:pt x="3020" y="249"/>
                    </a:lnTo>
                    <a:lnTo>
                      <a:pt x="3012" y="254"/>
                    </a:lnTo>
                    <a:lnTo>
                      <a:pt x="3004" y="257"/>
                    </a:lnTo>
                    <a:lnTo>
                      <a:pt x="2994" y="262"/>
                    </a:lnTo>
                    <a:lnTo>
                      <a:pt x="2987" y="267"/>
                    </a:lnTo>
                    <a:lnTo>
                      <a:pt x="2981" y="273"/>
                    </a:lnTo>
                    <a:lnTo>
                      <a:pt x="2974" y="280"/>
                    </a:lnTo>
                    <a:lnTo>
                      <a:pt x="2968" y="287"/>
                    </a:lnTo>
                    <a:lnTo>
                      <a:pt x="2961" y="295"/>
                    </a:lnTo>
                    <a:lnTo>
                      <a:pt x="2957" y="302"/>
                    </a:lnTo>
                    <a:lnTo>
                      <a:pt x="2952" y="310"/>
                    </a:lnTo>
                    <a:lnTo>
                      <a:pt x="2950" y="318"/>
                    </a:lnTo>
                    <a:lnTo>
                      <a:pt x="2947" y="329"/>
                    </a:lnTo>
                    <a:lnTo>
                      <a:pt x="2945" y="336"/>
                    </a:lnTo>
                    <a:lnTo>
                      <a:pt x="2943" y="345"/>
                    </a:lnTo>
                    <a:lnTo>
                      <a:pt x="2942" y="355"/>
                    </a:lnTo>
                    <a:lnTo>
                      <a:pt x="2942" y="365"/>
                    </a:lnTo>
                    <a:lnTo>
                      <a:pt x="2942" y="636"/>
                    </a:lnTo>
                    <a:lnTo>
                      <a:pt x="2860" y="636"/>
                    </a:lnTo>
                    <a:close/>
                    <a:moveTo>
                      <a:pt x="3680" y="558"/>
                    </a:moveTo>
                    <a:lnTo>
                      <a:pt x="3693" y="618"/>
                    </a:lnTo>
                    <a:lnTo>
                      <a:pt x="3681" y="625"/>
                    </a:lnTo>
                    <a:lnTo>
                      <a:pt x="3665" y="630"/>
                    </a:lnTo>
                    <a:lnTo>
                      <a:pt x="3651" y="634"/>
                    </a:lnTo>
                    <a:lnTo>
                      <a:pt x="3634" y="639"/>
                    </a:lnTo>
                    <a:lnTo>
                      <a:pt x="3619" y="641"/>
                    </a:lnTo>
                    <a:lnTo>
                      <a:pt x="3602" y="644"/>
                    </a:lnTo>
                    <a:lnTo>
                      <a:pt x="3583" y="646"/>
                    </a:lnTo>
                    <a:lnTo>
                      <a:pt x="3566" y="646"/>
                    </a:lnTo>
                    <a:lnTo>
                      <a:pt x="3541" y="646"/>
                    </a:lnTo>
                    <a:lnTo>
                      <a:pt x="3516" y="641"/>
                    </a:lnTo>
                    <a:lnTo>
                      <a:pt x="3505" y="639"/>
                    </a:lnTo>
                    <a:lnTo>
                      <a:pt x="3495" y="637"/>
                    </a:lnTo>
                    <a:lnTo>
                      <a:pt x="3483" y="634"/>
                    </a:lnTo>
                    <a:lnTo>
                      <a:pt x="3473" y="629"/>
                    </a:lnTo>
                    <a:lnTo>
                      <a:pt x="3464" y="625"/>
                    </a:lnTo>
                    <a:lnTo>
                      <a:pt x="3455" y="621"/>
                    </a:lnTo>
                    <a:lnTo>
                      <a:pt x="3444" y="616"/>
                    </a:lnTo>
                    <a:lnTo>
                      <a:pt x="3435" y="610"/>
                    </a:lnTo>
                    <a:lnTo>
                      <a:pt x="3427" y="603"/>
                    </a:lnTo>
                    <a:lnTo>
                      <a:pt x="3419" y="598"/>
                    </a:lnTo>
                    <a:lnTo>
                      <a:pt x="3409" y="590"/>
                    </a:lnTo>
                    <a:lnTo>
                      <a:pt x="3403" y="582"/>
                    </a:lnTo>
                    <a:lnTo>
                      <a:pt x="3395" y="574"/>
                    </a:lnTo>
                    <a:lnTo>
                      <a:pt x="3389" y="566"/>
                    </a:lnTo>
                    <a:lnTo>
                      <a:pt x="3382" y="558"/>
                    </a:lnTo>
                    <a:lnTo>
                      <a:pt x="3377" y="548"/>
                    </a:lnTo>
                    <a:lnTo>
                      <a:pt x="3369" y="539"/>
                    </a:lnTo>
                    <a:lnTo>
                      <a:pt x="3364" y="530"/>
                    </a:lnTo>
                    <a:lnTo>
                      <a:pt x="3361" y="520"/>
                    </a:lnTo>
                    <a:lnTo>
                      <a:pt x="3357" y="510"/>
                    </a:lnTo>
                    <a:lnTo>
                      <a:pt x="3354" y="498"/>
                    </a:lnTo>
                    <a:lnTo>
                      <a:pt x="3351" y="488"/>
                    </a:lnTo>
                    <a:lnTo>
                      <a:pt x="3348" y="476"/>
                    </a:lnTo>
                    <a:lnTo>
                      <a:pt x="3346" y="466"/>
                    </a:lnTo>
                    <a:lnTo>
                      <a:pt x="3343" y="440"/>
                    </a:lnTo>
                    <a:lnTo>
                      <a:pt x="3342" y="416"/>
                    </a:lnTo>
                    <a:lnTo>
                      <a:pt x="3342" y="402"/>
                    </a:lnTo>
                    <a:lnTo>
                      <a:pt x="3343" y="389"/>
                    </a:lnTo>
                    <a:lnTo>
                      <a:pt x="3344" y="378"/>
                    </a:lnTo>
                    <a:lnTo>
                      <a:pt x="3346" y="365"/>
                    </a:lnTo>
                    <a:lnTo>
                      <a:pt x="3348" y="353"/>
                    </a:lnTo>
                    <a:lnTo>
                      <a:pt x="3351" y="343"/>
                    </a:lnTo>
                    <a:lnTo>
                      <a:pt x="3354" y="332"/>
                    </a:lnTo>
                    <a:lnTo>
                      <a:pt x="3357" y="319"/>
                    </a:lnTo>
                    <a:lnTo>
                      <a:pt x="3362" y="310"/>
                    </a:lnTo>
                    <a:lnTo>
                      <a:pt x="3366" y="300"/>
                    </a:lnTo>
                    <a:lnTo>
                      <a:pt x="3372" y="291"/>
                    </a:lnTo>
                    <a:lnTo>
                      <a:pt x="3379" y="280"/>
                    </a:lnTo>
                    <a:lnTo>
                      <a:pt x="3386" y="271"/>
                    </a:lnTo>
                    <a:lnTo>
                      <a:pt x="3393" y="262"/>
                    </a:lnTo>
                    <a:lnTo>
                      <a:pt x="3400" y="254"/>
                    </a:lnTo>
                    <a:lnTo>
                      <a:pt x="3407" y="244"/>
                    </a:lnTo>
                    <a:lnTo>
                      <a:pt x="3417" y="236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2" y="215"/>
                    </a:lnTo>
                    <a:lnTo>
                      <a:pt x="3454" y="209"/>
                    </a:lnTo>
                    <a:lnTo>
                      <a:pt x="3464" y="203"/>
                    </a:lnTo>
                    <a:lnTo>
                      <a:pt x="3473" y="198"/>
                    </a:lnTo>
                    <a:lnTo>
                      <a:pt x="3483" y="194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8" y="184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5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8" y="178"/>
                    </a:lnTo>
                    <a:lnTo>
                      <a:pt x="3615" y="179"/>
                    </a:lnTo>
                    <a:lnTo>
                      <a:pt x="3630" y="182"/>
                    </a:lnTo>
                    <a:lnTo>
                      <a:pt x="3646" y="184"/>
                    </a:lnTo>
                    <a:lnTo>
                      <a:pt x="3658" y="188"/>
                    </a:lnTo>
                    <a:lnTo>
                      <a:pt x="3671" y="191"/>
                    </a:lnTo>
                    <a:lnTo>
                      <a:pt x="3685" y="196"/>
                    </a:lnTo>
                    <a:lnTo>
                      <a:pt x="3695" y="200"/>
                    </a:lnTo>
                    <a:lnTo>
                      <a:pt x="3678" y="264"/>
                    </a:lnTo>
                    <a:lnTo>
                      <a:pt x="3666" y="259"/>
                    </a:lnTo>
                    <a:lnTo>
                      <a:pt x="3656" y="256"/>
                    </a:lnTo>
                    <a:lnTo>
                      <a:pt x="3646" y="250"/>
                    </a:lnTo>
                    <a:lnTo>
                      <a:pt x="3632" y="247"/>
                    </a:lnTo>
                    <a:lnTo>
                      <a:pt x="3622" y="245"/>
                    </a:lnTo>
                    <a:lnTo>
                      <a:pt x="3609" y="243"/>
                    </a:lnTo>
                    <a:lnTo>
                      <a:pt x="3595" y="242"/>
                    </a:lnTo>
                    <a:lnTo>
                      <a:pt x="3583" y="242"/>
                    </a:lnTo>
                    <a:lnTo>
                      <a:pt x="3565" y="243"/>
                    </a:lnTo>
                    <a:lnTo>
                      <a:pt x="3547" y="245"/>
                    </a:lnTo>
                    <a:lnTo>
                      <a:pt x="3532" y="249"/>
                    </a:lnTo>
                    <a:lnTo>
                      <a:pt x="3515" y="256"/>
                    </a:lnTo>
                    <a:lnTo>
                      <a:pt x="3502" y="262"/>
                    </a:lnTo>
                    <a:lnTo>
                      <a:pt x="3489" y="270"/>
                    </a:lnTo>
                    <a:lnTo>
                      <a:pt x="3476" y="280"/>
                    </a:lnTo>
                    <a:lnTo>
                      <a:pt x="3464" y="293"/>
                    </a:lnTo>
                    <a:lnTo>
                      <a:pt x="3456" y="304"/>
                    </a:lnTo>
                    <a:lnTo>
                      <a:pt x="3446" y="317"/>
                    </a:lnTo>
                    <a:lnTo>
                      <a:pt x="3439" y="332"/>
                    </a:lnTo>
                    <a:lnTo>
                      <a:pt x="3434" y="345"/>
                    </a:lnTo>
                    <a:lnTo>
                      <a:pt x="3430" y="360"/>
                    </a:lnTo>
                    <a:lnTo>
                      <a:pt x="3427" y="377"/>
                    </a:lnTo>
                    <a:lnTo>
                      <a:pt x="3425" y="394"/>
                    </a:lnTo>
                    <a:lnTo>
                      <a:pt x="3424" y="412"/>
                    </a:lnTo>
                    <a:lnTo>
                      <a:pt x="3425" y="430"/>
                    </a:lnTo>
                    <a:lnTo>
                      <a:pt x="3427" y="448"/>
                    </a:lnTo>
                    <a:lnTo>
                      <a:pt x="3430" y="466"/>
                    </a:lnTo>
                    <a:lnTo>
                      <a:pt x="3435" y="481"/>
                    </a:lnTo>
                    <a:lnTo>
                      <a:pt x="3440" y="495"/>
                    </a:lnTo>
                    <a:lnTo>
                      <a:pt x="3448" y="510"/>
                    </a:lnTo>
                    <a:lnTo>
                      <a:pt x="3458" y="522"/>
                    </a:lnTo>
                    <a:lnTo>
                      <a:pt x="3468" y="534"/>
                    </a:lnTo>
                    <a:lnTo>
                      <a:pt x="3478" y="544"/>
                    </a:lnTo>
                    <a:lnTo>
                      <a:pt x="3492" y="553"/>
                    </a:lnTo>
                    <a:lnTo>
                      <a:pt x="3505" y="562"/>
                    </a:lnTo>
                    <a:lnTo>
                      <a:pt x="3517" y="568"/>
                    </a:lnTo>
                    <a:lnTo>
                      <a:pt x="3533" y="573"/>
                    </a:lnTo>
                    <a:lnTo>
                      <a:pt x="3547" y="578"/>
                    </a:lnTo>
                    <a:lnTo>
                      <a:pt x="3564" y="579"/>
                    </a:lnTo>
                    <a:lnTo>
                      <a:pt x="3580" y="579"/>
                    </a:lnTo>
                    <a:lnTo>
                      <a:pt x="3591" y="579"/>
                    </a:lnTo>
                    <a:lnTo>
                      <a:pt x="3605" y="578"/>
                    </a:lnTo>
                    <a:lnTo>
                      <a:pt x="3617" y="576"/>
                    </a:lnTo>
                    <a:lnTo>
                      <a:pt x="3629" y="574"/>
                    </a:lnTo>
                    <a:lnTo>
                      <a:pt x="3643" y="571"/>
                    </a:lnTo>
                    <a:lnTo>
                      <a:pt x="3654" y="566"/>
                    </a:lnTo>
                    <a:lnTo>
                      <a:pt x="3666" y="563"/>
                    </a:lnTo>
                    <a:lnTo>
                      <a:pt x="3680" y="558"/>
                    </a:lnTo>
                    <a:close/>
                    <a:moveTo>
                      <a:pt x="4148" y="426"/>
                    </a:moveTo>
                    <a:lnTo>
                      <a:pt x="3836" y="425"/>
                    </a:lnTo>
                    <a:lnTo>
                      <a:pt x="3837" y="444"/>
                    </a:lnTo>
                    <a:lnTo>
                      <a:pt x="3839" y="462"/>
                    </a:lnTo>
                    <a:lnTo>
                      <a:pt x="3843" y="478"/>
                    </a:lnTo>
                    <a:lnTo>
                      <a:pt x="3848" y="494"/>
                    </a:lnTo>
                    <a:lnTo>
                      <a:pt x="3854" y="508"/>
                    </a:lnTo>
                    <a:lnTo>
                      <a:pt x="3864" y="522"/>
                    </a:lnTo>
                    <a:lnTo>
                      <a:pt x="3873" y="534"/>
                    </a:lnTo>
                    <a:lnTo>
                      <a:pt x="3882" y="544"/>
                    </a:lnTo>
                    <a:lnTo>
                      <a:pt x="3892" y="552"/>
                    </a:lnTo>
                    <a:lnTo>
                      <a:pt x="3905" y="561"/>
                    </a:lnTo>
                    <a:lnTo>
                      <a:pt x="3917" y="566"/>
                    </a:lnTo>
                    <a:lnTo>
                      <a:pt x="3928" y="571"/>
                    </a:lnTo>
                    <a:lnTo>
                      <a:pt x="3943" y="575"/>
                    </a:lnTo>
                    <a:lnTo>
                      <a:pt x="3958" y="578"/>
                    </a:lnTo>
                    <a:lnTo>
                      <a:pt x="3972" y="580"/>
                    </a:lnTo>
                    <a:lnTo>
                      <a:pt x="3989" y="580"/>
                    </a:lnTo>
                    <a:lnTo>
                      <a:pt x="4005" y="580"/>
                    </a:lnTo>
                    <a:lnTo>
                      <a:pt x="4023" y="579"/>
                    </a:lnTo>
                    <a:lnTo>
                      <a:pt x="4038" y="578"/>
                    </a:lnTo>
                    <a:lnTo>
                      <a:pt x="4055" y="575"/>
                    </a:lnTo>
                    <a:lnTo>
                      <a:pt x="4070" y="571"/>
                    </a:lnTo>
                    <a:lnTo>
                      <a:pt x="4083" y="568"/>
                    </a:lnTo>
                    <a:lnTo>
                      <a:pt x="4099" y="563"/>
                    </a:lnTo>
                    <a:lnTo>
                      <a:pt x="4112" y="558"/>
                    </a:lnTo>
                    <a:lnTo>
                      <a:pt x="4127" y="616"/>
                    </a:lnTo>
                    <a:lnTo>
                      <a:pt x="4111" y="622"/>
                    </a:lnTo>
                    <a:lnTo>
                      <a:pt x="4095" y="628"/>
                    </a:lnTo>
                    <a:lnTo>
                      <a:pt x="4077" y="634"/>
                    </a:lnTo>
                    <a:lnTo>
                      <a:pt x="4058" y="638"/>
                    </a:lnTo>
                    <a:lnTo>
                      <a:pt x="4038" y="641"/>
                    </a:lnTo>
                    <a:lnTo>
                      <a:pt x="4019" y="642"/>
                    </a:lnTo>
                    <a:lnTo>
                      <a:pt x="3999" y="644"/>
                    </a:lnTo>
                    <a:lnTo>
                      <a:pt x="3978" y="646"/>
                    </a:lnTo>
                    <a:lnTo>
                      <a:pt x="3953" y="644"/>
                    </a:lnTo>
                    <a:lnTo>
                      <a:pt x="3928" y="641"/>
                    </a:lnTo>
                    <a:lnTo>
                      <a:pt x="3917" y="639"/>
                    </a:lnTo>
                    <a:lnTo>
                      <a:pt x="3907" y="636"/>
                    </a:lnTo>
                    <a:lnTo>
                      <a:pt x="3895" y="633"/>
                    </a:lnTo>
                    <a:lnTo>
                      <a:pt x="3885" y="629"/>
                    </a:lnTo>
                    <a:lnTo>
                      <a:pt x="3877" y="625"/>
                    </a:lnTo>
                    <a:lnTo>
                      <a:pt x="3867" y="620"/>
                    </a:lnTo>
                    <a:lnTo>
                      <a:pt x="3856" y="615"/>
                    </a:lnTo>
                    <a:lnTo>
                      <a:pt x="3848" y="610"/>
                    </a:lnTo>
                    <a:lnTo>
                      <a:pt x="3839" y="603"/>
                    </a:lnTo>
                    <a:lnTo>
                      <a:pt x="3832" y="597"/>
                    </a:lnTo>
                    <a:lnTo>
                      <a:pt x="3822" y="590"/>
                    </a:lnTo>
                    <a:lnTo>
                      <a:pt x="3815" y="582"/>
                    </a:lnTo>
                    <a:lnTo>
                      <a:pt x="3809" y="574"/>
                    </a:lnTo>
                    <a:lnTo>
                      <a:pt x="3802" y="566"/>
                    </a:lnTo>
                    <a:lnTo>
                      <a:pt x="3796" y="558"/>
                    </a:lnTo>
                    <a:lnTo>
                      <a:pt x="3791" y="549"/>
                    </a:lnTo>
                    <a:lnTo>
                      <a:pt x="3784" y="540"/>
                    </a:lnTo>
                    <a:lnTo>
                      <a:pt x="3780" y="530"/>
                    </a:lnTo>
                    <a:lnTo>
                      <a:pt x="3775" y="521"/>
                    </a:lnTo>
                    <a:lnTo>
                      <a:pt x="3771" y="510"/>
                    </a:lnTo>
                    <a:lnTo>
                      <a:pt x="3768" y="500"/>
                    </a:lnTo>
                    <a:lnTo>
                      <a:pt x="3765" y="489"/>
                    </a:lnTo>
                    <a:lnTo>
                      <a:pt x="3763" y="478"/>
                    </a:lnTo>
                    <a:lnTo>
                      <a:pt x="3761" y="467"/>
                    </a:lnTo>
                    <a:lnTo>
                      <a:pt x="3758" y="444"/>
                    </a:lnTo>
                    <a:lnTo>
                      <a:pt x="3757" y="418"/>
                    </a:lnTo>
                    <a:lnTo>
                      <a:pt x="3758" y="393"/>
                    </a:lnTo>
                    <a:lnTo>
                      <a:pt x="3761" y="369"/>
                    </a:lnTo>
                    <a:lnTo>
                      <a:pt x="3765" y="345"/>
                    </a:lnTo>
                    <a:lnTo>
                      <a:pt x="3770" y="323"/>
                    </a:lnTo>
                    <a:lnTo>
                      <a:pt x="3775" y="312"/>
                    </a:lnTo>
                    <a:lnTo>
                      <a:pt x="3778" y="302"/>
                    </a:lnTo>
                    <a:lnTo>
                      <a:pt x="3783" y="293"/>
                    </a:lnTo>
                    <a:lnTo>
                      <a:pt x="3790" y="281"/>
                    </a:lnTo>
                    <a:lnTo>
                      <a:pt x="3795" y="272"/>
                    </a:lnTo>
                    <a:lnTo>
                      <a:pt x="3800" y="264"/>
                    </a:lnTo>
                    <a:lnTo>
                      <a:pt x="3807" y="254"/>
                    </a:lnTo>
                    <a:lnTo>
                      <a:pt x="3814" y="245"/>
                    </a:lnTo>
                    <a:lnTo>
                      <a:pt x="3820" y="237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3" y="209"/>
                    </a:lnTo>
                    <a:lnTo>
                      <a:pt x="3863" y="203"/>
                    </a:lnTo>
                    <a:lnTo>
                      <a:pt x="3872" y="198"/>
                    </a:lnTo>
                    <a:lnTo>
                      <a:pt x="3880" y="194"/>
                    </a:lnTo>
                    <a:lnTo>
                      <a:pt x="3890" y="191"/>
                    </a:lnTo>
                    <a:lnTo>
                      <a:pt x="3902" y="186"/>
                    </a:lnTo>
                    <a:lnTo>
                      <a:pt x="3912" y="184"/>
                    </a:lnTo>
                    <a:lnTo>
                      <a:pt x="3921" y="182"/>
                    </a:lnTo>
                    <a:lnTo>
                      <a:pt x="3932" y="179"/>
                    </a:lnTo>
                    <a:lnTo>
                      <a:pt x="3944" y="178"/>
                    </a:lnTo>
                    <a:lnTo>
                      <a:pt x="3955" y="177"/>
                    </a:lnTo>
                    <a:lnTo>
                      <a:pt x="3966" y="177"/>
                    </a:lnTo>
                    <a:lnTo>
                      <a:pt x="3980" y="177"/>
                    </a:lnTo>
                    <a:lnTo>
                      <a:pt x="3990" y="178"/>
                    </a:lnTo>
                    <a:lnTo>
                      <a:pt x="4001" y="181"/>
                    </a:lnTo>
                    <a:lnTo>
                      <a:pt x="4014" y="183"/>
                    </a:lnTo>
                    <a:lnTo>
                      <a:pt x="4024" y="184"/>
                    </a:lnTo>
                    <a:lnTo>
                      <a:pt x="4033" y="188"/>
                    </a:lnTo>
                    <a:lnTo>
                      <a:pt x="4043" y="191"/>
                    </a:lnTo>
                    <a:lnTo>
                      <a:pt x="4054" y="196"/>
                    </a:lnTo>
                    <a:lnTo>
                      <a:pt x="4063" y="200"/>
                    </a:lnTo>
                    <a:lnTo>
                      <a:pt x="4070" y="205"/>
                    </a:lnTo>
                    <a:lnTo>
                      <a:pt x="4078" y="211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3"/>
                    </a:lnTo>
                    <a:lnTo>
                      <a:pt x="4107" y="241"/>
                    </a:lnTo>
                    <a:lnTo>
                      <a:pt x="4114" y="250"/>
                    </a:lnTo>
                    <a:lnTo>
                      <a:pt x="4124" y="266"/>
                    </a:lnTo>
                    <a:lnTo>
                      <a:pt x="4131" y="280"/>
                    </a:lnTo>
                    <a:lnTo>
                      <a:pt x="4138" y="298"/>
                    </a:lnTo>
                    <a:lnTo>
                      <a:pt x="4143" y="313"/>
                    </a:lnTo>
                    <a:lnTo>
                      <a:pt x="4146" y="332"/>
                    </a:lnTo>
                    <a:lnTo>
                      <a:pt x="4150" y="348"/>
                    </a:lnTo>
                    <a:lnTo>
                      <a:pt x="4151" y="368"/>
                    </a:lnTo>
                    <a:lnTo>
                      <a:pt x="4152" y="387"/>
                    </a:lnTo>
                    <a:lnTo>
                      <a:pt x="4151" y="399"/>
                    </a:lnTo>
                    <a:lnTo>
                      <a:pt x="4151" y="409"/>
                    </a:lnTo>
                    <a:lnTo>
                      <a:pt x="4150" y="418"/>
                    </a:lnTo>
                    <a:lnTo>
                      <a:pt x="4148" y="426"/>
                    </a:lnTo>
                    <a:close/>
                    <a:moveTo>
                      <a:pt x="3836" y="368"/>
                    </a:moveTo>
                    <a:lnTo>
                      <a:pt x="4073" y="368"/>
                    </a:lnTo>
                    <a:lnTo>
                      <a:pt x="4073" y="353"/>
                    </a:lnTo>
                    <a:lnTo>
                      <a:pt x="4072" y="343"/>
                    </a:lnTo>
                    <a:lnTo>
                      <a:pt x="4070" y="332"/>
                    </a:lnTo>
                    <a:lnTo>
                      <a:pt x="4068" y="319"/>
                    </a:lnTo>
                    <a:lnTo>
                      <a:pt x="4065" y="310"/>
                    </a:lnTo>
                    <a:lnTo>
                      <a:pt x="4062" y="300"/>
                    </a:lnTo>
                    <a:lnTo>
                      <a:pt x="4058" y="291"/>
                    </a:lnTo>
                    <a:lnTo>
                      <a:pt x="4052" y="281"/>
                    </a:lnTo>
                    <a:lnTo>
                      <a:pt x="4043" y="270"/>
                    </a:lnTo>
                    <a:lnTo>
                      <a:pt x="4034" y="261"/>
                    </a:lnTo>
                    <a:lnTo>
                      <a:pt x="4026" y="254"/>
                    </a:lnTo>
                    <a:lnTo>
                      <a:pt x="4015" y="246"/>
                    </a:lnTo>
                    <a:lnTo>
                      <a:pt x="4002" y="241"/>
                    </a:lnTo>
                    <a:lnTo>
                      <a:pt x="3990" y="238"/>
                    </a:lnTo>
                    <a:lnTo>
                      <a:pt x="3976" y="236"/>
                    </a:lnTo>
                    <a:lnTo>
                      <a:pt x="3960" y="235"/>
                    </a:lnTo>
                    <a:lnTo>
                      <a:pt x="3946" y="236"/>
                    </a:lnTo>
                    <a:lnTo>
                      <a:pt x="3933" y="238"/>
                    </a:lnTo>
                    <a:lnTo>
                      <a:pt x="3921" y="241"/>
                    </a:lnTo>
                    <a:lnTo>
                      <a:pt x="3910" y="246"/>
                    </a:lnTo>
                    <a:lnTo>
                      <a:pt x="3900" y="254"/>
                    </a:lnTo>
                    <a:lnTo>
                      <a:pt x="3887" y="261"/>
                    </a:lnTo>
                    <a:lnTo>
                      <a:pt x="3878" y="269"/>
                    </a:lnTo>
                    <a:lnTo>
                      <a:pt x="3870" y="279"/>
                    </a:lnTo>
                    <a:lnTo>
                      <a:pt x="3864" y="289"/>
                    </a:lnTo>
                    <a:lnTo>
                      <a:pt x="3856" y="300"/>
                    </a:lnTo>
                    <a:lnTo>
                      <a:pt x="3851" y="309"/>
                    </a:lnTo>
                    <a:lnTo>
                      <a:pt x="3848" y="319"/>
                    </a:lnTo>
                    <a:lnTo>
                      <a:pt x="3843" y="332"/>
                    </a:lnTo>
                    <a:lnTo>
                      <a:pt x="3839" y="342"/>
                    </a:lnTo>
                    <a:lnTo>
                      <a:pt x="3838" y="353"/>
                    </a:lnTo>
                    <a:lnTo>
                      <a:pt x="3836" y="368"/>
                    </a:lnTo>
                    <a:close/>
                    <a:moveTo>
                      <a:pt x="4755" y="558"/>
                    </a:moveTo>
                    <a:lnTo>
                      <a:pt x="4771" y="618"/>
                    </a:lnTo>
                    <a:lnTo>
                      <a:pt x="4755" y="625"/>
                    </a:lnTo>
                    <a:lnTo>
                      <a:pt x="4741" y="630"/>
                    </a:lnTo>
                    <a:lnTo>
                      <a:pt x="4728" y="634"/>
                    </a:lnTo>
                    <a:lnTo>
                      <a:pt x="4710" y="639"/>
                    </a:lnTo>
                    <a:lnTo>
                      <a:pt x="4695" y="641"/>
                    </a:lnTo>
                    <a:lnTo>
                      <a:pt x="4677" y="644"/>
                    </a:lnTo>
                    <a:lnTo>
                      <a:pt x="4659" y="646"/>
                    </a:lnTo>
                    <a:lnTo>
                      <a:pt x="4640" y="646"/>
                    </a:lnTo>
                    <a:lnTo>
                      <a:pt x="4617" y="646"/>
                    </a:lnTo>
                    <a:lnTo>
                      <a:pt x="4593" y="641"/>
                    </a:lnTo>
                    <a:lnTo>
                      <a:pt x="4581" y="639"/>
                    </a:lnTo>
                    <a:lnTo>
                      <a:pt x="4570" y="637"/>
                    </a:lnTo>
                    <a:lnTo>
                      <a:pt x="4559" y="634"/>
                    </a:lnTo>
                    <a:lnTo>
                      <a:pt x="4549" y="629"/>
                    </a:lnTo>
                    <a:lnTo>
                      <a:pt x="4540" y="625"/>
                    </a:lnTo>
                    <a:lnTo>
                      <a:pt x="4529" y="621"/>
                    </a:lnTo>
                    <a:lnTo>
                      <a:pt x="4520" y="616"/>
                    </a:lnTo>
                    <a:lnTo>
                      <a:pt x="4511" y="610"/>
                    </a:lnTo>
                    <a:lnTo>
                      <a:pt x="4504" y="603"/>
                    </a:lnTo>
                    <a:lnTo>
                      <a:pt x="4494" y="598"/>
                    </a:lnTo>
                    <a:lnTo>
                      <a:pt x="4486" y="590"/>
                    </a:lnTo>
                    <a:lnTo>
                      <a:pt x="4479" y="582"/>
                    </a:lnTo>
                    <a:lnTo>
                      <a:pt x="4472" y="574"/>
                    </a:lnTo>
                    <a:lnTo>
                      <a:pt x="4465" y="566"/>
                    </a:lnTo>
                    <a:lnTo>
                      <a:pt x="4457" y="558"/>
                    </a:lnTo>
                    <a:lnTo>
                      <a:pt x="4451" y="548"/>
                    </a:lnTo>
                    <a:lnTo>
                      <a:pt x="4447" y="539"/>
                    </a:lnTo>
                    <a:lnTo>
                      <a:pt x="4442" y="530"/>
                    </a:lnTo>
                    <a:lnTo>
                      <a:pt x="4437" y="520"/>
                    </a:lnTo>
                    <a:lnTo>
                      <a:pt x="4433" y="510"/>
                    </a:lnTo>
                    <a:lnTo>
                      <a:pt x="4430" y="498"/>
                    </a:lnTo>
                    <a:lnTo>
                      <a:pt x="4427" y="488"/>
                    </a:lnTo>
                    <a:lnTo>
                      <a:pt x="4424" y="476"/>
                    </a:lnTo>
                    <a:lnTo>
                      <a:pt x="4420" y="466"/>
                    </a:lnTo>
                    <a:lnTo>
                      <a:pt x="4418" y="440"/>
                    </a:lnTo>
                    <a:lnTo>
                      <a:pt x="4417" y="416"/>
                    </a:lnTo>
                    <a:lnTo>
                      <a:pt x="4417" y="402"/>
                    </a:lnTo>
                    <a:lnTo>
                      <a:pt x="4418" y="389"/>
                    </a:lnTo>
                    <a:lnTo>
                      <a:pt x="4419" y="378"/>
                    </a:lnTo>
                    <a:lnTo>
                      <a:pt x="4423" y="365"/>
                    </a:lnTo>
                    <a:lnTo>
                      <a:pt x="4425" y="353"/>
                    </a:lnTo>
                    <a:lnTo>
                      <a:pt x="4428" y="343"/>
                    </a:lnTo>
                    <a:lnTo>
                      <a:pt x="4431" y="332"/>
                    </a:lnTo>
                    <a:lnTo>
                      <a:pt x="4435" y="319"/>
                    </a:lnTo>
                    <a:lnTo>
                      <a:pt x="4438" y="310"/>
                    </a:lnTo>
                    <a:lnTo>
                      <a:pt x="4443" y="300"/>
                    </a:lnTo>
                    <a:lnTo>
                      <a:pt x="4448" y="291"/>
                    </a:lnTo>
                    <a:lnTo>
                      <a:pt x="4454" y="280"/>
                    </a:lnTo>
                    <a:lnTo>
                      <a:pt x="4462" y="271"/>
                    </a:lnTo>
                    <a:lnTo>
                      <a:pt x="4469" y="262"/>
                    </a:lnTo>
                    <a:lnTo>
                      <a:pt x="4476" y="254"/>
                    </a:lnTo>
                    <a:lnTo>
                      <a:pt x="4483" y="244"/>
                    </a:lnTo>
                    <a:lnTo>
                      <a:pt x="4491" y="236"/>
                    </a:lnTo>
                    <a:lnTo>
                      <a:pt x="4501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8" y="209"/>
                    </a:lnTo>
                    <a:lnTo>
                      <a:pt x="4540" y="203"/>
                    </a:lnTo>
                    <a:lnTo>
                      <a:pt x="4549" y="198"/>
                    </a:lnTo>
                    <a:lnTo>
                      <a:pt x="4560" y="194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4" y="184"/>
                    </a:lnTo>
                    <a:lnTo>
                      <a:pt x="4606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4" y="178"/>
                    </a:lnTo>
                    <a:lnTo>
                      <a:pt x="4659" y="178"/>
                    </a:lnTo>
                    <a:lnTo>
                      <a:pt x="4675" y="178"/>
                    </a:lnTo>
                    <a:lnTo>
                      <a:pt x="4691" y="179"/>
                    </a:lnTo>
                    <a:lnTo>
                      <a:pt x="4706" y="182"/>
                    </a:lnTo>
                    <a:lnTo>
                      <a:pt x="4722" y="184"/>
                    </a:lnTo>
                    <a:lnTo>
                      <a:pt x="4735" y="188"/>
                    </a:lnTo>
                    <a:lnTo>
                      <a:pt x="4747" y="191"/>
                    </a:lnTo>
                    <a:lnTo>
                      <a:pt x="4761" y="196"/>
                    </a:lnTo>
                    <a:lnTo>
                      <a:pt x="4771" y="200"/>
                    </a:lnTo>
                    <a:lnTo>
                      <a:pt x="4752" y="264"/>
                    </a:lnTo>
                    <a:lnTo>
                      <a:pt x="4742" y="259"/>
                    </a:lnTo>
                    <a:lnTo>
                      <a:pt x="4732" y="256"/>
                    </a:lnTo>
                    <a:lnTo>
                      <a:pt x="4722" y="250"/>
                    </a:lnTo>
                    <a:lnTo>
                      <a:pt x="4709" y="247"/>
                    </a:lnTo>
                    <a:lnTo>
                      <a:pt x="4698" y="245"/>
                    </a:lnTo>
                    <a:lnTo>
                      <a:pt x="4686" y="243"/>
                    </a:lnTo>
                    <a:lnTo>
                      <a:pt x="4671" y="242"/>
                    </a:lnTo>
                    <a:lnTo>
                      <a:pt x="4659" y="242"/>
                    </a:lnTo>
                    <a:lnTo>
                      <a:pt x="4640" y="243"/>
                    </a:lnTo>
                    <a:lnTo>
                      <a:pt x="4623" y="245"/>
                    </a:lnTo>
                    <a:lnTo>
                      <a:pt x="4606" y="249"/>
                    </a:lnTo>
                    <a:lnTo>
                      <a:pt x="4593" y="256"/>
                    </a:lnTo>
                    <a:lnTo>
                      <a:pt x="4579" y="262"/>
                    </a:lnTo>
                    <a:lnTo>
                      <a:pt x="4564" y="270"/>
                    </a:lnTo>
                    <a:lnTo>
                      <a:pt x="4552" y="280"/>
                    </a:lnTo>
                    <a:lnTo>
                      <a:pt x="4542" y="293"/>
                    </a:lnTo>
                    <a:lnTo>
                      <a:pt x="4530" y="304"/>
                    </a:lnTo>
                    <a:lnTo>
                      <a:pt x="4522" y="317"/>
                    </a:lnTo>
                    <a:lnTo>
                      <a:pt x="4515" y="332"/>
                    </a:lnTo>
                    <a:lnTo>
                      <a:pt x="4511" y="345"/>
                    </a:lnTo>
                    <a:lnTo>
                      <a:pt x="4506" y="360"/>
                    </a:lnTo>
                    <a:lnTo>
                      <a:pt x="4503" y="377"/>
                    </a:lnTo>
                    <a:lnTo>
                      <a:pt x="4501" y="394"/>
                    </a:lnTo>
                    <a:lnTo>
                      <a:pt x="4501" y="412"/>
                    </a:lnTo>
                    <a:lnTo>
                      <a:pt x="4501" y="430"/>
                    </a:lnTo>
                    <a:lnTo>
                      <a:pt x="4504" y="448"/>
                    </a:lnTo>
                    <a:lnTo>
                      <a:pt x="4506" y="466"/>
                    </a:lnTo>
                    <a:lnTo>
                      <a:pt x="4511" y="481"/>
                    </a:lnTo>
                    <a:lnTo>
                      <a:pt x="4517" y="495"/>
                    </a:lnTo>
                    <a:lnTo>
                      <a:pt x="4524" y="510"/>
                    </a:lnTo>
                    <a:lnTo>
                      <a:pt x="4535" y="522"/>
                    </a:lnTo>
                    <a:lnTo>
                      <a:pt x="4545" y="534"/>
                    </a:lnTo>
                    <a:lnTo>
                      <a:pt x="4555" y="544"/>
                    </a:lnTo>
                    <a:lnTo>
                      <a:pt x="4567" y="553"/>
                    </a:lnTo>
                    <a:lnTo>
                      <a:pt x="4581" y="562"/>
                    </a:lnTo>
                    <a:lnTo>
                      <a:pt x="4593" y="568"/>
                    </a:lnTo>
                    <a:lnTo>
                      <a:pt x="4607" y="573"/>
                    </a:lnTo>
                    <a:lnTo>
                      <a:pt x="4623" y="578"/>
                    </a:lnTo>
                    <a:lnTo>
                      <a:pt x="4638" y="579"/>
                    </a:lnTo>
                    <a:lnTo>
                      <a:pt x="4657" y="579"/>
                    </a:lnTo>
                    <a:lnTo>
                      <a:pt x="4668" y="579"/>
                    </a:lnTo>
                    <a:lnTo>
                      <a:pt x="4680" y="578"/>
                    </a:lnTo>
                    <a:lnTo>
                      <a:pt x="4693" y="576"/>
                    </a:lnTo>
                    <a:lnTo>
                      <a:pt x="4705" y="574"/>
                    </a:lnTo>
                    <a:lnTo>
                      <a:pt x="4717" y="571"/>
                    </a:lnTo>
                    <a:lnTo>
                      <a:pt x="4732" y="566"/>
                    </a:lnTo>
                    <a:lnTo>
                      <a:pt x="4744" y="563"/>
                    </a:lnTo>
                    <a:lnTo>
                      <a:pt x="4755" y="558"/>
                    </a:lnTo>
                    <a:close/>
                    <a:moveTo>
                      <a:pt x="5224" y="426"/>
                    </a:moveTo>
                    <a:lnTo>
                      <a:pt x="4913" y="425"/>
                    </a:lnTo>
                    <a:lnTo>
                      <a:pt x="4914" y="444"/>
                    </a:lnTo>
                    <a:lnTo>
                      <a:pt x="4915" y="462"/>
                    </a:lnTo>
                    <a:lnTo>
                      <a:pt x="4920" y="478"/>
                    </a:lnTo>
                    <a:lnTo>
                      <a:pt x="4924" y="494"/>
                    </a:lnTo>
                    <a:lnTo>
                      <a:pt x="4930" y="508"/>
                    </a:lnTo>
                    <a:lnTo>
                      <a:pt x="4938" y="522"/>
                    </a:lnTo>
                    <a:lnTo>
                      <a:pt x="4949" y="534"/>
                    </a:lnTo>
                    <a:lnTo>
                      <a:pt x="4958" y="544"/>
                    </a:lnTo>
                    <a:lnTo>
                      <a:pt x="4968" y="552"/>
                    </a:lnTo>
                    <a:lnTo>
                      <a:pt x="4979" y="561"/>
                    </a:lnTo>
                    <a:lnTo>
                      <a:pt x="4993" y="566"/>
                    </a:lnTo>
                    <a:lnTo>
                      <a:pt x="5005" y="571"/>
                    </a:lnTo>
                    <a:lnTo>
                      <a:pt x="5018" y="575"/>
                    </a:lnTo>
                    <a:lnTo>
                      <a:pt x="5034" y="578"/>
                    </a:lnTo>
                    <a:lnTo>
                      <a:pt x="5048" y="580"/>
                    </a:lnTo>
                    <a:lnTo>
                      <a:pt x="5066" y="580"/>
                    </a:lnTo>
                    <a:lnTo>
                      <a:pt x="5081" y="580"/>
                    </a:lnTo>
                    <a:lnTo>
                      <a:pt x="5099" y="579"/>
                    </a:lnTo>
                    <a:lnTo>
                      <a:pt x="5114" y="578"/>
                    </a:lnTo>
                    <a:lnTo>
                      <a:pt x="5129" y="575"/>
                    </a:lnTo>
                    <a:lnTo>
                      <a:pt x="5146" y="571"/>
                    </a:lnTo>
                    <a:lnTo>
                      <a:pt x="5160" y="568"/>
                    </a:lnTo>
                    <a:lnTo>
                      <a:pt x="5175" y="563"/>
                    </a:lnTo>
                    <a:lnTo>
                      <a:pt x="5188" y="558"/>
                    </a:lnTo>
                    <a:lnTo>
                      <a:pt x="5202" y="616"/>
                    </a:lnTo>
                    <a:lnTo>
                      <a:pt x="5187" y="622"/>
                    </a:lnTo>
                    <a:lnTo>
                      <a:pt x="5171" y="628"/>
                    </a:lnTo>
                    <a:lnTo>
                      <a:pt x="5153" y="634"/>
                    </a:lnTo>
                    <a:lnTo>
                      <a:pt x="5134" y="638"/>
                    </a:lnTo>
                    <a:lnTo>
                      <a:pt x="5115" y="641"/>
                    </a:lnTo>
                    <a:lnTo>
                      <a:pt x="5096" y="642"/>
                    </a:lnTo>
                    <a:lnTo>
                      <a:pt x="5075" y="644"/>
                    </a:lnTo>
                    <a:lnTo>
                      <a:pt x="5053" y="646"/>
                    </a:lnTo>
                    <a:lnTo>
                      <a:pt x="5029" y="644"/>
                    </a:lnTo>
                    <a:lnTo>
                      <a:pt x="5005" y="641"/>
                    </a:lnTo>
                    <a:lnTo>
                      <a:pt x="4995" y="639"/>
                    </a:lnTo>
                    <a:lnTo>
                      <a:pt x="4984" y="636"/>
                    </a:lnTo>
                    <a:lnTo>
                      <a:pt x="4972" y="633"/>
                    </a:lnTo>
                    <a:lnTo>
                      <a:pt x="4963" y="629"/>
                    </a:lnTo>
                    <a:lnTo>
                      <a:pt x="4953" y="625"/>
                    </a:lnTo>
                    <a:lnTo>
                      <a:pt x="4942" y="620"/>
                    </a:lnTo>
                    <a:lnTo>
                      <a:pt x="4933" y="615"/>
                    </a:lnTo>
                    <a:lnTo>
                      <a:pt x="4924" y="610"/>
                    </a:lnTo>
                    <a:lnTo>
                      <a:pt x="4917" y="603"/>
                    </a:lnTo>
                    <a:lnTo>
                      <a:pt x="4909" y="597"/>
                    </a:lnTo>
                    <a:lnTo>
                      <a:pt x="4899" y="590"/>
                    </a:lnTo>
                    <a:lnTo>
                      <a:pt x="4892" y="582"/>
                    </a:lnTo>
                    <a:lnTo>
                      <a:pt x="4885" y="574"/>
                    </a:lnTo>
                    <a:lnTo>
                      <a:pt x="4878" y="566"/>
                    </a:lnTo>
                    <a:lnTo>
                      <a:pt x="4873" y="558"/>
                    </a:lnTo>
                    <a:lnTo>
                      <a:pt x="4865" y="549"/>
                    </a:lnTo>
                    <a:lnTo>
                      <a:pt x="4860" y="540"/>
                    </a:lnTo>
                    <a:lnTo>
                      <a:pt x="4856" y="530"/>
                    </a:lnTo>
                    <a:lnTo>
                      <a:pt x="4851" y="521"/>
                    </a:lnTo>
                    <a:lnTo>
                      <a:pt x="4847" y="510"/>
                    </a:lnTo>
                    <a:lnTo>
                      <a:pt x="4844" y="500"/>
                    </a:lnTo>
                    <a:lnTo>
                      <a:pt x="4842" y="489"/>
                    </a:lnTo>
                    <a:lnTo>
                      <a:pt x="4840" y="478"/>
                    </a:lnTo>
                    <a:lnTo>
                      <a:pt x="4837" y="467"/>
                    </a:lnTo>
                    <a:lnTo>
                      <a:pt x="4835" y="444"/>
                    </a:lnTo>
                    <a:lnTo>
                      <a:pt x="4834" y="418"/>
                    </a:lnTo>
                    <a:lnTo>
                      <a:pt x="4835" y="393"/>
                    </a:lnTo>
                    <a:lnTo>
                      <a:pt x="4837" y="369"/>
                    </a:lnTo>
                    <a:lnTo>
                      <a:pt x="4842" y="345"/>
                    </a:lnTo>
                    <a:lnTo>
                      <a:pt x="4847" y="323"/>
                    </a:lnTo>
                    <a:lnTo>
                      <a:pt x="4851" y="312"/>
                    </a:lnTo>
                    <a:lnTo>
                      <a:pt x="4856" y="302"/>
                    </a:lnTo>
                    <a:lnTo>
                      <a:pt x="4859" y="293"/>
                    </a:lnTo>
                    <a:lnTo>
                      <a:pt x="4864" y="281"/>
                    </a:lnTo>
                    <a:lnTo>
                      <a:pt x="4872" y="272"/>
                    </a:lnTo>
                    <a:lnTo>
                      <a:pt x="4878" y="264"/>
                    </a:lnTo>
                    <a:lnTo>
                      <a:pt x="4883" y="254"/>
                    </a:lnTo>
                    <a:lnTo>
                      <a:pt x="4890" y="245"/>
                    </a:lnTo>
                    <a:lnTo>
                      <a:pt x="4897" y="237"/>
                    </a:lnTo>
                    <a:lnTo>
                      <a:pt x="4904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29" y="209"/>
                    </a:lnTo>
                    <a:lnTo>
                      <a:pt x="4938" y="203"/>
                    </a:lnTo>
                    <a:lnTo>
                      <a:pt x="4949" y="198"/>
                    </a:lnTo>
                    <a:lnTo>
                      <a:pt x="4958" y="194"/>
                    </a:lnTo>
                    <a:lnTo>
                      <a:pt x="4966" y="191"/>
                    </a:lnTo>
                    <a:lnTo>
                      <a:pt x="4976" y="186"/>
                    </a:lnTo>
                    <a:lnTo>
                      <a:pt x="4988" y="184"/>
                    </a:lnTo>
                    <a:lnTo>
                      <a:pt x="4998" y="182"/>
                    </a:lnTo>
                    <a:lnTo>
                      <a:pt x="5008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3" y="177"/>
                    </a:lnTo>
                    <a:lnTo>
                      <a:pt x="5054" y="177"/>
                    </a:lnTo>
                    <a:lnTo>
                      <a:pt x="5068" y="178"/>
                    </a:lnTo>
                    <a:lnTo>
                      <a:pt x="5078" y="181"/>
                    </a:lnTo>
                    <a:lnTo>
                      <a:pt x="5089" y="183"/>
                    </a:lnTo>
                    <a:lnTo>
                      <a:pt x="5100" y="184"/>
                    </a:lnTo>
                    <a:lnTo>
                      <a:pt x="5110" y="188"/>
                    </a:lnTo>
                    <a:lnTo>
                      <a:pt x="5119" y="191"/>
                    </a:lnTo>
                    <a:lnTo>
                      <a:pt x="5128" y="196"/>
                    </a:lnTo>
                    <a:lnTo>
                      <a:pt x="5139" y="200"/>
                    </a:lnTo>
                    <a:lnTo>
                      <a:pt x="5148" y="205"/>
                    </a:lnTo>
                    <a:lnTo>
                      <a:pt x="5155" y="211"/>
                    </a:lnTo>
                    <a:lnTo>
                      <a:pt x="5162" y="220"/>
                    </a:lnTo>
                    <a:lnTo>
                      <a:pt x="5172" y="227"/>
                    </a:lnTo>
                    <a:lnTo>
                      <a:pt x="5178" y="233"/>
                    </a:lnTo>
                    <a:lnTo>
                      <a:pt x="5185" y="241"/>
                    </a:lnTo>
                    <a:lnTo>
                      <a:pt x="5190" y="250"/>
                    </a:lnTo>
                    <a:lnTo>
                      <a:pt x="5199" y="266"/>
                    </a:lnTo>
                    <a:lnTo>
                      <a:pt x="5207" y="280"/>
                    </a:lnTo>
                    <a:lnTo>
                      <a:pt x="5214" y="298"/>
                    </a:lnTo>
                    <a:lnTo>
                      <a:pt x="5219" y="313"/>
                    </a:lnTo>
                    <a:lnTo>
                      <a:pt x="5223" y="332"/>
                    </a:lnTo>
                    <a:lnTo>
                      <a:pt x="5226" y="348"/>
                    </a:lnTo>
                    <a:lnTo>
                      <a:pt x="5228" y="368"/>
                    </a:lnTo>
                    <a:lnTo>
                      <a:pt x="5228" y="387"/>
                    </a:lnTo>
                    <a:lnTo>
                      <a:pt x="5228" y="399"/>
                    </a:lnTo>
                    <a:lnTo>
                      <a:pt x="5227" y="409"/>
                    </a:lnTo>
                    <a:lnTo>
                      <a:pt x="5226" y="418"/>
                    </a:lnTo>
                    <a:lnTo>
                      <a:pt x="5224" y="426"/>
                    </a:lnTo>
                    <a:close/>
                    <a:moveTo>
                      <a:pt x="4913" y="368"/>
                    </a:moveTo>
                    <a:lnTo>
                      <a:pt x="5149" y="368"/>
                    </a:lnTo>
                    <a:lnTo>
                      <a:pt x="5149" y="353"/>
                    </a:lnTo>
                    <a:lnTo>
                      <a:pt x="5148" y="343"/>
                    </a:lnTo>
                    <a:lnTo>
                      <a:pt x="5148" y="332"/>
                    </a:lnTo>
                    <a:lnTo>
                      <a:pt x="5144" y="319"/>
                    </a:lnTo>
                    <a:lnTo>
                      <a:pt x="5141" y="310"/>
                    </a:lnTo>
                    <a:lnTo>
                      <a:pt x="5139" y="300"/>
                    </a:lnTo>
                    <a:lnTo>
                      <a:pt x="5134" y="291"/>
                    </a:lnTo>
                    <a:lnTo>
                      <a:pt x="5127" y="281"/>
                    </a:lnTo>
                    <a:lnTo>
                      <a:pt x="5119" y="270"/>
                    </a:lnTo>
                    <a:lnTo>
                      <a:pt x="5111" y="261"/>
                    </a:lnTo>
                    <a:lnTo>
                      <a:pt x="5102" y="254"/>
                    </a:lnTo>
                    <a:lnTo>
                      <a:pt x="5090" y="246"/>
                    </a:lnTo>
                    <a:lnTo>
                      <a:pt x="5078" y="241"/>
                    </a:lnTo>
                    <a:lnTo>
                      <a:pt x="5066" y="238"/>
                    </a:lnTo>
                    <a:lnTo>
                      <a:pt x="5051" y="236"/>
                    </a:lnTo>
                    <a:lnTo>
                      <a:pt x="5036" y="235"/>
                    </a:lnTo>
                    <a:lnTo>
                      <a:pt x="5024" y="236"/>
                    </a:lnTo>
                    <a:lnTo>
                      <a:pt x="5009" y="238"/>
                    </a:lnTo>
                    <a:lnTo>
                      <a:pt x="4997" y="241"/>
                    </a:lnTo>
                    <a:lnTo>
                      <a:pt x="4987" y="246"/>
                    </a:lnTo>
                    <a:lnTo>
                      <a:pt x="4974" y="254"/>
                    </a:lnTo>
                    <a:lnTo>
                      <a:pt x="4964" y="261"/>
                    </a:lnTo>
                    <a:lnTo>
                      <a:pt x="4956" y="269"/>
                    </a:lnTo>
                    <a:lnTo>
                      <a:pt x="4947" y="279"/>
                    </a:lnTo>
                    <a:lnTo>
                      <a:pt x="4939" y="289"/>
                    </a:lnTo>
                    <a:lnTo>
                      <a:pt x="4933" y="300"/>
                    </a:lnTo>
                    <a:lnTo>
                      <a:pt x="4929" y="309"/>
                    </a:lnTo>
                    <a:lnTo>
                      <a:pt x="4924" y="319"/>
                    </a:lnTo>
                    <a:lnTo>
                      <a:pt x="4920" y="332"/>
                    </a:lnTo>
                    <a:lnTo>
                      <a:pt x="4917" y="342"/>
                    </a:lnTo>
                    <a:lnTo>
                      <a:pt x="4914" y="353"/>
                    </a:lnTo>
                    <a:lnTo>
                      <a:pt x="4913" y="368"/>
                    </a:lnTo>
                    <a:close/>
                    <a:moveTo>
                      <a:pt x="5329" y="636"/>
                    </a:moveTo>
                    <a:lnTo>
                      <a:pt x="5329" y="326"/>
                    </a:lnTo>
                    <a:lnTo>
                      <a:pt x="5329" y="291"/>
                    </a:lnTo>
                    <a:lnTo>
                      <a:pt x="5329" y="256"/>
                    </a:lnTo>
                    <a:lnTo>
                      <a:pt x="5329" y="220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5"/>
                    </a:lnTo>
                    <a:lnTo>
                      <a:pt x="5406" y="275"/>
                    </a:lnTo>
                    <a:lnTo>
                      <a:pt x="5408" y="264"/>
                    </a:lnTo>
                    <a:lnTo>
                      <a:pt x="5413" y="254"/>
                    </a:lnTo>
                    <a:lnTo>
                      <a:pt x="5418" y="244"/>
                    </a:lnTo>
                    <a:lnTo>
                      <a:pt x="5424" y="235"/>
                    </a:lnTo>
                    <a:lnTo>
                      <a:pt x="5431" y="227"/>
                    </a:lnTo>
                    <a:lnTo>
                      <a:pt x="5438" y="218"/>
                    </a:lnTo>
                    <a:lnTo>
                      <a:pt x="5445" y="210"/>
                    </a:lnTo>
                    <a:lnTo>
                      <a:pt x="5453" y="203"/>
                    </a:lnTo>
                    <a:lnTo>
                      <a:pt x="5462" y="197"/>
                    </a:lnTo>
                    <a:lnTo>
                      <a:pt x="5472" y="192"/>
                    </a:lnTo>
                    <a:lnTo>
                      <a:pt x="5480" y="188"/>
                    </a:lnTo>
                    <a:lnTo>
                      <a:pt x="5489" y="184"/>
                    </a:lnTo>
                    <a:lnTo>
                      <a:pt x="5499" y="182"/>
                    </a:lnTo>
                    <a:lnTo>
                      <a:pt x="5509" y="179"/>
                    </a:lnTo>
                    <a:lnTo>
                      <a:pt x="5519" y="177"/>
                    </a:lnTo>
                    <a:lnTo>
                      <a:pt x="5528" y="177"/>
                    </a:lnTo>
                    <a:lnTo>
                      <a:pt x="5540" y="178"/>
                    </a:lnTo>
                    <a:lnTo>
                      <a:pt x="5552" y="181"/>
                    </a:lnTo>
                    <a:lnTo>
                      <a:pt x="5552" y="257"/>
                    </a:lnTo>
                    <a:lnTo>
                      <a:pt x="5538" y="256"/>
                    </a:lnTo>
                    <a:lnTo>
                      <a:pt x="5523" y="254"/>
                    </a:lnTo>
                    <a:lnTo>
                      <a:pt x="5511" y="256"/>
                    </a:lnTo>
                    <a:lnTo>
                      <a:pt x="5497" y="257"/>
                    </a:lnTo>
                    <a:lnTo>
                      <a:pt x="5485" y="261"/>
                    </a:lnTo>
                    <a:lnTo>
                      <a:pt x="5475" y="266"/>
                    </a:lnTo>
                    <a:lnTo>
                      <a:pt x="5463" y="271"/>
                    </a:lnTo>
                    <a:lnTo>
                      <a:pt x="5454" y="279"/>
                    </a:lnTo>
                    <a:lnTo>
                      <a:pt x="5445" y="289"/>
                    </a:lnTo>
                    <a:lnTo>
                      <a:pt x="5438" y="300"/>
                    </a:lnTo>
                    <a:lnTo>
                      <a:pt x="5431" y="309"/>
                    </a:lnTo>
                    <a:lnTo>
                      <a:pt x="5425" y="319"/>
                    </a:lnTo>
                    <a:lnTo>
                      <a:pt x="5420" y="332"/>
                    </a:lnTo>
                    <a:lnTo>
                      <a:pt x="5417" y="343"/>
                    </a:lnTo>
                    <a:lnTo>
                      <a:pt x="5414" y="355"/>
                    </a:lnTo>
                    <a:lnTo>
                      <a:pt x="5412" y="369"/>
                    </a:lnTo>
                    <a:lnTo>
                      <a:pt x="5411" y="382"/>
                    </a:lnTo>
                    <a:lnTo>
                      <a:pt x="5411" y="396"/>
                    </a:lnTo>
                    <a:lnTo>
                      <a:pt x="5411" y="636"/>
                    </a:lnTo>
                    <a:lnTo>
                      <a:pt x="5329" y="636"/>
                    </a:lnTo>
                    <a:close/>
                    <a:moveTo>
                      <a:pt x="5651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8"/>
                    </a:lnTo>
                    <a:lnTo>
                      <a:pt x="5732" y="248"/>
                    </a:lnTo>
                    <a:lnTo>
                      <a:pt x="5732" y="491"/>
                    </a:lnTo>
                    <a:lnTo>
                      <a:pt x="5733" y="501"/>
                    </a:lnTo>
                    <a:lnTo>
                      <a:pt x="5733" y="511"/>
                    </a:lnTo>
                    <a:lnTo>
                      <a:pt x="5733" y="521"/>
                    </a:lnTo>
                    <a:lnTo>
                      <a:pt x="5735" y="529"/>
                    </a:lnTo>
                    <a:lnTo>
                      <a:pt x="5737" y="537"/>
                    </a:lnTo>
                    <a:lnTo>
                      <a:pt x="5740" y="544"/>
                    </a:lnTo>
                    <a:lnTo>
                      <a:pt x="5743" y="550"/>
                    </a:lnTo>
                    <a:lnTo>
                      <a:pt x="5747" y="555"/>
                    </a:lnTo>
                    <a:lnTo>
                      <a:pt x="5750" y="561"/>
                    </a:lnTo>
                    <a:lnTo>
                      <a:pt x="5755" y="566"/>
                    </a:lnTo>
                    <a:lnTo>
                      <a:pt x="5759" y="569"/>
                    </a:lnTo>
                    <a:lnTo>
                      <a:pt x="5765" y="571"/>
                    </a:lnTo>
                    <a:lnTo>
                      <a:pt x="5772" y="575"/>
                    </a:lnTo>
                    <a:lnTo>
                      <a:pt x="5779" y="576"/>
                    </a:lnTo>
                    <a:lnTo>
                      <a:pt x="5785" y="578"/>
                    </a:lnTo>
                    <a:lnTo>
                      <a:pt x="5792" y="578"/>
                    </a:lnTo>
                    <a:lnTo>
                      <a:pt x="5807" y="578"/>
                    </a:lnTo>
                    <a:lnTo>
                      <a:pt x="5818" y="576"/>
                    </a:lnTo>
                    <a:lnTo>
                      <a:pt x="5829" y="575"/>
                    </a:lnTo>
                    <a:lnTo>
                      <a:pt x="5839" y="571"/>
                    </a:lnTo>
                    <a:lnTo>
                      <a:pt x="5844" y="634"/>
                    </a:lnTo>
                    <a:lnTo>
                      <a:pt x="5828" y="639"/>
                    </a:lnTo>
                    <a:lnTo>
                      <a:pt x="5811" y="642"/>
                    </a:lnTo>
                    <a:lnTo>
                      <a:pt x="5791" y="646"/>
                    </a:lnTo>
                    <a:lnTo>
                      <a:pt x="5772" y="646"/>
                    </a:lnTo>
                    <a:lnTo>
                      <a:pt x="5757" y="646"/>
                    </a:lnTo>
                    <a:lnTo>
                      <a:pt x="5744" y="642"/>
                    </a:lnTo>
                    <a:lnTo>
                      <a:pt x="5733" y="641"/>
                    </a:lnTo>
                    <a:lnTo>
                      <a:pt x="5720" y="637"/>
                    </a:lnTo>
                    <a:lnTo>
                      <a:pt x="5709" y="632"/>
                    </a:lnTo>
                    <a:lnTo>
                      <a:pt x="5701" y="625"/>
                    </a:lnTo>
                    <a:lnTo>
                      <a:pt x="5690" y="618"/>
                    </a:lnTo>
                    <a:lnTo>
                      <a:pt x="5682" y="610"/>
                    </a:lnTo>
                    <a:lnTo>
                      <a:pt x="5675" y="600"/>
                    </a:lnTo>
                    <a:lnTo>
                      <a:pt x="5669" y="589"/>
                    </a:lnTo>
                    <a:lnTo>
                      <a:pt x="5664" y="578"/>
                    </a:lnTo>
                    <a:lnTo>
                      <a:pt x="5660" y="564"/>
                    </a:lnTo>
                    <a:lnTo>
                      <a:pt x="5657" y="548"/>
                    </a:lnTo>
                    <a:lnTo>
                      <a:pt x="5653" y="530"/>
                    </a:lnTo>
                    <a:lnTo>
                      <a:pt x="5651" y="513"/>
                    </a:lnTo>
                    <a:lnTo>
                      <a:pt x="5651" y="494"/>
                    </a:lnTo>
                    <a:lnTo>
                      <a:pt x="5651" y="248"/>
                    </a:lnTo>
                    <a:lnTo>
                      <a:pt x="5583" y="248"/>
                    </a:lnTo>
                    <a:lnTo>
                      <a:pt x="5583" y="188"/>
                    </a:lnTo>
                    <a:lnTo>
                      <a:pt x="5651" y="188"/>
                    </a:lnTo>
                    <a:lnTo>
                      <a:pt x="5651" y="105"/>
                    </a:lnTo>
                    <a:close/>
                    <a:moveTo>
                      <a:pt x="6256" y="360"/>
                    </a:moveTo>
                    <a:lnTo>
                      <a:pt x="6256" y="528"/>
                    </a:lnTo>
                    <a:lnTo>
                      <a:pt x="6256" y="559"/>
                    </a:lnTo>
                    <a:lnTo>
                      <a:pt x="6258" y="587"/>
                    </a:lnTo>
                    <a:lnTo>
                      <a:pt x="6260" y="613"/>
                    </a:lnTo>
                    <a:lnTo>
                      <a:pt x="6263" y="636"/>
                    </a:lnTo>
                    <a:lnTo>
                      <a:pt x="6188" y="636"/>
                    </a:lnTo>
                    <a:lnTo>
                      <a:pt x="6183" y="579"/>
                    </a:lnTo>
                    <a:lnTo>
                      <a:pt x="6180" y="579"/>
                    </a:lnTo>
                    <a:lnTo>
                      <a:pt x="6172" y="586"/>
                    </a:lnTo>
                    <a:lnTo>
                      <a:pt x="6166" y="595"/>
                    </a:lnTo>
                    <a:lnTo>
                      <a:pt x="6159" y="602"/>
                    </a:lnTo>
                    <a:lnTo>
                      <a:pt x="6153" y="608"/>
                    </a:lnTo>
                    <a:lnTo>
                      <a:pt x="6146" y="614"/>
                    </a:lnTo>
                    <a:lnTo>
                      <a:pt x="6137" y="619"/>
                    </a:lnTo>
                    <a:lnTo>
                      <a:pt x="6129" y="624"/>
                    </a:lnTo>
                    <a:lnTo>
                      <a:pt x="6121" y="628"/>
                    </a:lnTo>
                    <a:lnTo>
                      <a:pt x="6112" y="633"/>
                    </a:lnTo>
                    <a:lnTo>
                      <a:pt x="6104" y="636"/>
                    </a:lnTo>
                    <a:lnTo>
                      <a:pt x="6093" y="639"/>
                    </a:lnTo>
                    <a:lnTo>
                      <a:pt x="6084" y="641"/>
                    </a:lnTo>
                    <a:lnTo>
                      <a:pt x="6074" y="642"/>
                    </a:lnTo>
                    <a:lnTo>
                      <a:pt x="6063" y="646"/>
                    </a:lnTo>
                    <a:lnTo>
                      <a:pt x="6052" y="646"/>
                    </a:lnTo>
                    <a:lnTo>
                      <a:pt x="6042" y="646"/>
                    </a:lnTo>
                    <a:lnTo>
                      <a:pt x="6025" y="646"/>
                    </a:lnTo>
                    <a:lnTo>
                      <a:pt x="6011" y="642"/>
                    </a:lnTo>
                    <a:lnTo>
                      <a:pt x="5998" y="639"/>
                    </a:lnTo>
                    <a:lnTo>
                      <a:pt x="5983" y="636"/>
                    </a:lnTo>
                    <a:lnTo>
                      <a:pt x="5971" y="629"/>
                    </a:lnTo>
                    <a:lnTo>
                      <a:pt x="5961" y="623"/>
                    </a:lnTo>
                    <a:lnTo>
                      <a:pt x="5948" y="615"/>
                    </a:lnTo>
                    <a:lnTo>
                      <a:pt x="5938" y="605"/>
                    </a:lnTo>
                    <a:lnTo>
                      <a:pt x="5932" y="597"/>
                    </a:lnTo>
                    <a:lnTo>
                      <a:pt x="5925" y="586"/>
                    </a:lnTo>
                    <a:lnTo>
                      <a:pt x="5919" y="576"/>
                    </a:lnTo>
                    <a:lnTo>
                      <a:pt x="5912" y="564"/>
                    </a:lnTo>
                    <a:lnTo>
                      <a:pt x="5909" y="553"/>
                    </a:lnTo>
                    <a:lnTo>
                      <a:pt x="5906" y="541"/>
                    </a:lnTo>
                    <a:lnTo>
                      <a:pt x="5905" y="530"/>
                    </a:lnTo>
                    <a:lnTo>
                      <a:pt x="5904" y="516"/>
                    </a:lnTo>
                    <a:lnTo>
                      <a:pt x="5904" y="506"/>
                    </a:lnTo>
                    <a:lnTo>
                      <a:pt x="5905" y="496"/>
                    </a:lnTo>
                    <a:lnTo>
                      <a:pt x="5906" y="488"/>
                    </a:lnTo>
                    <a:lnTo>
                      <a:pt x="5908" y="478"/>
                    </a:lnTo>
                    <a:lnTo>
                      <a:pt x="5911" y="469"/>
                    </a:lnTo>
                    <a:lnTo>
                      <a:pt x="5914" y="461"/>
                    </a:lnTo>
                    <a:lnTo>
                      <a:pt x="5919" y="453"/>
                    </a:lnTo>
                    <a:lnTo>
                      <a:pt x="5923" y="445"/>
                    </a:lnTo>
                    <a:lnTo>
                      <a:pt x="5927" y="437"/>
                    </a:lnTo>
                    <a:lnTo>
                      <a:pt x="5932" y="430"/>
                    </a:lnTo>
                    <a:lnTo>
                      <a:pt x="5937" y="423"/>
                    </a:lnTo>
                    <a:lnTo>
                      <a:pt x="5943" y="416"/>
                    </a:lnTo>
                    <a:lnTo>
                      <a:pt x="5950" y="410"/>
                    </a:lnTo>
                    <a:lnTo>
                      <a:pt x="5959" y="403"/>
                    </a:lnTo>
                    <a:lnTo>
                      <a:pt x="5966" y="397"/>
                    </a:lnTo>
                    <a:lnTo>
                      <a:pt x="5974" y="392"/>
                    </a:lnTo>
                    <a:lnTo>
                      <a:pt x="5993" y="382"/>
                    </a:lnTo>
                    <a:lnTo>
                      <a:pt x="6013" y="373"/>
                    </a:lnTo>
                    <a:lnTo>
                      <a:pt x="6036" y="365"/>
                    </a:lnTo>
                    <a:lnTo>
                      <a:pt x="6059" y="360"/>
                    </a:lnTo>
                    <a:lnTo>
                      <a:pt x="6085" y="355"/>
                    </a:lnTo>
                    <a:lnTo>
                      <a:pt x="6113" y="352"/>
                    </a:lnTo>
                    <a:lnTo>
                      <a:pt x="6144" y="350"/>
                    </a:lnTo>
                    <a:lnTo>
                      <a:pt x="6174" y="350"/>
                    </a:lnTo>
                    <a:lnTo>
                      <a:pt x="6174" y="341"/>
                    </a:lnTo>
                    <a:lnTo>
                      <a:pt x="6173" y="329"/>
                    </a:lnTo>
                    <a:lnTo>
                      <a:pt x="6172" y="316"/>
                    </a:lnTo>
                    <a:lnTo>
                      <a:pt x="6170" y="305"/>
                    </a:lnTo>
                    <a:lnTo>
                      <a:pt x="6167" y="295"/>
                    </a:lnTo>
                    <a:lnTo>
                      <a:pt x="6164" y="285"/>
                    </a:lnTo>
                    <a:lnTo>
                      <a:pt x="6160" y="277"/>
                    </a:lnTo>
                    <a:lnTo>
                      <a:pt x="6156" y="270"/>
                    </a:lnTo>
                    <a:lnTo>
                      <a:pt x="6149" y="264"/>
                    </a:lnTo>
                    <a:lnTo>
                      <a:pt x="6143" y="257"/>
                    </a:lnTo>
                    <a:lnTo>
                      <a:pt x="6134" y="251"/>
                    </a:lnTo>
                    <a:lnTo>
                      <a:pt x="6126" y="247"/>
                    </a:lnTo>
                    <a:lnTo>
                      <a:pt x="6117" y="243"/>
                    </a:lnTo>
                    <a:lnTo>
                      <a:pt x="6108" y="240"/>
                    </a:lnTo>
                    <a:lnTo>
                      <a:pt x="6096" y="238"/>
                    </a:lnTo>
                    <a:lnTo>
                      <a:pt x="6084" y="237"/>
                    </a:lnTo>
                    <a:lnTo>
                      <a:pt x="6073" y="237"/>
                    </a:lnTo>
                    <a:lnTo>
                      <a:pt x="6055" y="237"/>
                    </a:lnTo>
                    <a:lnTo>
                      <a:pt x="6040" y="239"/>
                    </a:lnTo>
                    <a:lnTo>
                      <a:pt x="6024" y="241"/>
                    </a:lnTo>
                    <a:lnTo>
                      <a:pt x="6009" y="245"/>
                    </a:lnTo>
                    <a:lnTo>
                      <a:pt x="5996" y="249"/>
                    </a:lnTo>
                    <a:lnTo>
                      <a:pt x="5981" y="257"/>
                    </a:lnTo>
                    <a:lnTo>
                      <a:pt x="5968" y="264"/>
                    </a:lnTo>
                    <a:lnTo>
                      <a:pt x="5957" y="270"/>
                    </a:lnTo>
                    <a:lnTo>
                      <a:pt x="5937" y="218"/>
                    </a:lnTo>
                    <a:lnTo>
                      <a:pt x="5952" y="207"/>
                    </a:lnTo>
                    <a:lnTo>
                      <a:pt x="5969" y="199"/>
                    </a:lnTo>
                    <a:lnTo>
                      <a:pt x="5986" y="192"/>
                    </a:lnTo>
                    <a:lnTo>
                      <a:pt x="6005" y="188"/>
                    </a:lnTo>
                    <a:lnTo>
                      <a:pt x="6023" y="183"/>
                    </a:lnTo>
                    <a:lnTo>
                      <a:pt x="6044" y="179"/>
                    </a:lnTo>
                    <a:lnTo>
                      <a:pt x="6062" y="178"/>
                    </a:lnTo>
                    <a:lnTo>
                      <a:pt x="6084" y="177"/>
                    </a:lnTo>
                    <a:lnTo>
                      <a:pt x="6105" y="178"/>
                    </a:lnTo>
                    <a:lnTo>
                      <a:pt x="6124" y="181"/>
                    </a:lnTo>
                    <a:lnTo>
                      <a:pt x="6143" y="184"/>
                    </a:lnTo>
                    <a:lnTo>
                      <a:pt x="6159" y="189"/>
                    </a:lnTo>
                    <a:lnTo>
                      <a:pt x="6174" y="194"/>
                    </a:lnTo>
                    <a:lnTo>
                      <a:pt x="6188" y="202"/>
                    </a:lnTo>
                    <a:lnTo>
                      <a:pt x="6201" y="211"/>
                    </a:lnTo>
                    <a:lnTo>
                      <a:pt x="6212" y="223"/>
                    </a:lnTo>
                    <a:lnTo>
                      <a:pt x="6222" y="235"/>
                    </a:lnTo>
                    <a:lnTo>
                      <a:pt x="6231" y="248"/>
                    </a:lnTo>
                    <a:lnTo>
                      <a:pt x="6238" y="264"/>
                    </a:lnTo>
                    <a:lnTo>
                      <a:pt x="6244" y="279"/>
                    </a:lnTo>
                    <a:lnTo>
                      <a:pt x="6248" y="298"/>
                    </a:lnTo>
                    <a:lnTo>
                      <a:pt x="6254" y="317"/>
                    </a:lnTo>
                    <a:lnTo>
                      <a:pt x="6255" y="338"/>
                    </a:lnTo>
                    <a:lnTo>
                      <a:pt x="6256" y="360"/>
                    </a:lnTo>
                    <a:close/>
                    <a:moveTo>
                      <a:pt x="6174" y="485"/>
                    </a:moveTo>
                    <a:lnTo>
                      <a:pt x="6174" y="407"/>
                    </a:lnTo>
                    <a:lnTo>
                      <a:pt x="6151" y="407"/>
                    </a:lnTo>
                    <a:lnTo>
                      <a:pt x="6130" y="408"/>
                    </a:lnTo>
                    <a:lnTo>
                      <a:pt x="6110" y="409"/>
                    </a:lnTo>
                    <a:lnTo>
                      <a:pt x="6091" y="412"/>
                    </a:lnTo>
                    <a:lnTo>
                      <a:pt x="6076" y="415"/>
                    </a:lnTo>
                    <a:lnTo>
                      <a:pt x="6059" y="419"/>
                    </a:lnTo>
                    <a:lnTo>
                      <a:pt x="6045" y="423"/>
                    </a:lnTo>
                    <a:lnTo>
                      <a:pt x="6034" y="430"/>
                    </a:lnTo>
                    <a:lnTo>
                      <a:pt x="6021" y="437"/>
                    </a:lnTo>
                    <a:lnTo>
                      <a:pt x="6012" y="444"/>
                    </a:lnTo>
                    <a:lnTo>
                      <a:pt x="6005" y="453"/>
                    </a:lnTo>
                    <a:lnTo>
                      <a:pt x="5998" y="462"/>
                    </a:lnTo>
                    <a:lnTo>
                      <a:pt x="5993" y="472"/>
                    </a:lnTo>
                    <a:lnTo>
                      <a:pt x="5988" y="483"/>
                    </a:lnTo>
                    <a:lnTo>
                      <a:pt x="5986" y="495"/>
                    </a:lnTo>
                    <a:lnTo>
                      <a:pt x="5985" y="507"/>
                    </a:lnTo>
                    <a:lnTo>
                      <a:pt x="5986" y="516"/>
                    </a:lnTo>
                    <a:lnTo>
                      <a:pt x="5987" y="525"/>
                    </a:lnTo>
                    <a:lnTo>
                      <a:pt x="5989" y="532"/>
                    </a:lnTo>
                    <a:lnTo>
                      <a:pt x="5993" y="541"/>
                    </a:lnTo>
                    <a:lnTo>
                      <a:pt x="5996" y="548"/>
                    </a:lnTo>
                    <a:lnTo>
                      <a:pt x="6000" y="554"/>
                    </a:lnTo>
                    <a:lnTo>
                      <a:pt x="6005" y="561"/>
                    </a:lnTo>
                    <a:lnTo>
                      <a:pt x="6009" y="566"/>
                    </a:lnTo>
                    <a:lnTo>
                      <a:pt x="6014" y="569"/>
                    </a:lnTo>
                    <a:lnTo>
                      <a:pt x="6019" y="574"/>
                    </a:lnTo>
                    <a:lnTo>
                      <a:pt x="6025" y="578"/>
                    </a:lnTo>
                    <a:lnTo>
                      <a:pt x="6034" y="580"/>
                    </a:lnTo>
                    <a:lnTo>
                      <a:pt x="6039" y="582"/>
                    </a:lnTo>
                    <a:lnTo>
                      <a:pt x="6046" y="584"/>
                    </a:lnTo>
                    <a:lnTo>
                      <a:pt x="6054" y="585"/>
                    </a:lnTo>
                    <a:lnTo>
                      <a:pt x="6062" y="585"/>
                    </a:lnTo>
                    <a:lnTo>
                      <a:pt x="6073" y="585"/>
                    </a:lnTo>
                    <a:lnTo>
                      <a:pt x="6082" y="583"/>
                    </a:lnTo>
                    <a:lnTo>
                      <a:pt x="6091" y="582"/>
                    </a:lnTo>
                    <a:lnTo>
                      <a:pt x="6099" y="579"/>
                    </a:lnTo>
                    <a:lnTo>
                      <a:pt x="6110" y="576"/>
                    </a:lnTo>
                    <a:lnTo>
                      <a:pt x="6117" y="571"/>
                    </a:lnTo>
                    <a:lnTo>
                      <a:pt x="6125" y="568"/>
                    </a:lnTo>
                    <a:lnTo>
                      <a:pt x="6132" y="562"/>
                    </a:lnTo>
                    <a:lnTo>
                      <a:pt x="6139" y="557"/>
                    </a:lnTo>
                    <a:lnTo>
                      <a:pt x="6146" y="551"/>
                    </a:lnTo>
                    <a:lnTo>
                      <a:pt x="6151" y="545"/>
                    </a:lnTo>
                    <a:lnTo>
                      <a:pt x="6156" y="539"/>
                    </a:lnTo>
                    <a:lnTo>
                      <a:pt x="6160" y="532"/>
                    </a:lnTo>
                    <a:lnTo>
                      <a:pt x="6163" y="525"/>
                    </a:lnTo>
                    <a:lnTo>
                      <a:pt x="6166" y="517"/>
                    </a:lnTo>
                    <a:lnTo>
                      <a:pt x="6169" y="510"/>
                    </a:lnTo>
                    <a:lnTo>
                      <a:pt x="6171" y="505"/>
                    </a:lnTo>
                    <a:lnTo>
                      <a:pt x="6172" y="498"/>
                    </a:lnTo>
                    <a:lnTo>
                      <a:pt x="6173" y="491"/>
                    </a:lnTo>
                    <a:lnTo>
                      <a:pt x="6174" y="485"/>
                    </a:lnTo>
                    <a:close/>
                    <a:moveTo>
                      <a:pt x="6468" y="636"/>
                    </a:moveTo>
                    <a:lnTo>
                      <a:pt x="6386" y="636"/>
                    </a:lnTo>
                    <a:lnTo>
                      <a:pt x="6386" y="188"/>
                    </a:lnTo>
                    <a:lnTo>
                      <a:pt x="6468" y="188"/>
                    </a:lnTo>
                    <a:lnTo>
                      <a:pt x="6468" y="636"/>
                    </a:lnTo>
                    <a:close/>
                    <a:moveTo>
                      <a:pt x="6426" y="105"/>
                    </a:moveTo>
                    <a:lnTo>
                      <a:pt x="6425" y="105"/>
                    </a:lnTo>
                    <a:lnTo>
                      <a:pt x="6415" y="104"/>
                    </a:lnTo>
                    <a:lnTo>
                      <a:pt x="6406" y="100"/>
                    </a:lnTo>
                    <a:lnTo>
                      <a:pt x="6400" y="98"/>
                    </a:lnTo>
                    <a:lnTo>
                      <a:pt x="6396" y="95"/>
                    </a:lnTo>
                    <a:lnTo>
                      <a:pt x="6392" y="92"/>
                    </a:lnTo>
                    <a:lnTo>
                      <a:pt x="6388" y="89"/>
                    </a:lnTo>
                    <a:lnTo>
                      <a:pt x="6382" y="82"/>
                    </a:lnTo>
                    <a:lnTo>
                      <a:pt x="6378" y="72"/>
                    </a:lnTo>
                    <a:lnTo>
                      <a:pt x="6375" y="62"/>
                    </a:lnTo>
                    <a:lnTo>
                      <a:pt x="6375" y="51"/>
                    </a:lnTo>
                    <a:lnTo>
                      <a:pt x="6375" y="41"/>
                    </a:lnTo>
                    <a:lnTo>
                      <a:pt x="6378" y="32"/>
                    </a:lnTo>
                    <a:lnTo>
                      <a:pt x="6383" y="22"/>
                    </a:lnTo>
                    <a:lnTo>
                      <a:pt x="6389" y="16"/>
                    </a:lnTo>
                    <a:lnTo>
                      <a:pt x="6393" y="12"/>
                    </a:lnTo>
                    <a:lnTo>
                      <a:pt x="6397" y="9"/>
                    </a:lnTo>
                    <a:lnTo>
                      <a:pt x="6402" y="6"/>
                    </a:lnTo>
                    <a:lnTo>
                      <a:pt x="6407" y="4"/>
                    </a:lnTo>
                    <a:lnTo>
                      <a:pt x="6416" y="2"/>
                    </a:lnTo>
                    <a:lnTo>
                      <a:pt x="6427" y="0"/>
                    </a:lnTo>
                    <a:lnTo>
                      <a:pt x="6438" y="2"/>
                    </a:lnTo>
                    <a:lnTo>
                      <a:pt x="6448" y="4"/>
                    </a:lnTo>
                    <a:lnTo>
                      <a:pt x="6453" y="6"/>
                    </a:lnTo>
                    <a:lnTo>
                      <a:pt x="6457" y="9"/>
                    </a:lnTo>
                    <a:lnTo>
                      <a:pt x="6461" y="12"/>
                    </a:lnTo>
                    <a:lnTo>
                      <a:pt x="6464" y="14"/>
                    </a:lnTo>
                    <a:lnTo>
                      <a:pt x="6471" y="22"/>
                    </a:lnTo>
                    <a:lnTo>
                      <a:pt x="6474" y="31"/>
                    </a:lnTo>
                    <a:lnTo>
                      <a:pt x="6480" y="41"/>
                    </a:lnTo>
                    <a:lnTo>
                      <a:pt x="6480" y="51"/>
                    </a:lnTo>
                    <a:lnTo>
                      <a:pt x="6480" y="62"/>
                    </a:lnTo>
                    <a:lnTo>
                      <a:pt x="6474" y="72"/>
                    </a:lnTo>
                    <a:lnTo>
                      <a:pt x="6471" y="82"/>
                    </a:lnTo>
                    <a:lnTo>
                      <a:pt x="6464" y="89"/>
                    </a:lnTo>
                    <a:lnTo>
                      <a:pt x="6461" y="92"/>
                    </a:lnTo>
                    <a:lnTo>
                      <a:pt x="6457" y="95"/>
                    </a:lnTo>
                    <a:lnTo>
                      <a:pt x="6453" y="98"/>
                    </a:lnTo>
                    <a:lnTo>
                      <a:pt x="6448" y="100"/>
                    </a:lnTo>
                    <a:lnTo>
                      <a:pt x="6443" y="103"/>
                    </a:lnTo>
                    <a:lnTo>
                      <a:pt x="6437" y="104"/>
                    </a:lnTo>
                    <a:lnTo>
                      <a:pt x="6432" y="104"/>
                    </a:lnTo>
                    <a:lnTo>
                      <a:pt x="6426" y="105"/>
                    </a:lnTo>
                    <a:close/>
                    <a:moveTo>
                      <a:pt x="6603" y="636"/>
                    </a:moveTo>
                    <a:lnTo>
                      <a:pt x="6603" y="308"/>
                    </a:lnTo>
                    <a:lnTo>
                      <a:pt x="6603" y="279"/>
                    </a:lnTo>
                    <a:lnTo>
                      <a:pt x="6602" y="249"/>
                    </a:lnTo>
                    <a:lnTo>
                      <a:pt x="6601" y="220"/>
                    </a:lnTo>
                    <a:lnTo>
                      <a:pt x="6600" y="188"/>
                    </a:lnTo>
                    <a:lnTo>
                      <a:pt x="6672" y="188"/>
                    </a:lnTo>
                    <a:lnTo>
                      <a:pt x="6677" y="261"/>
                    </a:lnTo>
                    <a:lnTo>
                      <a:pt x="6678" y="261"/>
                    </a:lnTo>
                    <a:lnTo>
                      <a:pt x="6683" y="254"/>
                    </a:lnTo>
                    <a:lnTo>
                      <a:pt x="6689" y="244"/>
                    </a:lnTo>
                    <a:lnTo>
                      <a:pt x="6694" y="236"/>
                    </a:lnTo>
                    <a:lnTo>
                      <a:pt x="6703" y="230"/>
                    </a:lnTo>
                    <a:lnTo>
                      <a:pt x="6709" y="223"/>
                    </a:lnTo>
                    <a:lnTo>
                      <a:pt x="6716" y="217"/>
                    </a:lnTo>
                    <a:lnTo>
                      <a:pt x="6724" y="209"/>
                    </a:lnTo>
                    <a:lnTo>
                      <a:pt x="6733" y="203"/>
                    </a:lnTo>
                    <a:lnTo>
                      <a:pt x="6745" y="197"/>
                    </a:lnTo>
                    <a:lnTo>
                      <a:pt x="6755" y="192"/>
                    </a:lnTo>
                    <a:lnTo>
                      <a:pt x="6766" y="188"/>
                    </a:lnTo>
                    <a:lnTo>
                      <a:pt x="6779" y="184"/>
                    </a:lnTo>
                    <a:lnTo>
                      <a:pt x="6789" y="182"/>
                    </a:lnTo>
                    <a:lnTo>
                      <a:pt x="6801" y="179"/>
                    </a:lnTo>
                    <a:lnTo>
                      <a:pt x="6815" y="177"/>
                    </a:lnTo>
                    <a:lnTo>
                      <a:pt x="6827" y="177"/>
                    </a:lnTo>
                    <a:lnTo>
                      <a:pt x="6841" y="178"/>
                    </a:lnTo>
                    <a:lnTo>
                      <a:pt x="6857" y="179"/>
                    </a:lnTo>
                    <a:lnTo>
                      <a:pt x="6869" y="183"/>
                    </a:lnTo>
                    <a:lnTo>
                      <a:pt x="6882" y="186"/>
                    </a:lnTo>
                    <a:lnTo>
                      <a:pt x="6896" y="191"/>
                    </a:lnTo>
                    <a:lnTo>
                      <a:pt x="6907" y="198"/>
                    </a:lnTo>
                    <a:lnTo>
                      <a:pt x="6918" y="205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2" y="228"/>
                    </a:lnTo>
                    <a:lnTo>
                      <a:pt x="6948" y="235"/>
                    </a:lnTo>
                    <a:lnTo>
                      <a:pt x="6953" y="243"/>
                    </a:lnTo>
                    <a:lnTo>
                      <a:pt x="6958" y="250"/>
                    </a:lnTo>
                    <a:lnTo>
                      <a:pt x="6964" y="261"/>
                    </a:lnTo>
                    <a:lnTo>
                      <a:pt x="6969" y="268"/>
                    </a:lnTo>
                    <a:lnTo>
                      <a:pt x="6971" y="278"/>
                    </a:lnTo>
                    <a:lnTo>
                      <a:pt x="6975" y="287"/>
                    </a:lnTo>
                    <a:lnTo>
                      <a:pt x="6977" y="298"/>
                    </a:lnTo>
                    <a:lnTo>
                      <a:pt x="6980" y="308"/>
                    </a:lnTo>
                    <a:lnTo>
                      <a:pt x="6982" y="319"/>
                    </a:lnTo>
                    <a:lnTo>
                      <a:pt x="6984" y="343"/>
                    </a:lnTo>
                    <a:lnTo>
                      <a:pt x="6985" y="368"/>
                    </a:lnTo>
                    <a:lnTo>
                      <a:pt x="6985" y="636"/>
                    </a:lnTo>
                    <a:lnTo>
                      <a:pt x="6904" y="636"/>
                    </a:lnTo>
                    <a:lnTo>
                      <a:pt x="6904" y="377"/>
                    </a:lnTo>
                    <a:lnTo>
                      <a:pt x="6903" y="360"/>
                    </a:lnTo>
                    <a:lnTo>
                      <a:pt x="6902" y="345"/>
                    </a:lnTo>
                    <a:lnTo>
                      <a:pt x="6900" y="332"/>
                    </a:lnTo>
                    <a:lnTo>
                      <a:pt x="6898" y="318"/>
                    </a:lnTo>
                    <a:lnTo>
                      <a:pt x="6894" y="306"/>
                    </a:lnTo>
                    <a:lnTo>
                      <a:pt x="6889" y="296"/>
                    </a:lnTo>
                    <a:lnTo>
                      <a:pt x="6883" y="285"/>
                    </a:lnTo>
                    <a:lnTo>
                      <a:pt x="6877" y="276"/>
                    </a:lnTo>
                    <a:lnTo>
                      <a:pt x="6871" y="269"/>
                    </a:lnTo>
                    <a:lnTo>
                      <a:pt x="6863" y="262"/>
                    </a:lnTo>
                    <a:lnTo>
                      <a:pt x="6855" y="257"/>
                    </a:lnTo>
                    <a:lnTo>
                      <a:pt x="6845" y="251"/>
                    </a:lnTo>
                    <a:lnTo>
                      <a:pt x="6835" y="248"/>
                    </a:lnTo>
                    <a:lnTo>
                      <a:pt x="6824" y="245"/>
                    </a:lnTo>
                    <a:lnTo>
                      <a:pt x="6814" y="243"/>
                    </a:lnTo>
                    <a:lnTo>
                      <a:pt x="6800" y="243"/>
                    </a:lnTo>
                    <a:lnTo>
                      <a:pt x="6790" y="243"/>
                    </a:lnTo>
                    <a:lnTo>
                      <a:pt x="6782" y="244"/>
                    </a:lnTo>
                    <a:lnTo>
                      <a:pt x="6771" y="246"/>
                    </a:lnTo>
                    <a:lnTo>
                      <a:pt x="6763" y="249"/>
                    </a:lnTo>
                    <a:lnTo>
                      <a:pt x="6755" y="254"/>
                    </a:lnTo>
                    <a:lnTo>
                      <a:pt x="6747" y="257"/>
                    </a:lnTo>
                    <a:lnTo>
                      <a:pt x="6740" y="262"/>
                    </a:lnTo>
                    <a:lnTo>
                      <a:pt x="6731" y="267"/>
                    </a:lnTo>
                    <a:lnTo>
                      <a:pt x="6724" y="273"/>
                    </a:lnTo>
                    <a:lnTo>
                      <a:pt x="6718" y="280"/>
                    </a:lnTo>
                    <a:lnTo>
                      <a:pt x="6712" y="287"/>
                    </a:lnTo>
                    <a:lnTo>
                      <a:pt x="6706" y="295"/>
                    </a:lnTo>
                    <a:lnTo>
                      <a:pt x="6703" y="302"/>
                    </a:lnTo>
                    <a:lnTo>
                      <a:pt x="6697" y="310"/>
                    </a:lnTo>
                    <a:lnTo>
                      <a:pt x="6693" y="318"/>
                    </a:lnTo>
                    <a:lnTo>
                      <a:pt x="6690" y="329"/>
                    </a:lnTo>
                    <a:lnTo>
                      <a:pt x="6688" y="336"/>
                    </a:lnTo>
                    <a:lnTo>
                      <a:pt x="6686" y="345"/>
                    </a:lnTo>
                    <a:lnTo>
                      <a:pt x="6685" y="355"/>
                    </a:lnTo>
                    <a:lnTo>
                      <a:pt x="6685" y="365"/>
                    </a:lnTo>
                    <a:lnTo>
                      <a:pt x="6685" y="636"/>
                    </a:lnTo>
                    <a:lnTo>
                      <a:pt x="6603" y="636"/>
                    </a:lnTo>
                    <a:close/>
                    <a:moveTo>
                      <a:pt x="7136" y="105"/>
                    </a:moveTo>
                    <a:lnTo>
                      <a:pt x="7216" y="80"/>
                    </a:lnTo>
                    <a:lnTo>
                      <a:pt x="7216" y="188"/>
                    </a:lnTo>
                    <a:lnTo>
                      <a:pt x="7331" y="188"/>
                    </a:lnTo>
                    <a:lnTo>
                      <a:pt x="7331" y="248"/>
                    </a:lnTo>
                    <a:lnTo>
                      <a:pt x="7216" y="248"/>
                    </a:lnTo>
                    <a:lnTo>
                      <a:pt x="7216" y="491"/>
                    </a:lnTo>
                    <a:lnTo>
                      <a:pt x="7216" y="501"/>
                    </a:lnTo>
                    <a:lnTo>
                      <a:pt x="7217" y="511"/>
                    </a:lnTo>
                    <a:lnTo>
                      <a:pt x="7218" y="521"/>
                    </a:lnTo>
                    <a:lnTo>
                      <a:pt x="7219" y="529"/>
                    </a:lnTo>
                    <a:lnTo>
                      <a:pt x="7222" y="537"/>
                    </a:lnTo>
                    <a:lnTo>
                      <a:pt x="7225" y="544"/>
                    </a:lnTo>
                    <a:lnTo>
                      <a:pt x="7229" y="550"/>
                    </a:lnTo>
                    <a:lnTo>
                      <a:pt x="7232" y="555"/>
                    </a:lnTo>
                    <a:lnTo>
                      <a:pt x="7236" y="561"/>
                    </a:lnTo>
                    <a:lnTo>
                      <a:pt x="7240" y="566"/>
                    </a:lnTo>
                    <a:lnTo>
                      <a:pt x="7245" y="569"/>
                    </a:lnTo>
                    <a:lnTo>
                      <a:pt x="7250" y="571"/>
                    </a:lnTo>
                    <a:lnTo>
                      <a:pt x="7256" y="575"/>
                    </a:lnTo>
                    <a:lnTo>
                      <a:pt x="7264" y="576"/>
                    </a:lnTo>
                    <a:lnTo>
                      <a:pt x="7271" y="578"/>
                    </a:lnTo>
                    <a:lnTo>
                      <a:pt x="7277" y="578"/>
                    </a:lnTo>
                    <a:lnTo>
                      <a:pt x="7290" y="578"/>
                    </a:lnTo>
                    <a:lnTo>
                      <a:pt x="7303" y="576"/>
                    </a:lnTo>
                    <a:lnTo>
                      <a:pt x="7314" y="575"/>
                    </a:lnTo>
                    <a:lnTo>
                      <a:pt x="7324" y="571"/>
                    </a:lnTo>
                    <a:lnTo>
                      <a:pt x="7328" y="634"/>
                    </a:lnTo>
                    <a:lnTo>
                      <a:pt x="7313" y="639"/>
                    </a:lnTo>
                    <a:lnTo>
                      <a:pt x="7295" y="642"/>
                    </a:lnTo>
                    <a:lnTo>
                      <a:pt x="7277" y="646"/>
                    </a:lnTo>
                    <a:lnTo>
                      <a:pt x="7256" y="646"/>
                    </a:lnTo>
                    <a:lnTo>
                      <a:pt x="7242" y="646"/>
                    </a:lnTo>
                    <a:lnTo>
                      <a:pt x="7229" y="642"/>
                    </a:lnTo>
                    <a:lnTo>
                      <a:pt x="7216" y="641"/>
                    </a:lnTo>
                    <a:lnTo>
                      <a:pt x="7205" y="637"/>
                    </a:lnTo>
                    <a:lnTo>
                      <a:pt x="7195" y="632"/>
                    </a:lnTo>
                    <a:lnTo>
                      <a:pt x="7184" y="625"/>
                    </a:lnTo>
                    <a:lnTo>
                      <a:pt x="7175" y="618"/>
                    </a:lnTo>
                    <a:lnTo>
                      <a:pt x="7167" y="610"/>
                    </a:lnTo>
                    <a:lnTo>
                      <a:pt x="7161" y="600"/>
                    </a:lnTo>
                    <a:lnTo>
                      <a:pt x="7154" y="589"/>
                    </a:lnTo>
                    <a:lnTo>
                      <a:pt x="7148" y="578"/>
                    </a:lnTo>
                    <a:lnTo>
                      <a:pt x="7144" y="564"/>
                    </a:lnTo>
                    <a:lnTo>
                      <a:pt x="7140" y="548"/>
                    </a:lnTo>
                    <a:lnTo>
                      <a:pt x="7138" y="530"/>
                    </a:lnTo>
                    <a:lnTo>
                      <a:pt x="7137" y="513"/>
                    </a:lnTo>
                    <a:lnTo>
                      <a:pt x="7136" y="494"/>
                    </a:lnTo>
                    <a:lnTo>
                      <a:pt x="7136" y="248"/>
                    </a:lnTo>
                    <a:lnTo>
                      <a:pt x="7067" y="248"/>
                    </a:lnTo>
                    <a:lnTo>
                      <a:pt x="7067" y="188"/>
                    </a:lnTo>
                    <a:lnTo>
                      <a:pt x="7136" y="188"/>
                    </a:lnTo>
                    <a:lnTo>
                      <a:pt x="7136" y="105"/>
                    </a:lnTo>
                    <a:close/>
                    <a:moveTo>
                      <a:pt x="7365" y="188"/>
                    </a:moveTo>
                    <a:lnTo>
                      <a:pt x="7454" y="188"/>
                    </a:lnTo>
                    <a:lnTo>
                      <a:pt x="7552" y="452"/>
                    </a:lnTo>
                    <a:lnTo>
                      <a:pt x="7559" y="472"/>
                    </a:lnTo>
                    <a:lnTo>
                      <a:pt x="7568" y="494"/>
                    </a:lnTo>
                    <a:lnTo>
                      <a:pt x="7574" y="517"/>
                    </a:lnTo>
                    <a:lnTo>
                      <a:pt x="7581" y="544"/>
                    </a:lnTo>
                    <a:lnTo>
                      <a:pt x="7583" y="544"/>
                    </a:lnTo>
                    <a:lnTo>
                      <a:pt x="7588" y="525"/>
                    </a:lnTo>
                    <a:lnTo>
                      <a:pt x="7594" y="505"/>
                    </a:lnTo>
                    <a:lnTo>
                      <a:pt x="7604" y="479"/>
                    </a:lnTo>
                    <a:lnTo>
                      <a:pt x="7612" y="450"/>
                    </a:lnTo>
                    <a:lnTo>
                      <a:pt x="7700" y="188"/>
                    </a:lnTo>
                    <a:lnTo>
                      <a:pt x="7787" y="188"/>
                    </a:lnTo>
                    <a:lnTo>
                      <a:pt x="7664" y="506"/>
                    </a:lnTo>
                    <a:lnTo>
                      <a:pt x="7653" y="535"/>
                    </a:lnTo>
                    <a:lnTo>
                      <a:pt x="7643" y="563"/>
                    </a:lnTo>
                    <a:lnTo>
                      <a:pt x="7630" y="588"/>
                    </a:lnTo>
                    <a:lnTo>
                      <a:pt x="7622" y="612"/>
                    </a:lnTo>
                    <a:lnTo>
                      <a:pt x="7612" y="634"/>
                    </a:lnTo>
                    <a:lnTo>
                      <a:pt x="7604" y="653"/>
                    </a:lnTo>
                    <a:lnTo>
                      <a:pt x="7594" y="671"/>
                    </a:lnTo>
                    <a:lnTo>
                      <a:pt x="7586" y="686"/>
                    </a:lnTo>
                    <a:lnTo>
                      <a:pt x="7577" y="701"/>
                    </a:lnTo>
                    <a:lnTo>
                      <a:pt x="7568" y="717"/>
                    </a:lnTo>
                    <a:lnTo>
                      <a:pt x="7557" y="731"/>
                    </a:lnTo>
                    <a:lnTo>
                      <a:pt x="7549" y="744"/>
                    </a:lnTo>
                    <a:lnTo>
                      <a:pt x="7540" y="757"/>
                    </a:lnTo>
                    <a:lnTo>
                      <a:pt x="7531" y="768"/>
                    </a:lnTo>
                    <a:lnTo>
                      <a:pt x="7520" y="778"/>
                    </a:lnTo>
                    <a:lnTo>
                      <a:pt x="7511" y="788"/>
                    </a:lnTo>
                    <a:lnTo>
                      <a:pt x="7499" y="798"/>
                    </a:lnTo>
                    <a:lnTo>
                      <a:pt x="7487" y="807"/>
                    </a:lnTo>
                    <a:lnTo>
                      <a:pt x="7473" y="815"/>
                    </a:lnTo>
                    <a:lnTo>
                      <a:pt x="7461" y="823"/>
                    </a:lnTo>
                    <a:lnTo>
                      <a:pt x="7449" y="829"/>
                    </a:lnTo>
                    <a:lnTo>
                      <a:pt x="7436" y="833"/>
                    </a:lnTo>
                    <a:lnTo>
                      <a:pt x="7423" y="837"/>
                    </a:lnTo>
                    <a:lnTo>
                      <a:pt x="7412" y="840"/>
                    </a:lnTo>
                    <a:lnTo>
                      <a:pt x="7390" y="771"/>
                    </a:lnTo>
                    <a:lnTo>
                      <a:pt x="7408" y="764"/>
                    </a:lnTo>
                    <a:lnTo>
                      <a:pt x="7427" y="756"/>
                    </a:lnTo>
                    <a:lnTo>
                      <a:pt x="7443" y="744"/>
                    </a:lnTo>
                    <a:lnTo>
                      <a:pt x="7462" y="731"/>
                    </a:lnTo>
                    <a:lnTo>
                      <a:pt x="7472" y="723"/>
                    </a:lnTo>
                    <a:lnTo>
                      <a:pt x="7481" y="712"/>
                    </a:lnTo>
                    <a:lnTo>
                      <a:pt x="7492" y="701"/>
                    </a:lnTo>
                    <a:lnTo>
                      <a:pt x="7500" y="691"/>
                    </a:lnTo>
                    <a:lnTo>
                      <a:pt x="7508" y="680"/>
                    </a:lnTo>
                    <a:lnTo>
                      <a:pt x="7516" y="667"/>
                    </a:lnTo>
                    <a:lnTo>
                      <a:pt x="7524" y="654"/>
                    </a:lnTo>
                    <a:lnTo>
                      <a:pt x="7531" y="641"/>
                    </a:lnTo>
                    <a:lnTo>
                      <a:pt x="7536" y="629"/>
                    </a:lnTo>
                    <a:lnTo>
                      <a:pt x="7537" y="621"/>
                    </a:lnTo>
                    <a:lnTo>
                      <a:pt x="7536" y="613"/>
                    </a:lnTo>
                    <a:lnTo>
                      <a:pt x="7531" y="600"/>
                    </a:lnTo>
                    <a:lnTo>
                      <a:pt x="7365" y="188"/>
                    </a:lnTo>
                    <a:close/>
                    <a:moveTo>
                      <a:pt x="7897" y="646"/>
                    </a:moveTo>
                    <a:lnTo>
                      <a:pt x="7895" y="646"/>
                    </a:lnTo>
                    <a:lnTo>
                      <a:pt x="7889" y="646"/>
                    </a:lnTo>
                    <a:lnTo>
                      <a:pt x="7884" y="646"/>
                    </a:lnTo>
                    <a:lnTo>
                      <a:pt x="7879" y="642"/>
                    </a:lnTo>
                    <a:lnTo>
                      <a:pt x="7874" y="641"/>
                    </a:lnTo>
                    <a:lnTo>
                      <a:pt x="7870" y="639"/>
                    </a:lnTo>
                    <a:lnTo>
                      <a:pt x="7865" y="636"/>
                    </a:lnTo>
                    <a:lnTo>
                      <a:pt x="7862" y="633"/>
                    </a:lnTo>
                    <a:lnTo>
                      <a:pt x="7856" y="628"/>
                    </a:lnTo>
                    <a:lnTo>
                      <a:pt x="7852" y="624"/>
                    </a:lnTo>
                    <a:lnTo>
                      <a:pt x="7850" y="620"/>
                    </a:lnTo>
                    <a:lnTo>
                      <a:pt x="7847" y="615"/>
                    </a:lnTo>
                    <a:lnTo>
                      <a:pt x="7845" y="610"/>
                    </a:lnTo>
                    <a:lnTo>
                      <a:pt x="7843" y="599"/>
                    </a:lnTo>
                    <a:lnTo>
                      <a:pt x="7842" y="587"/>
                    </a:lnTo>
                    <a:lnTo>
                      <a:pt x="7842" y="581"/>
                    </a:lnTo>
                    <a:lnTo>
                      <a:pt x="7843" y="575"/>
                    </a:lnTo>
                    <a:lnTo>
                      <a:pt x="7844" y="569"/>
                    </a:lnTo>
                    <a:lnTo>
                      <a:pt x="7845" y="564"/>
                    </a:lnTo>
                    <a:lnTo>
                      <a:pt x="7848" y="559"/>
                    </a:lnTo>
                    <a:lnTo>
                      <a:pt x="7850" y="554"/>
                    </a:lnTo>
                    <a:lnTo>
                      <a:pt x="7852" y="549"/>
                    </a:lnTo>
                    <a:lnTo>
                      <a:pt x="7857" y="545"/>
                    </a:lnTo>
                    <a:lnTo>
                      <a:pt x="7862" y="541"/>
                    </a:lnTo>
                    <a:lnTo>
                      <a:pt x="7867" y="539"/>
                    </a:lnTo>
                    <a:lnTo>
                      <a:pt x="7871" y="535"/>
                    </a:lnTo>
                    <a:lnTo>
                      <a:pt x="7875" y="532"/>
                    </a:lnTo>
                    <a:lnTo>
                      <a:pt x="7880" y="530"/>
                    </a:lnTo>
                    <a:lnTo>
                      <a:pt x="7886" y="530"/>
                    </a:lnTo>
                    <a:lnTo>
                      <a:pt x="7891" y="529"/>
                    </a:lnTo>
                    <a:lnTo>
                      <a:pt x="7899" y="529"/>
                    </a:lnTo>
                    <a:lnTo>
                      <a:pt x="7904" y="529"/>
                    </a:lnTo>
                    <a:lnTo>
                      <a:pt x="7909" y="530"/>
                    </a:lnTo>
                    <a:lnTo>
                      <a:pt x="7914" y="530"/>
                    </a:lnTo>
                    <a:lnTo>
                      <a:pt x="7919" y="532"/>
                    </a:lnTo>
                    <a:lnTo>
                      <a:pt x="7924" y="535"/>
                    </a:lnTo>
                    <a:lnTo>
                      <a:pt x="7928" y="539"/>
                    </a:lnTo>
                    <a:lnTo>
                      <a:pt x="7932" y="541"/>
                    </a:lnTo>
                    <a:lnTo>
                      <a:pt x="7938" y="545"/>
                    </a:lnTo>
                    <a:lnTo>
                      <a:pt x="7941" y="549"/>
                    </a:lnTo>
                    <a:lnTo>
                      <a:pt x="7945" y="553"/>
                    </a:lnTo>
                    <a:lnTo>
                      <a:pt x="7946" y="559"/>
                    </a:lnTo>
                    <a:lnTo>
                      <a:pt x="7948" y="564"/>
                    </a:lnTo>
                    <a:lnTo>
                      <a:pt x="7950" y="569"/>
                    </a:lnTo>
                    <a:lnTo>
                      <a:pt x="7951" y="575"/>
                    </a:lnTo>
                    <a:lnTo>
                      <a:pt x="7952" y="581"/>
                    </a:lnTo>
                    <a:lnTo>
                      <a:pt x="7952" y="587"/>
                    </a:lnTo>
                    <a:lnTo>
                      <a:pt x="7951" y="599"/>
                    </a:lnTo>
                    <a:lnTo>
                      <a:pt x="7948" y="610"/>
                    </a:lnTo>
                    <a:lnTo>
                      <a:pt x="7946" y="615"/>
                    </a:lnTo>
                    <a:lnTo>
                      <a:pt x="7945" y="620"/>
                    </a:lnTo>
                    <a:lnTo>
                      <a:pt x="7941" y="624"/>
                    </a:lnTo>
                    <a:lnTo>
                      <a:pt x="7938" y="628"/>
                    </a:lnTo>
                    <a:lnTo>
                      <a:pt x="7932" y="633"/>
                    </a:lnTo>
                    <a:lnTo>
                      <a:pt x="7928" y="636"/>
                    </a:lnTo>
                    <a:lnTo>
                      <a:pt x="7924" y="639"/>
                    </a:lnTo>
                    <a:lnTo>
                      <a:pt x="7919" y="641"/>
                    </a:lnTo>
                    <a:lnTo>
                      <a:pt x="7914" y="642"/>
                    </a:lnTo>
                    <a:lnTo>
                      <a:pt x="7908" y="646"/>
                    </a:lnTo>
                    <a:lnTo>
                      <a:pt x="7903" y="646"/>
                    </a:lnTo>
                    <a:lnTo>
                      <a:pt x="7897" y="646"/>
                    </a:lnTo>
                    <a:close/>
                  </a:path>
                </a:pathLst>
              </a:custGeom>
              <a:solidFill>
                <a:srgbClr val="B4D7F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9479" name="Group 23"/>
            <p:cNvGrpSpPr>
              <a:grpSpLocks noChangeAspect="1"/>
            </p:cNvGrpSpPr>
            <p:nvPr userDrawn="1"/>
          </p:nvGrpSpPr>
          <p:grpSpPr bwMode="auto">
            <a:xfrm>
              <a:off x="8183563" y="430213"/>
              <a:ext cx="485775" cy="423862"/>
              <a:chOff x="5155" y="271"/>
              <a:chExt cx="306" cy="267"/>
            </a:xfrm>
          </p:grpSpPr>
          <p:sp>
            <p:nvSpPr>
              <p:cNvPr id="19478" name="AutoShape 2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5155" y="271"/>
                <a:ext cx="306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80" name="Freeform 24"/>
              <p:cNvSpPr>
                <a:spLocks noEditPoints="1"/>
              </p:cNvSpPr>
              <p:nvPr userDrawn="1"/>
            </p:nvSpPr>
            <p:spPr bwMode="auto">
              <a:xfrm>
                <a:off x="5155" y="271"/>
                <a:ext cx="306" cy="267"/>
              </a:xfrm>
              <a:custGeom>
                <a:avLst/>
                <a:gdLst/>
                <a:ahLst/>
                <a:cxnLst>
                  <a:cxn ang="0">
                    <a:pos x="9535" y="97"/>
                  </a:cxn>
                  <a:cxn ang="0">
                    <a:pos x="11283" y="585"/>
                  </a:cxn>
                  <a:cxn ang="0">
                    <a:pos x="12683" y="1381"/>
                  </a:cxn>
                  <a:cxn ang="0">
                    <a:pos x="13693" y="2414"/>
                  </a:cxn>
                  <a:cxn ang="0">
                    <a:pos x="11694" y="2279"/>
                  </a:cxn>
                  <a:cxn ang="0">
                    <a:pos x="9285" y="2025"/>
                  </a:cxn>
                  <a:cxn ang="0">
                    <a:pos x="8623" y="2063"/>
                  </a:cxn>
                  <a:cxn ang="0">
                    <a:pos x="8389" y="2317"/>
                  </a:cxn>
                  <a:cxn ang="0">
                    <a:pos x="7829" y="8077"/>
                  </a:cxn>
                  <a:cxn ang="0">
                    <a:pos x="7808" y="2236"/>
                  </a:cxn>
                  <a:cxn ang="0">
                    <a:pos x="7536" y="2042"/>
                  </a:cxn>
                  <a:cxn ang="0">
                    <a:pos x="6428" y="2063"/>
                  </a:cxn>
                  <a:cxn ang="0">
                    <a:pos x="3785" y="2414"/>
                  </a:cxn>
                  <a:cxn ang="0">
                    <a:pos x="2720" y="2139"/>
                  </a:cxn>
                  <a:cxn ang="0">
                    <a:pos x="3823" y="1147"/>
                  </a:cxn>
                  <a:cxn ang="0">
                    <a:pos x="5322" y="428"/>
                  </a:cxn>
                  <a:cxn ang="0">
                    <a:pos x="7129" y="38"/>
                  </a:cxn>
                  <a:cxn ang="0">
                    <a:pos x="3903" y="10102"/>
                  </a:cxn>
                  <a:cxn ang="0">
                    <a:pos x="1939" y="10102"/>
                  </a:cxn>
                  <a:cxn ang="0">
                    <a:pos x="0" y="10102"/>
                  </a:cxn>
                  <a:cxn ang="0">
                    <a:pos x="2737" y="14151"/>
                  </a:cxn>
                  <a:cxn ang="0">
                    <a:pos x="5066" y="14151"/>
                  </a:cxn>
                  <a:cxn ang="0">
                    <a:pos x="5885" y="10102"/>
                  </a:cxn>
                  <a:cxn ang="0">
                    <a:pos x="6721" y="14151"/>
                  </a:cxn>
                  <a:cxn ang="0">
                    <a:pos x="11325" y="10102"/>
                  </a:cxn>
                  <a:cxn ang="0">
                    <a:pos x="9382" y="10102"/>
                  </a:cxn>
                  <a:cxn ang="0">
                    <a:pos x="7905" y="11270"/>
                  </a:cxn>
                  <a:cxn ang="0">
                    <a:pos x="10642" y="11270"/>
                  </a:cxn>
                  <a:cxn ang="0">
                    <a:pos x="11402" y="14151"/>
                  </a:cxn>
                  <a:cxn ang="0">
                    <a:pos x="14236" y="10102"/>
                  </a:cxn>
                  <a:cxn ang="0">
                    <a:pos x="13829" y="11720"/>
                  </a:cxn>
                  <a:cxn ang="0">
                    <a:pos x="14198" y="3854"/>
                  </a:cxn>
                  <a:cxn ang="0">
                    <a:pos x="14025" y="5002"/>
                  </a:cxn>
                  <a:cxn ang="0">
                    <a:pos x="13303" y="6150"/>
                  </a:cxn>
                  <a:cxn ang="0">
                    <a:pos x="12080" y="7103"/>
                  </a:cxn>
                  <a:cxn ang="0">
                    <a:pos x="10506" y="7747"/>
                  </a:cxn>
                  <a:cxn ang="0">
                    <a:pos x="9208" y="3563"/>
                  </a:cxn>
                  <a:cxn ang="0">
                    <a:pos x="9264" y="3075"/>
                  </a:cxn>
                  <a:cxn ang="0">
                    <a:pos x="9497" y="2842"/>
                  </a:cxn>
                  <a:cxn ang="0">
                    <a:pos x="10799" y="2881"/>
                  </a:cxn>
                  <a:cxn ang="0">
                    <a:pos x="12993" y="3172"/>
                  </a:cxn>
                  <a:cxn ang="0">
                    <a:pos x="5728" y="7769"/>
                  </a:cxn>
                  <a:cxn ang="0">
                    <a:pos x="4138" y="7103"/>
                  </a:cxn>
                  <a:cxn ang="0">
                    <a:pos x="2911" y="6150"/>
                  </a:cxn>
                  <a:cxn ang="0">
                    <a:pos x="2172" y="5002"/>
                  </a:cxn>
                  <a:cxn ang="0">
                    <a:pos x="1999" y="3854"/>
                  </a:cxn>
                  <a:cxn ang="0">
                    <a:pos x="2639" y="3270"/>
                  </a:cxn>
                  <a:cxn ang="0">
                    <a:pos x="4854" y="2939"/>
                  </a:cxn>
                  <a:cxn ang="0">
                    <a:pos x="6641" y="2804"/>
                  </a:cxn>
                  <a:cxn ang="0">
                    <a:pos x="6933" y="2978"/>
                  </a:cxn>
                  <a:cxn ang="0">
                    <a:pos x="7032" y="3406"/>
                  </a:cxn>
                  <a:cxn ang="0">
                    <a:pos x="6157" y="7882"/>
                  </a:cxn>
                </a:cxnLst>
                <a:rect l="0" t="0" r="r" b="b"/>
                <a:pathLst>
                  <a:path w="16218" h="14151">
                    <a:moveTo>
                      <a:pt x="8101" y="0"/>
                    </a:moveTo>
                    <a:lnTo>
                      <a:pt x="8606" y="0"/>
                    </a:lnTo>
                    <a:lnTo>
                      <a:pt x="9072" y="38"/>
                    </a:lnTo>
                    <a:lnTo>
                      <a:pt x="9535" y="97"/>
                    </a:lnTo>
                    <a:lnTo>
                      <a:pt x="10001" y="174"/>
                    </a:lnTo>
                    <a:lnTo>
                      <a:pt x="10451" y="310"/>
                    </a:lnTo>
                    <a:lnTo>
                      <a:pt x="10859" y="428"/>
                    </a:lnTo>
                    <a:lnTo>
                      <a:pt x="11283" y="585"/>
                    </a:lnTo>
                    <a:lnTo>
                      <a:pt x="11653" y="742"/>
                    </a:lnTo>
                    <a:lnTo>
                      <a:pt x="12043" y="932"/>
                    </a:lnTo>
                    <a:lnTo>
                      <a:pt x="12373" y="1147"/>
                    </a:lnTo>
                    <a:lnTo>
                      <a:pt x="12683" y="1381"/>
                    </a:lnTo>
                    <a:lnTo>
                      <a:pt x="12976" y="1614"/>
                    </a:lnTo>
                    <a:lnTo>
                      <a:pt x="13248" y="1868"/>
                    </a:lnTo>
                    <a:lnTo>
                      <a:pt x="13481" y="2139"/>
                    </a:lnTo>
                    <a:lnTo>
                      <a:pt x="13693" y="2414"/>
                    </a:lnTo>
                    <a:lnTo>
                      <a:pt x="13867" y="2707"/>
                    </a:lnTo>
                    <a:lnTo>
                      <a:pt x="13128" y="2550"/>
                    </a:lnTo>
                    <a:lnTo>
                      <a:pt x="12412" y="2414"/>
                    </a:lnTo>
                    <a:lnTo>
                      <a:pt x="11694" y="2279"/>
                    </a:lnTo>
                    <a:lnTo>
                      <a:pt x="11011" y="2199"/>
                    </a:lnTo>
                    <a:lnTo>
                      <a:pt x="10370" y="2122"/>
                    </a:lnTo>
                    <a:lnTo>
                      <a:pt x="9790" y="2063"/>
                    </a:lnTo>
                    <a:lnTo>
                      <a:pt x="9285" y="2025"/>
                    </a:lnTo>
                    <a:lnTo>
                      <a:pt x="8895" y="2025"/>
                    </a:lnTo>
                    <a:lnTo>
                      <a:pt x="8796" y="2025"/>
                    </a:lnTo>
                    <a:lnTo>
                      <a:pt x="8703" y="2042"/>
                    </a:lnTo>
                    <a:lnTo>
                      <a:pt x="8623" y="2063"/>
                    </a:lnTo>
                    <a:lnTo>
                      <a:pt x="8546" y="2122"/>
                    </a:lnTo>
                    <a:lnTo>
                      <a:pt x="8470" y="2181"/>
                    </a:lnTo>
                    <a:lnTo>
                      <a:pt x="8427" y="2236"/>
                    </a:lnTo>
                    <a:lnTo>
                      <a:pt x="8389" y="2317"/>
                    </a:lnTo>
                    <a:lnTo>
                      <a:pt x="8389" y="2414"/>
                    </a:lnTo>
                    <a:lnTo>
                      <a:pt x="8389" y="2588"/>
                    </a:lnTo>
                    <a:lnTo>
                      <a:pt x="8389" y="8077"/>
                    </a:lnTo>
                    <a:lnTo>
                      <a:pt x="7829" y="8077"/>
                    </a:lnTo>
                    <a:lnTo>
                      <a:pt x="7845" y="2588"/>
                    </a:lnTo>
                    <a:lnTo>
                      <a:pt x="7845" y="2414"/>
                    </a:lnTo>
                    <a:lnTo>
                      <a:pt x="7829" y="2317"/>
                    </a:lnTo>
                    <a:lnTo>
                      <a:pt x="7808" y="2236"/>
                    </a:lnTo>
                    <a:lnTo>
                      <a:pt x="7732" y="2181"/>
                    </a:lnTo>
                    <a:lnTo>
                      <a:pt x="7672" y="2122"/>
                    </a:lnTo>
                    <a:lnTo>
                      <a:pt x="7612" y="2063"/>
                    </a:lnTo>
                    <a:lnTo>
                      <a:pt x="7536" y="2042"/>
                    </a:lnTo>
                    <a:lnTo>
                      <a:pt x="7418" y="2025"/>
                    </a:lnTo>
                    <a:lnTo>
                      <a:pt x="7341" y="2025"/>
                    </a:lnTo>
                    <a:lnTo>
                      <a:pt x="6913" y="2025"/>
                    </a:lnTo>
                    <a:lnTo>
                      <a:pt x="6428" y="2063"/>
                    </a:lnTo>
                    <a:lnTo>
                      <a:pt x="5848" y="2122"/>
                    </a:lnTo>
                    <a:lnTo>
                      <a:pt x="5207" y="2199"/>
                    </a:lnTo>
                    <a:lnTo>
                      <a:pt x="4507" y="2296"/>
                    </a:lnTo>
                    <a:lnTo>
                      <a:pt x="3785" y="2414"/>
                    </a:lnTo>
                    <a:lnTo>
                      <a:pt x="3047" y="2550"/>
                    </a:lnTo>
                    <a:lnTo>
                      <a:pt x="2351" y="2707"/>
                    </a:lnTo>
                    <a:lnTo>
                      <a:pt x="2504" y="2431"/>
                    </a:lnTo>
                    <a:lnTo>
                      <a:pt x="2720" y="2139"/>
                    </a:lnTo>
                    <a:lnTo>
                      <a:pt x="2949" y="1868"/>
                    </a:lnTo>
                    <a:lnTo>
                      <a:pt x="3225" y="1614"/>
                    </a:lnTo>
                    <a:lnTo>
                      <a:pt x="3497" y="1381"/>
                    </a:lnTo>
                    <a:lnTo>
                      <a:pt x="3823" y="1147"/>
                    </a:lnTo>
                    <a:lnTo>
                      <a:pt x="4175" y="932"/>
                    </a:lnTo>
                    <a:lnTo>
                      <a:pt x="4524" y="742"/>
                    </a:lnTo>
                    <a:lnTo>
                      <a:pt x="4930" y="585"/>
                    </a:lnTo>
                    <a:lnTo>
                      <a:pt x="5322" y="428"/>
                    </a:lnTo>
                    <a:lnTo>
                      <a:pt x="5749" y="310"/>
                    </a:lnTo>
                    <a:lnTo>
                      <a:pt x="6195" y="174"/>
                    </a:lnTo>
                    <a:lnTo>
                      <a:pt x="6641" y="97"/>
                    </a:lnTo>
                    <a:lnTo>
                      <a:pt x="7129" y="38"/>
                    </a:lnTo>
                    <a:lnTo>
                      <a:pt x="7612" y="0"/>
                    </a:lnTo>
                    <a:lnTo>
                      <a:pt x="8101" y="0"/>
                    </a:lnTo>
                    <a:close/>
                    <a:moveTo>
                      <a:pt x="3903" y="11270"/>
                    </a:moveTo>
                    <a:lnTo>
                      <a:pt x="3903" y="10102"/>
                    </a:lnTo>
                    <a:lnTo>
                      <a:pt x="3399" y="10102"/>
                    </a:lnTo>
                    <a:lnTo>
                      <a:pt x="2911" y="10102"/>
                    </a:lnTo>
                    <a:lnTo>
                      <a:pt x="2428" y="10102"/>
                    </a:lnTo>
                    <a:lnTo>
                      <a:pt x="1939" y="10102"/>
                    </a:lnTo>
                    <a:lnTo>
                      <a:pt x="1456" y="10102"/>
                    </a:lnTo>
                    <a:lnTo>
                      <a:pt x="951" y="10102"/>
                    </a:lnTo>
                    <a:lnTo>
                      <a:pt x="483" y="10102"/>
                    </a:lnTo>
                    <a:lnTo>
                      <a:pt x="0" y="10102"/>
                    </a:lnTo>
                    <a:lnTo>
                      <a:pt x="0" y="11270"/>
                    </a:lnTo>
                    <a:lnTo>
                      <a:pt x="1124" y="11270"/>
                    </a:lnTo>
                    <a:lnTo>
                      <a:pt x="1124" y="14151"/>
                    </a:lnTo>
                    <a:lnTo>
                      <a:pt x="2737" y="14151"/>
                    </a:lnTo>
                    <a:lnTo>
                      <a:pt x="2737" y="11270"/>
                    </a:lnTo>
                    <a:lnTo>
                      <a:pt x="3903" y="11270"/>
                    </a:lnTo>
                    <a:close/>
                    <a:moveTo>
                      <a:pt x="5885" y="11720"/>
                    </a:moveTo>
                    <a:lnTo>
                      <a:pt x="5066" y="14151"/>
                    </a:lnTo>
                    <a:lnTo>
                      <a:pt x="3497" y="14151"/>
                    </a:lnTo>
                    <a:lnTo>
                      <a:pt x="5050" y="10102"/>
                    </a:lnTo>
                    <a:lnTo>
                      <a:pt x="5479" y="10102"/>
                    </a:lnTo>
                    <a:lnTo>
                      <a:pt x="5885" y="10102"/>
                    </a:lnTo>
                    <a:lnTo>
                      <a:pt x="6331" y="10102"/>
                    </a:lnTo>
                    <a:lnTo>
                      <a:pt x="6760" y="10102"/>
                    </a:lnTo>
                    <a:lnTo>
                      <a:pt x="8291" y="14151"/>
                    </a:lnTo>
                    <a:lnTo>
                      <a:pt x="6721" y="14151"/>
                    </a:lnTo>
                    <a:lnTo>
                      <a:pt x="5885" y="11720"/>
                    </a:lnTo>
                    <a:close/>
                    <a:moveTo>
                      <a:pt x="11809" y="11270"/>
                    </a:moveTo>
                    <a:lnTo>
                      <a:pt x="11809" y="10102"/>
                    </a:lnTo>
                    <a:lnTo>
                      <a:pt x="11325" y="10102"/>
                    </a:lnTo>
                    <a:lnTo>
                      <a:pt x="10820" y="10102"/>
                    </a:lnTo>
                    <a:lnTo>
                      <a:pt x="10333" y="10102"/>
                    </a:lnTo>
                    <a:lnTo>
                      <a:pt x="9848" y="10102"/>
                    </a:lnTo>
                    <a:lnTo>
                      <a:pt x="9382" y="10102"/>
                    </a:lnTo>
                    <a:lnTo>
                      <a:pt x="8895" y="10102"/>
                    </a:lnTo>
                    <a:lnTo>
                      <a:pt x="8389" y="10102"/>
                    </a:lnTo>
                    <a:lnTo>
                      <a:pt x="7905" y="10102"/>
                    </a:lnTo>
                    <a:lnTo>
                      <a:pt x="7905" y="11270"/>
                    </a:lnTo>
                    <a:lnTo>
                      <a:pt x="9051" y="11270"/>
                    </a:lnTo>
                    <a:lnTo>
                      <a:pt x="9051" y="14151"/>
                    </a:lnTo>
                    <a:lnTo>
                      <a:pt x="10642" y="14151"/>
                    </a:lnTo>
                    <a:lnTo>
                      <a:pt x="10642" y="11270"/>
                    </a:lnTo>
                    <a:lnTo>
                      <a:pt x="11809" y="11270"/>
                    </a:lnTo>
                    <a:close/>
                    <a:moveTo>
                      <a:pt x="13829" y="11720"/>
                    </a:moveTo>
                    <a:lnTo>
                      <a:pt x="12993" y="14151"/>
                    </a:lnTo>
                    <a:lnTo>
                      <a:pt x="11402" y="14151"/>
                    </a:lnTo>
                    <a:lnTo>
                      <a:pt x="12955" y="10102"/>
                    </a:lnTo>
                    <a:lnTo>
                      <a:pt x="13384" y="10102"/>
                    </a:lnTo>
                    <a:lnTo>
                      <a:pt x="13829" y="10102"/>
                    </a:lnTo>
                    <a:lnTo>
                      <a:pt x="14236" y="10102"/>
                    </a:lnTo>
                    <a:lnTo>
                      <a:pt x="14665" y="10102"/>
                    </a:lnTo>
                    <a:lnTo>
                      <a:pt x="16218" y="14151"/>
                    </a:lnTo>
                    <a:lnTo>
                      <a:pt x="14644" y="14151"/>
                    </a:lnTo>
                    <a:lnTo>
                      <a:pt x="13829" y="11720"/>
                    </a:lnTo>
                    <a:close/>
                    <a:moveTo>
                      <a:pt x="14122" y="3346"/>
                    </a:moveTo>
                    <a:lnTo>
                      <a:pt x="14160" y="3524"/>
                    </a:lnTo>
                    <a:lnTo>
                      <a:pt x="14177" y="3698"/>
                    </a:lnTo>
                    <a:lnTo>
                      <a:pt x="14198" y="3854"/>
                    </a:lnTo>
                    <a:lnTo>
                      <a:pt x="14198" y="4028"/>
                    </a:lnTo>
                    <a:lnTo>
                      <a:pt x="14177" y="4359"/>
                    </a:lnTo>
                    <a:lnTo>
                      <a:pt x="14122" y="4671"/>
                    </a:lnTo>
                    <a:lnTo>
                      <a:pt x="14025" y="5002"/>
                    </a:lnTo>
                    <a:lnTo>
                      <a:pt x="13889" y="5316"/>
                    </a:lnTo>
                    <a:lnTo>
                      <a:pt x="13714" y="5603"/>
                    </a:lnTo>
                    <a:lnTo>
                      <a:pt x="13519" y="5879"/>
                    </a:lnTo>
                    <a:lnTo>
                      <a:pt x="13303" y="6150"/>
                    </a:lnTo>
                    <a:lnTo>
                      <a:pt x="13014" y="6404"/>
                    </a:lnTo>
                    <a:lnTo>
                      <a:pt x="12742" y="6659"/>
                    </a:lnTo>
                    <a:lnTo>
                      <a:pt x="12429" y="6891"/>
                    </a:lnTo>
                    <a:lnTo>
                      <a:pt x="12080" y="7103"/>
                    </a:lnTo>
                    <a:lnTo>
                      <a:pt x="11733" y="7281"/>
                    </a:lnTo>
                    <a:lnTo>
                      <a:pt x="11342" y="7455"/>
                    </a:lnTo>
                    <a:lnTo>
                      <a:pt x="10914" y="7628"/>
                    </a:lnTo>
                    <a:lnTo>
                      <a:pt x="10506" y="7747"/>
                    </a:lnTo>
                    <a:lnTo>
                      <a:pt x="10061" y="7882"/>
                    </a:lnTo>
                    <a:lnTo>
                      <a:pt x="9246" y="3931"/>
                    </a:lnTo>
                    <a:lnTo>
                      <a:pt x="9225" y="3757"/>
                    </a:lnTo>
                    <a:lnTo>
                      <a:pt x="9208" y="3563"/>
                    </a:lnTo>
                    <a:lnTo>
                      <a:pt x="9208" y="3406"/>
                    </a:lnTo>
                    <a:lnTo>
                      <a:pt x="9208" y="3232"/>
                    </a:lnTo>
                    <a:lnTo>
                      <a:pt x="9225" y="3152"/>
                    </a:lnTo>
                    <a:lnTo>
                      <a:pt x="9264" y="3075"/>
                    </a:lnTo>
                    <a:lnTo>
                      <a:pt x="9301" y="3016"/>
                    </a:lnTo>
                    <a:lnTo>
                      <a:pt x="9344" y="2956"/>
                    </a:lnTo>
                    <a:lnTo>
                      <a:pt x="9421" y="2901"/>
                    </a:lnTo>
                    <a:lnTo>
                      <a:pt x="9497" y="2842"/>
                    </a:lnTo>
                    <a:lnTo>
                      <a:pt x="9577" y="2821"/>
                    </a:lnTo>
                    <a:lnTo>
                      <a:pt x="9692" y="2804"/>
                    </a:lnTo>
                    <a:lnTo>
                      <a:pt x="10256" y="2821"/>
                    </a:lnTo>
                    <a:lnTo>
                      <a:pt x="10799" y="2881"/>
                    </a:lnTo>
                    <a:lnTo>
                      <a:pt x="11342" y="2939"/>
                    </a:lnTo>
                    <a:lnTo>
                      <a:pt x="11907" y="2999"/>
                    </a:lnTo>
                    <a:lnTo>
                      <a:pt x="12450" y="3075"/>
                    </a:lnTo>
                    <a:lnTo>
                      <a:pt x="12993" y="3172"/>
                    </a:lnTo>
                    <a:lnTo>
                      <a:pt x="13579" y="3249"/>
                    </a:lnTo>
                    <a:lnTo>
                      <a:pt x="14122" y="3346"/>
                    </a:lnTo>
                    <a:close/>
                    <a:moveTo>
                      <a:pt x="6157" y="7882"/>
                    </a:moveTo>
                    <a:lnTo>
                      <a:pt x="5728" y="7769"/>
                    </a:lnTo>
                    <a:lnTo>
                      <a:pt x="5283" y="7628"/>
                    </a:lnTo>
                    <a:lnTo>
                      <a:pt x="4876" y="7476"/>
                    </a:lnTo>
                    <a:lnTo>
                      <a:pt x="4485" y="7281"/>
                    </a:lnTo>
                    <a:lnTo>
                      <a:pt x="4138" y="7103"/>
                    </a:lnTo>
                    <a:lnTo>
                      <a:pt x="3785" y="6891"/>
                    </a:lnTo>
                    <a:lnTo>
                      <a:pt x="3476" y="6659"/>
                    </a:lnTo>
                    <a:lnTo>
                      <a:pt x="3183" y="6425"/>
                    </a:lnTo>
                    <a:lnTo>
                      <a:pt x="2911" y="6150"/>
                    </a:lnTo>
                    <a:lnTo>
                      <a:pt x="2678" y="5896"/>
                    </a:lnTo>
                    <a:lnTo>
                      <a:pt x="2486" y="5603"/>
                    </a:lnTo>
                    <a:lnTo>
                      <a:pt x="2329" y="5316"/>
                    </a:lnTo>
                    <a:lnTo>
                      <a:pt x="2172" y="5002"/>
                    </a:lnTo>
                    <a:lnTo>
                      <a:pt x="2096" y="4671"/>
                    </a:lnTo>
                    <a:lnTo>
                      <a:pt x="2036" y="4359"/>
                    </a:lnTo>
                    <a:lnTo>
                      <a:pt x="1999" y="4028"/>
                    </a:lnTo>
                    <a:lnTo>
                      <a:pt x="1999" y="3854"/>
                    </a:lnTo>
                    <a:lnTo>
                      <a:pt x="2036" y="3698"/>
                    </a:lnTo>
                    <a:lnTo>
                      <a:pt x="2058" y="3524"/>
                    </a:lnTo>
                    <a:lnTo>
                      <a:pt x="2096" y="3346"/>
                    </a:lnTo>
                    <a:lnTo>
                      <a:pt x="2639" y="3270"/>
                    </a:lnTo>
                    <a:lnTo>
                      <a:pt x="3204" y="3172"/>
                    </a:lnTo>
                    <a:lnTo>
                      <a:pt x="3747" y="3075"/>
                    </a:lnTo>
                    <a:lnTo>
                      <a:pt x="4311" y="2999"/>
                    </a:lnTo>
                    <a:lnTo>
                      <a:pt x="4854" y="2939"/>
                    </a:lnTo>
                    <a:lnTo>
                      <a:pt x="5436" y="2881"/>
                    </a:lnTo>
                    <a:lnTo>
                      <a:pt x="5983" y="2821"/>
                    </a:lnTo>
                    <a:lnTo>
                      <a:pt x="6543" y="2804"/>
                    </a:lnTo>
                    <a:lnTo>
                      <a:pt x="6641" y="2804"/>
                    </a:lnTo>
                    <a:lnTo>
                      <a:pt x="6760" y="2821"/>
                    </a:lnTo>
                    <a:lnTo>
                      <a:pt x="6815" y="2842"/>
                    </a:lnTo>
                    <a:lnTo>
                      <a:pt x="6874" y="2918"/>
                    </a:lnTo>
                    <a:lnTo>
                      <a:pt x="6933" y="2978"/>
                    </a:lnTo>
                    <a:lnTo>
                      <a:pt x="6954" y="3036"/>
                    </a:lnTo>
                    <a:lnTo>
                      <a:pt x="7010" y="3135"/>
                    </a:lnTo>
                    <a:lnTo>
                      <a:pt x="7032" y="3210"/>
                    </a:lnTo>
                    <a:lnTo>
                      <a:pt x="7032" y="3406"/>
                    </a:lnTo>
                    <a:lnTo>
                      <a:pt x="7032" y="3584"/>
                    </a:lnTo>
                    <a:lnTo>
                      <a:pt x="7010" y="3774"/>
                    </a:lnTo>
                    <a:lnTo>
                      <a:pt x="6972" y="3931"/>
                    </a:lnTo>
                    <a:lnTo>
                      <a:pt x="6157" y="7882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052" name="Group 4"/>
            <p:cNvGrpSpPr>
              <a:grpSpLocks noChangeAspect="1"/>
            </p:cNvGrpSpPr>
            <p:nvPr userDrawn="1"/>
          </p:nvGrpSpPr>
          <p:grpSpPr bwMode="auto">
            <a:xfrm>
              <a:off x="0" y="1344613"/>
              <a:ext cx="2462213" cy="1260475"/>
              <a:chOff x="0" y="847"/>
              <a:chExt cx="1551" cy="794"/>
            </a:xfrm>
          </p:grpSpPr>
          <p:sp>
            <p:nvSpPr>
              <p:cNvPr id="2051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847"/>
                <a:ext cx="1551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3" name="Freeform 5"/>
              <p:cNvSpPr>
                <a:spLocks noEditPoints="1"/>
              </p:cNvSpPr>
              <p:nvPr userDrawn="1"/>
            </p:nvSpPr>
            <p:spPr bwMode="auto">
              <a:xfrm>
                <a:off x="0" y="1254"/>
                <a:ext cx="1551" cy="387"/>
              </a:xfrm>
              <a:custGeom>
                <a:avLst/>
                <a:gdLst/>
                <a:ahLst/>
                <a:cxnLst>
                  <a:cxn ang="0">
                    <a:pos x="5678" y="0"/>
                  </a:cxn>
                  <a:cxn ang="0">
                    <a:pos x="6051" y="0"/>
                  </a:cxn>
                  <a:cxn ang="0">
                    <a:pos x="7145" y="2021"/>
                  </a:cxn>
                  <a:cxn ang="0">
                    <a:pos x="10521" y="2238"/>
                  </a:cxn>
                  <a:cxn ang="0">
                    <a:pos x="9667" y="2238"/>
                  </a:cxn>
                  <a:cxn ang="0">
                    <a:pos x="8935" y="2819"/>
                  </a:cxn>
                  <a:cxn ang="0">
                    <a:pos x="11482" y="4259"/>
                  </a:cxn>
                  <a:cxn ang="0">
                    <a:pos x="11734" y="2238"/>
                  </a:cxn>
                  <a:cxn ang="0">
                    <a:pos x="12107" y="2238"/>
                  </a:cxn>
                  <a:cxn ang="0">
                    <a:pos x="11894" y="3050"/>
                  </a:cxn>
                  <a:cxn ang="0">
                    <a:pos x="14244" y="2238"/>
                  </a:cxn>
                  <a:cxn ang="0">
                    <a:pos x="13389" y="2238"/>
                  </a:cxn>
                  <a:cxn ang="0">
                    <a:pos x="13474" y="4259"/>
                  </a:cxn>
                  <a:cxn ang="0">
                    <a:pos x="15433" y="2238"/>
                  </a:cxn>
                  <a:cxn ang="0">
                    <a:pos x="15807" y="2238"/>
                  </a:cxn>
                  <a:cxn ang="0">
                    <a:pos x="16180" y="2238"/>
                  </a:cxn>
                  <a:cxn ang="0">
                    <a:pos x="2955" y="2238"/>
                  </a:cxn>
                  <a:cxn ang="0">
                    <a:pos x="2101" y="2238"/>
                  </a:cxn>
                  <a:cxn ang="0">
                    <a:pos x="1245" y="2238"/>
                  </a:cxn>
                  <a:cxn ang="0">
                    <a:pos x="2382" y="2819"/>
                  </a:cxn>
                  <a:cxn ang="0">
                    <a:pos x="3641" y="2238"/>
                  </a:cxn>
                  <a:cxn ang="0">
                    <a:pos x="4015" y="2238"/>
                  </a:cxn>
                  <a:cxn ang="0">
                    <a:pos x="4388" y="2238"/>
                  </a:cxn>
                  <a:cxn ang="0">
                    <a:pos x="6677" y="2238"/>
                  </a:cxn>
                  <a:cxn ang="0">
                    <a:pos x="5823" y="2238"/>
                  </a:cxn>
                  <a:cxn ang="0">
                    <a:pos x="4968" y="2238"/>
                  </a:cxn>
                  <a:cxn ang="0">
                    <a:pos x="7928" y="3050"/>
                  </a:cxn>
                  <a:cxn ang="0">
                    <a:pos x="7715" y="2238"/>
                  </a:cxn>
                  <a:cxn ang="0">
                    <a:pos x="8088" y="2238"/>
                  </a:cxn>
                  <a:cxn ang="0">
                    <a:pos x="8340" y="4259"/>
                  </a:cxn>
                  <a:cxn ang="0">
                    <a:pos x="0" y="2238"/>
                  </a:cxn>
                  <a:cxn ang="0">
                    <a:pos x="16226" y="0"/>
                  </a:cxn>
                  <a:cxn ang="0">
                    <a:pos x="15372" y="0"/>
                  </a:cxn>
                  <a:cxn ang="0">
                    <a:pos x="15456" y="2021"/>
                  </a:cxn>
                  <a:cxn ang="0">
                    <a:pos x="8661" y="0"/>
                  </a:cxn>
                  <a:cxn ang="0">
                    <a:pos x="7805" y="0"/>
                  </a:cxn>
                  <a:cxn ang="0">
                    <a:pos x="6951" y="0"/>
                  </a:cxn>
                  <a:cxn ang="0">
                    <a:pos x="9910" y="813"/>
                  </a:cxn>
                  <a:cxn ang="0">
                    <a:pos x="9697" y="0"/>
                  </a:cxn>
                  <a:cxn ang="0">
                    <a:pos x="10071" y="0"/>
                  </a:cxn>
                  <a:cxn ang="0">
                    <a:pos x="10322" y="2021"/>
                  </a:cxn>
                  <a:cxn ang="0">
                    <a:pos x="12382" y="0"/>
                  </a:cxn>
                  <a:cxn ang="0">
                    <a:pos x="11528" y="0"/>
                  </a:cxn>
                  <a:cxn ang="0">
                    <a:pos x="11491" y="582"/>
                  </a:cxn>
                  <a:cxn ang="0">
                    <a:pos x="12676" y="2021"/>
                  </a:cxn>
                  <a:cxn ang="0">
                    <a:pos x="13770" y="0"/>
                  </a:cxn>
                  <a:cxn ang="0">
                    <a:pos x="14145" y="0"/>
                  </a:cxn>
                  <a:cxn ang="0">
                    <a:pos x="971" y="582"/>
                  </a:cxn>
                  <a:cxn ang="0">
                    <a:pos x="1978" y="813"/>
                  </a:cxn>
                  <a:cxn ang="0">
                    <a:pos x="1765" y="0"/>
                  </a:cxn>
                  <a:cxn ang="0">
                    <a:pos x="2138" y="0"/>
                  </a:cxn>
                  <a:cxn ang="0">
                    <a:pos x="2390" y="2021"/>
                  </a:cxn>
                  <a:cxn ang="0">
                    <a:pos x="4450" y="0"/>
                  </a:cxn>
                  <a:cxn ang="0">
                    <a:pos x="3596" y="0"/>
                  </a:cxn>
                  <a:cxn ang="0">
                    <a:pos x="3558" y="582"/>
                  </a:cxn>
                </a:cxnLst>
                <a:rect l="0" t="0" r="r" b="b"/>
                <a:pathLst>
                  <a:path w="17061" h="4259">
                    <a:moveTo>
                      <a:pt x="5945" y="813"/>
                    </a:moveTo>
                    <a:lnTo>
                      <a:pt x="5533" y="2021"/>
                    </a:lnTo>
                    <a:lnTo>
                      <a:pt x="4744" y="2021"/>
                    </a:lnTo>
                    <a:lnTo>
                      <a:pt x="5518" y="0"/>
                    </a:lnTo>
                    <a:lnTo>
                      <a:pt x="5571" y="0"/>
                    </a:lnTo>
                    <a:lnTo>
                      <a:pt x="5625" y="0"/>
                    </a:lnTo>
                    <a:lnTo>
                      <a:pt x="5678" y="0"/>
                    </a:lnTo>
                    <a:lnTo>
                      <a:pt x="5731" y="0"/>
                    </a:lnTo>
                    <a:lnTo>
                      <a:pt x="5785" y="0"/>
                    </a:lnTo>
                    <a:lnTo>
                      <a:pt x="5838" y="0"/>
                    </a:lnTo>
                    <a:lnTo>
                      <a:pt x="5891" y="0"/>
                    </a:lnTo>
                    <a:lnTo>
                      <a:pt x="5945" y="0"/>
                    </a:lnTo>
                    <a:lnTo>
                      <a:pt x="5998" y="0"/>
                    </a:lnTo>
                    <a:lnTo>
                      <a:pt x="6051" y="0"/>
                    </a:lnTo>
                    <a:lnTo>
                      <a:pt x="6105" y="0"/>
                    </a:lnTo>
                    <a:lnTo>
                      <a:pt x="6158" y="0"/>
                    </a:lnTo>
                    <a:lnTo>
                      <a:pt x="6211" y="0"/>
                    </a:lnTo>
                    <a:lnTo>
                      <a:pt x="6266" y="0"/>
                    </a:lnTo>
                    <a:lnTo>
                      <a:pt x="6319" y="0"/>
                    </a:lnTo>
                    <a:lnTo>
                      <a:pt x="6372" y="0"/>
                    </a:lnTo>
                    <a:lnTo>
                      <a:pt x="7145" y="2021"/>
                    </a:lnTo>
                    <a:lnTo>
                      <a:pt x="6356" y="2021"/>
                    </a:lnTo>
                    <a:lnTo>
                      <a:pt x="5945" y="813"/>
                    </a:lnTo>
                    <a:close/>
                    <a:moveTo>
                      <a:pt x="10887" y="2819"/>
                    </a:moveTo>
                    <a:lnTo>
                      <a:pt x="10887" y="2238"/>
                    </a:lnTo>
                    <a:lnTo>
                      <a:pt x="10765" y="2238"/>
                    </a:lnTo>
                    <a:lnTo>
                      <a:pt x="10643" y="2238"/>
                    </a:lnTo>
                    <a:lnTo>
                      <a:pt x="10521" y="2238"/>
                    </a:lnTo>
                    <a:lnTo>
                      <a:pt x="10399" y="2238"/>
                    </a:lnTo>
                    <a:lnTo>
                      <a:pt x="10277" y="2238"/>
                    </a:lnTo>
                    <a:lnTo>
                      <a:pt x="10154" y="2238"/>
                    </a:lnTo>
                    <a:lnTo>
                      <a:pt x="10033" y="2238"/>
                    </a:lnTo>
                    <a:lnTo>
                      <a:pt x="9910" y="2238"/>
                    </a:lnTo>
                    <a:lnTo>
                      <a:pt x="9789" y="2238"/>
                    </a:lnTo>
                    <a:lnTo>
                      <a:pt x="9667" y="2238"/>
                    </a:lnTo>
                    <a:lnTo>
                      <a:pt x="9545" y="2238"/>
                    </a:lnTo>
                    <a:lnTo>
                      <a:pt x="9423" y="2238"/>
                    </a:lnTo>
                    <a:lnTo>
                      <a:pt x="9300" y="2238"/>
                    </a:lnTo>
                    <a:lnTo>
                      <a:pt x="9179" y="2238"/>
                    </a:lnTo>
                    <a:lnTo>
                      <a:pt x="9056" y="2238"/>
                    </a:lnTo>
                    <a:lnTo>
                      <a:pt x="8935" y="2238"/>
                    </a:lnTo>
                    <a:lnTo>
                      <a:pt x="8935" y="2819"/>
                    </a:lnTo>
                    <a:lnTo>
                      <a:pt x="9507" y="2819"/>
                    </a:lnTo>
                    <a:lnTo>
                      <a:pt x="9507" y="4259"/>
                    </a:lnTo>
                    <a:lnTo>
                      <a:pt x="10314" y="4259"/>
                    </a:lnTo>
                    <a:lnTo>
                      <a:pt x="10314" y="2819"/>
                    </a:lnTo>
                    <a:lnTo>
                      <a:pt x="10887" y="2819"/>
                    </a:lnTo>
                    <a:close/>
                    <a:moveTo>
                      <a:pt x="11894" y="3050"/>
                    </a:moveTo>
                    <a:lnTo>
                      <a:pt x="11482" y="4259"/>
                    </a:lnTo>
                    <a:lnTo>
                      <a:pt x="10693" y="4259"/>
                    </a:lnTo>
                    <a:lnTo>
                      <a:pt x="11467" y="2238"/>
                    </a:lnTo>
                    <a:lnTo>
                      <a:pt x="11520" y="2238"/>
                    </a:lnTo>
                    <a:lnTo>
                      <a:pt x="11574" y="2238"/>
                    </a:lnTo>
                    <a:lnTo>
                      <a:pt x="11627" y="2238"/>
                    </a:lnTo>
                    <a:lnTo>
                      <a:pt x="11680" y="2238"/>
                    </a:lnTo>
                    <a:lnTo>
                      <a:pt x="11734" y="2238"/>
                    </a:lnTo>
                    <a:lnTo>
                      <a:pt x="11787" y="2238"/>
                    </a:lnTo>
                    <a:lnTo>
                      <a:pt x="11840" y="2238"/>
                    </a:lnTo>
                    <a:lnTo>
                      <a:pt x="11894" y="2238"/>
                    </a:lnTo>
                    <a:lnTo>
                      <a:pt x="11947" y="2238"/>
                    </a:lnTo>
                    <a:lnTo>
                      <a:pt x="12000" y="2238"/>
                    </a:lnTo>
                    <a:lnTo>
                      <a:pt x="12054" y="2238"/>
                    </a:lnTo>
                    <a:lnTo>
                      <a:pt x="12107" y="2238"/>
                    </a:lnTo>
                    <a:lnTo>
                      <a:pt x="12160" y="2238"/>
                    </a:lnTo>
                    <a:lnTo>
                      <a:pt x="12214" y="2238"/>
                    </a:lnTo>
                    <a:lnTo>
                      <a:pt x="12268" y="2238"/>
                    </a:lnTo>
                    <a:lnTo>
                      <a:pt x="12321" y="2238"/>
                    </a:lnTo>
                    <a:lnTo>
                      <a:pt x="13094" y="4259"/>
                    </a:lnTo>
                    <a:lnTo>
                      <a:pt x="12305" y="4259"/>
                    </a:lnTo>
                    <a:lnTo>
                      <a:pt x="11894" y="3050"/>
                    </a:lnTo>
                    <a:close/>
                    <a:moveTo>
                      <a:pt x="14854" y="2819"/>
                    </a:moveTo>
                    <a:lnTo>
                      <a:pt x="14854" y="2238"/>
                    </a:lnTo>
                    <a:lnTo>
                      <a:pt x="14732" y="2238"/>
                    </a:lnTo>
                    <a:lnTo>
                      <a:pt x="14610" y="2238"/>
                    </a:lnTo>
                    <a:lnTo>
                      <a:pt x="14488" y="2238"/>
                    </a:lnTo>
                    <a:lnTo>
                      <a:pt x="14365" y="2238"/>
                    </a:lnTo>
                    <a:lnTo>
                      <a:pt x="14244" y="2238"/>
                    </a:lnTo>
                    <a:lnTo>
                      <a:pt x="14121" y="2238"/>
                    </a:lnTo>
                    <a:lnTo>
                      <a:pt x="14000" y="2238"/>
                    </a:lnTo>
                    <a:lnTo>
                      <a:pt x="13877" y="2238"/>
                    </a:lnTo>
                    <a:lnTo>
                      <a:pt x="13755" y="2238"/>
                    </a:lnTo>
                    <a:lnTo>
                      <a:pt x="13633" y="2238"/>
                    </a:lnTo>
                    <a:lnTo>
                      <a:pt x="13511" y="2238"/>
                    </a:lnTo>
                    <a:lnTo>
                      <a:pt x="13389" y="2238"/>
                    </a:lnTo>
                    <a:lnTo>
                      <a:pt x="13267" y="2238"/>
                    </a:lnTo>
                    <a:lnTo>
                      <a:pt x="13144" y="2238"/>
                    </a:lnTo>
                    <a:lnTo>
                      <a:pt x="13023" y="2238"/>
                    </a:lnTo>
                    <a:lnTo>
                      <a:pt x="12901" y="2238"/>
                    </a:lnTo>
                    <a:lnTo>
                      <a:pt x="12901" y="2819"/>
                    </a:lnTo>
                    <a:lnTo>
                      <a:pt x="13474" y="2819"/>
                    </a:lnTo>
                    <a:lnTo>
                      <a:pt x="13474" y="4259"/>
                    </a:lnTo>
                    <a:lnTo>
                      <a:pt x="14281" y="4259"/>
                    </a:lnTo>
                    <a:lnTo>
                      <a:pt x="14281" y="2819"/>
                    </a:lnTo>
                    <a:lnTo>
                      <a:pt x="14854" y="2819"/>
                    </a:lnTo>
                    <a:close/>
                    <a:moveTo>
                      <a:pt x="15860" y="3050"/>
                    </a:moveTo>
                    <a:lnTo>
                      <a:pt x="15449" y="4259"/>
                    </a:lnTo>
                    <a:lnTo>
                      <a:pt x="14660" y="4259"/>
                    </a:lnTo>
                    <a:lnTo>
                      <a:pt x="15433" y="2238"/>
                    </a:lnTo>
                    <a:lnTo>
                      <a:pt x="15486" y="2238"/>
                    </a:lnTo>
                    <a:lnTo>
                      <a:pt x="15540" y="2238"/>
                    </a:lnTo>
                    <a:lnTo>
                      <a:pt x="15594" y="2238"/>
                    </a:lnTo>
                    <a:lnTo>
                      <a:pt x="15647" y="2238"/>
                    </a:lnTo>
                    <a:lnTo>
                      <a:pt x="15700" y="2238"/>
                    </a:lnTo>
                    <a:lnTo>
                      <a:pt x="15754" y="2238"/>
                    </a:lnTo>
                    <a:lnTo>
                      <a:pt x="15807" y="2238"/>
                    </a:lnTo>
                    <a:lnTo>
                      <a:pt x="15860" y="2238"/>
                    </a:lnTo>
                    <a:lnTo>
                      <a:pt x="15914" y="2238"/>
                    </a:lnTo>
                    <a:lnTo>
                      <a:pt x="15967" y="2238"/>
                    </a:lnTo>
                    <a:lnTo>
                      <a:pt x="16020" y="2238"/>
                    </a:lnTo>
                    <a:lnTo>
                      <a:pt x="16074" y="2238"/>
                    </a:lnTo>
                    <a:lnTo>
                      <a:pt x="16127" y="2238"/>
                    </a:lnTo>
                    <a:lnTo>
                      <a:pt x="16180" y="2238"/>
                    </a:lnTo>
                    <a:lnTo>
                      <a:pt x="16234" y="2238"/>
                    </a:lnTo>
                    <a:lnTo>
                      <a:pt x="16287" y="2238"/>
                    </a:lnTo>
                    <a:lnTo>
                      <a:pt x="17061" y="4259"/>
                    </a:lnTo>
                    <a:lnTo>
                      <a:pt x="16272" y="4259"/>
                    </a:lnTo>
                    <a:lnTo>
                      <a:pt x="15860" y="3050"/>
                    </a:lnTo>
                    <a:close/>
                    <a:moveTo>
                      <a:pt x="2955" y="2819"/>
                    </a:moveTo>
                    <a:lnTo>
                      <a:pt x="2955" y="2238"/>
                    </a:lnTo>
                    <a:lnTo>
                      <a:pt x="2833" y="2238"/>
                    </a:lnTo>
                    <a:lnTo>
                      <a:pt x="2711" y="2238"/>
                    </a:lnTo>
                    <a:lnTo>
                      <a:pt x="2589" y="2238"/>
                    </a:lnTo>
                    <a:lnTo>
                      <a:pt x="2466" y="2238"/>
                    </a:lnTo>
                    <a:lnTo>
                      <a:pt x="2345" y="2238"/>
                    </a:lnTo>
                    <a:lnTo>
                      <a:pt x="2222" y="2238"/>
                    </a:lnTo>
                    <a:lnTo>
                      <a:pt x="2101" y="2238"/>
                    </a:lnTo>
                    <a:lnTo>
                      <a:pt x="1978" y="2238"/>
                    </a:lnTo>
                    <a:lnTo>
                      <a:pt x="1856" y="2238"/>
                    </a:lnTo>
                    <a:lnTo>
                      <a:pt x="1734" y="2238"/>
                    </a:lnTo>
                    <a:lnTo>
                      <a:pt x="1612" y="2238"/>
                    </a:lnTo>
                    <a:lnTo>
                      <a:pt x="1490" y="2238"/>
                    </a:lnTo>
                    <a:lnTo>
                      <a:pt x="1368" y="2238"/>
                    </a:lnTo>
                    <a:lnTo>
                      <a:pt x="1245" y="2238"/>
                    </a:lnTo>
                    <a:lnTo>
                      <a:pt x="1124" y="2238"/>
                    </a:lnTo>
                    <a:lnTo>
                      <a:pt x="1001" y="2238"/>
                    </a:lnTo>
                    <a:lnTo>
                      <a:pt x="1001" y="2819"/>
                    </a:lnTo>
                    <a:lnTo>
                      <a:pt x="1575" y="2819"/>
                    </a:lnTo>
                    <a:lnTo>
                      <a:pt x="1575" y="4259"/>
                    </a:lnTo>
                    <a:lnTo>
                      <a:pt x="2382" y="4259"/>
                    </a:lnTo>
                    <a:lnTo>
                      <a:pt x="2382" y="2819"/>
                    </a:lnTo>
                    <a:lnTo>
                      <a:pt x="2955" y="2819"/>
                    </a:lnTo>
                    <a:close/>
                    <a:moveTo>
                      <a:pt x="3961" y="3050"/>
                    </a:moveTo>
                    <a:lnTo>
                      <a:pt x="3550" y="4259"/>
                    </a:lnTo>
                    <a:lnTo>
                      <a:pt x="2761" y="4259"/>
                    </a:lnTo>
                    <a:lnTo>
                      <a:pt x="3534" y="2238"/>
                    </a:lnTo>
                    <a:lnTo>
                      <a:pt x="3588" y="2238"/>
                    </a:lnTo>
                    <a:lnTo>
                      <a:pt x="3641" y="2238"/>
                    </a:lnTo>
                    <a:lnTo>
                      <a:pt x="3695" y="2238"/>
                    </a:lnTo>
                    <a:lnTo>
                      <a:pt x="3748" y="2238"/>
                    </a:lnTo>
                    <a:lnTo>
                      <a:pt x="3801" y="2238"/>
                    </a:lnTo>
                    <a:lnTo>
                      <a:pt x="3855" y="2238"/>
                    </a:lnTo>
                    <a:lnTo>
                      <a:pt x="3908" y="2238"/>
                    </a:lnTo>
                    <a:lnTo>
                      <a:pt x="3961" y="2238"/>
                    </a:lnTo>
                    <a:lnTo>
                      <a:pt x="4015" y="2238"/>
                    </a:lnTo>
                    <a:lnTo>
                      <a:pt x="4068" y="2238"/>
                    </a:lnTo>
                    <a:lnTo>
                      <a:pt x="4121" y="2238"/>
                    </a:lnTo>
                    <a:lnTo>
                      <a:pt x="4175" y="2238"/>
                    </a:lnTo>
                    <a:lnTo>
                      <a:pt x="4228" y="2238"/>
                    </a:lnTo>
                    <a:lnTo>
                      <a:pt x="4281" y="2238"/>
                    </a:lnTo>
                    <a:lnTo>
                      <a:pt x="4335" y="2238"/>
                    </a:lnTo>
                    <a:lnTo>
                      <a:pt x="4388" y="2238"/>
                    </a:lnTo>
                    <a:lnTo>
                      <a:pt x="5162" y="4259"/>
                    </a:lnTo>
                    <a:lnTo>
                      <a:pt x="4373" y="4259"/>
                    </a:lnTo>
                    <a:lnTo>
                      <a:pt x="3961" y="3050"/>
                    </a:lnTo>
                    <a:close/>
                    <a:moveTo>
                      <a:pt x="6921" y="2819"/>
                    </a:moveTo>
                    <a:lnTo>
                      <a:pt x="6921" y="2238"/>
                    </a:lnTo>
                    <a:lnTo>
                      <a:pt x="6799" y="2238"/>
                    </a:lnTo>
                    <a:lnTo>
                      <a:pt x="6677" y="2238"/>
                    </a:lnTo>
                    <a:lnTo>
                      <a:pt x="6555" y="2238"/>
                    </a:lnTo>
                    <a:lnTo>
                      <a:pt x="6433" y="2238"/>
                    </a:lnTo>
                    <a:lnTo>
                      <a:pt x="6312" y="2238"/>
                    </a:lnTo>
                    <a:lnTo>
                      <a:pt x="6189" y="2238"/>
                    </a:lnTo>
                    <a:lnTo>
                      <a:pt x="6067" y="2238"/>
                    </a:lnTo>
                    <a:lnTo>
                      <a:pt x="5945" y="2238"/>
                    </a:lnTo>
                    <a:lnTo>
                      <a:pt x="5823" y="2238"/>
                    </a:lnTo>
                    <a:lnTo>
                      <a:pt x="5701" y="2238"/>
                    </a:lnTo>
                    <a:lnTo>
                      <a:pt x="5579" y="2238"/>
                    </a:lnTo>
                    <a:lnTo>
                      <a:pt x="5456" y="2238"/>
                    </a:lnTo>
                    <a:lnTo>
                      <a:pt x="5335" y="2238"/>
                    </a:lnTo>
                    <a:lnTo>
                      <a:pt x="5212" y="2238"/>
                    </a:lnTo>
                    <a:lnTo>
                      <a:pt x="5091" y="2238"/>
                    </a:lnTo>
                    <a:lnTo>
                      <a:pt x="4968" y="2238"/>
                    </a:lnTo>
                    <a:lnTo>
                      <a:pt x="4968" y="2819"/>
                    </a:lnTo>
                    <a:lnTo>
                      <a:pt x="5541" y="2819"/>
                    </a:lnTo>
                    <a:lnTo>
                      <a:pt x="5541" y="4259"/>
                    </a:lnTo>
                    <a:lnTo>
                      <a:pt x="6349" y="4259"/>
                    </a:lnTo>
                    <a:lnTo>
                      <a:pt x="6349" y="2819"/>
                    </a:lnTo>
                    <a:lnTo>
                      <a:pt x="6921" y="2819"/>
                    </a:lnTo>
                    <a:close/>
                    <a:moveTo>
                      <a:pt x="7928" y="3050"/>
                    </a:moveTo>
                    <a:lnTo>
                      <a:pt x="7516" y="4259"/>
                    </a:lnTo>
                    <a:lnTo>
                      <a:pt x="6727" y="4259"/>
                    </a:lnTo>
                    <a:lnTo>
                      <a:pt x="7500" y="2238"/>
                    </a:lnTo>
                    <a:lnTo>
                      <a:pt x="7554" y="2238"/>
                    </a:lnTo>
                    <a:lnTo>
                      <a:pt x="7607" y="2238"/>
                    </a:lnTo>
                    <a:lnTo>
                      <a:pt x="7660" y="2238"/>
                    </a:lnTo>
                    <a:lnTo>
                      <a:pt x="7715" y="2238"/>
                    </a:lnTo>
                    <a:lnTo>
                      <a:pt x="7768" y="2238"/>
                    </a:lnTo>
                    <a:lnTo>
                      <a:pt x="7821" y="2238"/>
                    </a:lnTo>
                    <a:lnTo>
                      <a:pt x="7875" y="2238"/>
                    </a:lnTo>
                    <a:lnTo>
                      <a:pt x="7928" y="2238"/>
                    </a:lnTo>
                    <a:lnTo>
                      <a:pt x="7981" y="2238"/>
                    </a:lnTo>
                    <a:lnTo>
                      <a:pt x="8035" y="2238"/>
                    </a:lnTo>
                    <a:lnTo>
                      <a:pt x="8088" y="2238"/>
                    </a:lnTo>
                    <a:lnTo>
                      <a:pt x="8141" y="2238"/>
                    </a:lnTo>
                    <a:lnTo>
                      <a:pt x="8195" y="2238"/>
                    </a:lnTo>
                    <a:lnTo>
                      <a:pt x="8248" y="2238"/>
                    </a:lnTo>
                    <a:lnTo>
                      <a:pt x="8301" y="2238"/>
                    </a:lnTo>
                    <a:lnTo>
                      <a:pt x="8355" y="2238"/>
                    </a:lnTo>
                    <a:lnTo>
                      <a:pt x="9129" y="4259"/>
                    </a:lnTo>
                    <a:lnTo>
                      <a:pt x="8340" y="4259"/>
                    </a:lnTo>
                    <a:lnTo>
                      <a:pt x="7928" y="3050"/>
                    </a:lnTo>
                    <a:close/>
                    <a:moveTo>
                      <a:pt x="0" y="2238"/>
                    </a:moveTo>
                    <a:lnTo>
                      <a:pt x="422" y="2238"/>
                    </a:lnTo>
                    <a:lnTo>
                      <a:pt x="1196" y="4259"/>
                    </a:lnTo>
                    <a:lnTo>
                      <a:pt x="406" y="4259"/>
                    </a:lnTo>
                    <a:lnTo>
                      <a:pt x="0" y="3064"/>
                    </a:lnTo>
                    <a:lnTo>
                      <a:pt x="0" y="2238"/>
                    </a:lnTo>
                    <a:close/>
                    <a:moveTo>
                      <a:pt x="16837" y="582"/>
                    </a:moveTo>
                    <a:lnTo>
                      <a:pt x="16837" y="0"/>
                    </a:lnTo>
                    <a:lnTo>
                      <a:pt x="16714" y="0"/>
                    </a:lnTo>
                    <a:lnTo>
                      <a:pt x="16593" y="0"/>
                    </a:lnTo>
                    <a:lnTo>
                      <a:pt x="16470" y="0"/>
                    </a:lnTo>
                    <a:lnTo>
                      <a:pt x="16349" y="0"/>
                    </a:lnTo>
                    <a:lnTo>
                      <a:pt x="16226" y="0"/>
                    </a:lnTo>
                    <a:lnTo>
                      <a:pt x="16105" y="0"/>
                    </a:lnTo>
                    <a:lnTo>
                      <a:pt x="15982" y="0"/>
                    </a:lnTo>
                    <a:lnTo>
                      <a:pt x="15860" y="0"/>
                    </a:lnTo>
                    <a:lnTo>
                      <a:pt x="15739" y="0"/>
                    </a:lnTo>
                    <a:lnTo>
                      <a:pt x="15616" y="0"/>
                    </a:lnTo>
                    <a:lnTo>
                      <a:pt x="15495" y="0"/>
                    </a:lnTo>
                    <a:lnTo>
                      <a:pt x="15372" y="0"/>
                    </a:lnTo>
                    <a:lnTo>
                      <a:pt x="15250" y="0"/>
                    </a:lnTo>
                    <a:lnTo>
                      <a:pt x="15128" y="0"/>
                    </a:lnTo>
                    <a:lnTo>
                      <a:pt x="15006" y="0"/>
                    </a:lnTo>
                    <a:lnTo>
                      <a:pt x="14884" y="0"/>
                    </a:lnTo>
                    <a:lnTo>
                      <a:pt x="14884" y="582"/>
                    </a:lnTo>
                    <a:lnTo>
                      <a:pt x="15456" y="582"/>
                    </a:lnTo>
                    <a:lnTo>
                      <a:pt x="15456" y="2021"/>
                    </a:lnTo>
                    <a:lnTo>
                      <a:pt x="16264" y="2021"/>
                    </a:lnTo>
                    <a:lnTo>
                      <a:pt x="16264" y="582"/>
                    </a:lnTo>
                    <a:lnTo>
                      <a:pt x="16837" y="582"/>
                    </a:lnTo>
                    <a:close/>
                    <a:moveTo>
                      <a:pt x="8905" y="582"/>
                    </a:moveTo>
                    <a:lnTo>
                      <a:pt x="8905" y="0"/>
                    </a:lnTo>
                    <a:lnTo>
                      <a:pt x="8782" y="0"/>
                    </a:lnTo>
                    <a:lnTo>
                      <a:pt x="8661" y="0"/>
                    </a:lnTo>
                    <a:lnTo>
                      <a:pt x="8538" y="0"/>
                    </a:lnTo>
                    <a:lnTo>
                      <a:pt x="8416" y="0"/>
                    </a:lnTo>
                    <a:lnTo>
                      <a:pt x="8294" y="0"/>
                    </a:lnTo>
                    <a:lnTo>
                      <a:pt x="8172" y="0"/>
                    </a:lnTo>
                    <a:lnTo>
                      <a:pt x="8050" y="0"/>
                    </a:lnTo>
                    <a:lnTo>
                      <a:pt x="7928" y="0"/>
                    </a:lnTo>
                    <a:lnTo>
                      <a:pt x="7805" y="0"/>
                    </a:lnTo>
                    <a:lnTo>
                      <a:pt x="7684" y="0"/>
                    </a:lnTo>
                    <a:lnTo>
                      <a:pt x="7561" y="0"/>
                    </a:lnTo>
                    <a:lnTo>
                      <a:pt x="7440" y="0"/>
                    </a:lnTo>
                    <a:lnTo>
                      <a:pt x="7317" y="0"/>
                    </a:lnTo>
                    <a:lnTo>
                      <a:pt x="7195" y="0"/>
                    </a:lnTo>
                    <a:lnTo>
                      <a:pt x="7073" y="0"/>
                    </a:lnTo>
                    <a:lnTo>
                      <a:pt x="6951" y="0"/>
                    </a:lnTo>
                    <a:lnTo>
                      <a:pt x="6951" y="582"/>
                    </a:lnTo>
                    <a:lnTo>
                      <a:pt x="7524" y="582"/>
                    </a:lnTo>
                    <a:lnTo>
                      <a:pt x="7524" y="2021"/>
                    </a:lnTo>
                    <a:lnTo>
                      <a:pt x="8331" y="2021"/>
                    </a:lnTo>
                    <a:lnTo>
                      <a:pt x="8331" y="582"/>
                    </a:lnTo>
                    <a:lnTo>
                      <a:pt x="8905" y="582"/>
                    </a:lnTo>
                    <a:close/>
                    <a:moveTo>
                      <a:pt x="9910" y="813"/>
                    </a:moveTo>
                    <a:lnTo>
                      <a:pt x="9500" y="2021"/>
                    </a:lnTo>
                    <a:lnTo>
                      <a:pt x="8710" y="2021"/>
                    </a:lnTo>
                    <a:lnTo>
                      <a:pt x="9484" y="0"/>
                    </a:lnTo>
                    <a:lnTo>
                      <a:pt x="9537" y="0"/>
                    </a:lnTo>
                    <a:lnTo>
                      <a:pt x="9590" y="0"/>
                    </a:lnTo>
                    <a:lnTo>
                      <a:pt x="9644" y="0"/>
                    </a:lnTo>
                    <a:lnTo>
                      <a:pt x="9697" y="0"/>
                    </a:lnTo>
                    <a:lnTo>
                      <a:pt x="9750" y="0"/>
                    </a:lnTo>
                    <a:lnTo>
                      <a:pt x="9804" y="0"/>
                    </a:lnTo>
                    <a:lnTo>
                      <a:pt x="9857" y="0"/>
                    </a:lnTo>
                    <a:lnTo>
                      <a:pt x="9910" y="0"/>
                    </a:lnTo>
                    <a:lnTo>
                      <a:pt x="9965" y="0"/>
                    </a:lnTo>
                    <a:lnTo>
                      <a:pt x="10018" y="0"/>
                    </a:lnTo>
                    <a:lnTo>
                      <a:pt x="10071" y="0"/>
                    </a:lnTo>
                    <a:lnTo>
                      <a:pt x="10125" y="0"/>
                    </a:lnTo>
                    <a:lnTo>
                      <a:pt x="10178" y="0"/>
                    </a:lnTo>
                    <a:lnTo>
                      <a:pt x="10231" y="0"/>
                    </a:lnTo>
                    <a:lnTo>
                      <a:pt x="10285" y="0"/>
                    </a:lnTo>
                    <a:lnTo>
                      <a:pt x="10338" y="0"/>
                    </a:lnTo>
                    <a:lnTo>
                      <a:pt x="11111" y="2021"/>
                    </a:lnTo>
                    <a:lnTo>
                      <a:pt x="10322" y="2021"/>
                    </a:lnTo>
                    <a:lnTo>
                      <a:pt x="9910" y="813"/>
                    </a:lnTo>
                    <a:close/>
                    <a:moveTo>
                      <a:pt x="12870" y="582"/>
                    </a:moveTo>
                    <a:lnTo>
                      <a:pt x="12870" y="0"/>
                    </a:lnTo>
                    <a:lnTo>
                      <a:pt x="12749" y="0"/>
                    </a:lnTo>
                    <a:lnTo>
                      <a:pt x="12626" y="0"/>
                    </a:lnTo>
                    <a:lnTo>
                      <a:pt x="12505" y="0"/>
                    </a:lnTo>
                    <a:lnTo>
                      <a:pt x="12382" y="0"/>
                    </a:lnTo>
                    <a:lnTo>
                      <a:pt x="12260" y="0"/>
                    </a:lnTo>
                    <a:lnTo>
                      <a:pt x="12139" y="0"/>
                    </a:lnTo>
                    <a:lnTo>
                      <a:pt x="12016" y="0"/>
                    </a:lnTo>
                    <a:lnTo>
                      <a:pt x="11895" y="0"/>
                    </a:lnTo>
                    <a:lnTo>
                      <a:pt x="11772" y="0"/>
                    </a:lnTo>
                    <a:lnTo>
                      <a:pt x="11651" y="0"/>
                    </a:lnTo>
                    <a:lnTo>
                      <a:pt x="11528" y="0"/>
                    </a:lnTo>
                    <a:lnTo>
                      <a:pt x="11406" y="0"/>
                    </a:lnTo>
                    <a:lnTo>
                      <a:pt x="11284" y="0"/>
                    </a:lnTo>
                    <a:lnTo>
                      <a:pt x="11162" y="0"/>
                    </a:lnTo>
                    <a:lnTo>
                      <a:pt x="11040" y="0"/>
                    </a:lnTo>
                    <a:lnTo>
                      <a:pt x="10918" y="0"/>
                    </a:lnTo>
                    <a:lnTo>
                      <a:pt x="10918" y="582"/>
                    </a:lnTo>
                    <a:lnTo>
                      <a:pt x="11491" y="582"/>
                    </a:lnTo>
                    <a:lnTo>
                      <a:pt x="11491" y="2021"/>
                    </a:lnTo>
                    <a:lnTo>
                      <a:pt x="12298" y="2021"/>
                    </a:lnTo>
                    <a:lnTo>
                      <a:pt x="12298" y="582"/>
                    </a:lnTo>
                    <a:lnTo>
                      <a:pt x="12870" y="582"/>
                    </a:lnTo>
                    <a:close/>
                    <a:moveTo>
                      <a:pt x="13877" y="813"/>
                    </a:moveTo>
                    <a:lnTo>
                      <a:pt x="13465" y="2021"/>
                    </a:lnTo>
                    <a:lnTo>
                      <a:pt x="12676" y="2021"/>
                    </a:lnTo>
                    <a:lnTo>
                      <a:pt x="13450" y="0"/>
                    </a:lnTo>
                    <a:lnTo>
                      <a:pt x="13504" y="0"/>
                    </a:lnTo>
                    <a:lnTo>
                      <a:pt x="13557" y="0"/>
                    </a:lnTo>
                    <a:lnTo>
                      <a:pt x="13610" y="0"/>
                    </a:lnTo>
                    <a:lnTo>
                      <a:pt x="13664" y="0"/>
                    </a:lnTo>
                    <a:lnTo>
                      <a:pt x="13717" y="0"/>
                    </a:lnTo>
                    <a:lnTo>
                      <a:pt x="13770" y="0"/>
                    </a:lnTo>
                    <a:lnTo>
                      <a:pt x="13824" y="0"/>
                    </a:lnTo>
                    <a:lnTo>
                      <a:pt x="13877" y="0"/>
                    </a:lnTo>
                    <a:lnTo>
                      <a:pt x="13930" y="0"/>
                    </a:lnTo>
                    <a:lnTo>
                      <a:pt x="13984" y="0"/>
                    </a:lnTo>
                    <a:lnTo>
                      <a:pt x="14037" y="0"/>
                    </a:lnTo>
                    <a:lnTo>
                      <a:pt x="14091" y="0"/>
                    </a:lnTo>
                    <a:lnTo>
                      <a:pt x="14145" y="0"/>
                    </a:lnTo>
                    <a:lnTo>
                      <a:pt x="14198" y="0"/>
                    </a:lnTo>
                    <a:lnTo>
                      <a:pt x="14251" y="0"/>
                    </a:lnTo>
                    <a:lnTo>
                      <a:pt x="14305" y="0"/>
                    </a:lnTo>
                    <a:lnTo>
                      <a:pt x="15078" y="2021"/>
                    </a:lnTo>
                    <a:lnTo>
                      <a:pt x="14289" y="2021"/>
                    </a:lnTo>
                    <a:lnTo>
                      <a:pt x="13877" y="813"/>
                    </a:lnTo>
                    <a:close/>
                    <a:moveTo>
                      <a:pt x="971" y="582"/>
                    </a:moveTo>
                    <a:lnTo>
                      <a:pt x="971" y="0"/>
                    </a:lnTo>
                    <a:lnTo>
                      <a:pt x="0" y="0"/>
                    </a:lnTo>
                    <a:lnTo>
                      <a:pt x="0" y="2021"/>
                    </a:lnTo>
                    <a:lnTo>
                      <a:pt x="399" y="2021"/>
                    </a:lnTo>
                    <a:lnTo>
                      <a:pt x="399" y="582"/>
                    </a:lnTo>
                    <a:lnTo>
                      <a:pt x="971" y="582"/>
                    </a:lnTo>
                    <a:close/>
                    <a:moveTo>
                      <a:pt x="1978" y="813"/>
                    </a:moveTo>
                    <a:lnTo>
                      <a:pt x="1566" y="2021"/>
                    </a:lnTo>
                    <a:lnTo>
                      <a:pt x="777" y="2021"/>
                    </a:lnTo>
                    <a:lnTo>
                      <a:pt x="1551" y="0"/>
                    </a:lnTo>
                    <a:lnTo>
                      <a:pt x="1605" y="0"/>
                    </a:lnTo>
                    <a:lnTo>
                      <a:pt x="1658" y="0"/>
                    </a:lnTo>
                    <a:lnTo>
                      <a:pt x="1711" y="0"/>
                    </a:lnTo>
                    <a:lnTo>
                      <a:pt x="1765" y="0"/>
                    </a:lnTo>
                    <a:lnTo>
                      <a:pt x="1818" y="0"/>
                    </a:lnTo>
                    <a:lnTo>
                      <a:pt x="1871" y="0"/>
                    </a:lnTo>
                    <a:lnTo>
                      <a:pt x="1925" y="0"/>
                    </a:lnTo>
                    <a:lnTo>
                      <a:pt x="1978" y="0"/>
                    </a:lnTo>
                    <a:lnTo>
                      <a:pt x="2031" y="0"/>
                    </a:lnTo>
                    <a:lnTo>
                      <a:pt x="2085" y="0"/>
                    </a:lnTo>
                    <a:lnTo>
                      <a:pt x="2138" y="0"/>
                    </a:lnTo>
                    <a:lnTo>
                      <a:pt x="2192" y="0"/>
                    </a:lnTo>
                    <a:lnTo>
                      <a:pt x="2246" y="0"/>
                    </a:lnTo>
                    <a:lnTo>
                      <a:pt x="2299" y="0"/>
                    </a:lnTo>
                    <a:lnTo>
                      <a:pt x="2352" y="0"/>
                    </a:lnTo>
                    <a:lnTo>
                      <a:pt x="2406" y="0"/>
                    </a:lnTo>
                    <a:lnTo>
                      <a:pt x="3179" y="2021"/>
                    </a:lnTo>
                    <a:lnTo>
                      <a:pt x="2390" y="2021"/>
                    </a:lnTo>
                    <a:lnTo>
                      <a:pt x="1978" y="813"/>
                    </a:lnTo>
                    <a:close/>
                    <a:moveTo>
                      <a:pt x="4938" y="582"/>
                    </a:moveTo>
                    <a:lnTo>
                      <a:pt x="4938" y="0"/>
                    </a:lnTo>
                    <a:lnTo>
                      <a:pt x="4817" y="0"/>
                    </a:lnTo>
                    <a:lnTo>
                      <a:pt x="4694" y="0"/>
                    </a:lnTo>
                    <a:lnTo>
                      <a:pt x="4572" y="0"/>
                    </a:lnTo>
                    <a:lnTo>
                      <a:pt x="4450" y="0"/>
                    </a:lnTo>
                    <a:lnTo>
                      <a:pt x="4328" y="0"/>
                    </a:lnTo>
                    <a:lnTo>
                      <a:pt x="4206" y="0"/>
                    </a:lnTo>
                    <a:lnTo>
                      <a:pt x="4084" y="0"/>
                    </a:lnTo>
                    <a:lnTo>
                      <a:pt x="3961" y="0"/>
                    </a:lnTo>
                    <a:lnTo>
                      <a:pt x="3840" y="0"/>
                    </a:lnTo>
                    <a:lnTo>
                      <a:pt x="3717" y="0"/>
                    </a:lnTo>
                    <a:lnTo>
                      <a:pt x="3596" y="0"/>
                    </a:lnTo>
                    <a:lnTo>
                      <a:pt x="3474" y="0"/>
                    </a:lnTo>
                    <a:lnTo>
                      <a:pt x="3351" y="0"/>
                    </a:lnTo>
                    <a:lnTo>
                      <a:pt x="3230" y="0"/>
                    </a:lnTo>
                    <a:lnTo>
                      <a:pt x="3107" y="0"/>
                    </a:lnTo>
                    <a:lnTo>
                      <a:pt x="2986" y="0"/>
                    </a:lnTo>
                    <a:lnTo>
                      <a:pt x="2986" y="582"/>
                    </a:lnTo>
                    <a:lnTo>
                      <a:pt x="3558" y="582"/>
                    </a:lnTo>
                    <a:lnTo>
                      <a:pt x="3558" y="2021"/>
                    </a:lnTo>
                    <a:lnTo>
                      <a:pt x="4365" y="2021"/>
                    </a:lnTo>
                    <a:lnTo>
                      <a:pt x="4365" y="582"/>
                    </a:lnTo>
                    <a:lnTo>
                      <a:pt x="4938" y="582"/>
                    </a:lnTo>
                    <a:close/>
                  </a:path>
                </a:pathLst>
              </a:custGeom>
              <a:solidFill>
                <a:srgbClr val="358EC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4" name="Freeform 6"/>
              <p:cNvSpPr>
                <a:spLocks noEditPoints="1"/>
              </p:cNvSpPr>
              <p:nvPr userDrawn="1"/>
            </p:nvSpPr>
            <p:spPr bwMode="auto">
              <a:xfrm>
                <a:off x="0" y="847"/>
                <a:ext cx="1551" cy="387"/>
              </a:xfrm>
              <a:custGeom>
                <a:avLst/>
                <a:gdLst/>
                <a:ahLst/>
                <a:cxnLst>
                  <a:cxn ang="0">
                    <a:pos x="15594" y="2238"/>
                  </a:cxn>
                  <a:cxn ang="0">
                    <a:pos x="15967" y="2238"/>
                  </a:cxn>
                  <a:cxn ang="0">
                    <a:pos x="17061" y="4259"/>
                  </a:cxn>
                  <a:cxn ang="0">
                    <a:pos x="0" y="3064"/>
                  </a:cxn>
                  <a:cxn ang="0">
                    <a:pos x="399" y="582"/>
                  </a:cxn>
                  <a:cxn ang="0">
                    <a:pos x="1658" y="0"/>
                  </a:cxn>
                  <a:cxn ang="0">
                    <a:pos x="2031" y="0"/>
                  </a:cxn>
                  <a:cxn ang="0">
                    <a:pos x="2406" y="0"/>
                  </a:cxn>
                  <a:cxn ang="0">
                    <a:pos x="2711" y="2238"/>
                  </a:cxn>
                  <a:cxn ang="0">
                    <a:pos x="1856" y="2238"/>
                  </a:cxn>
                  <a:cxn ang="0">
                    <a:pos x="1001" y="2238"/>
                  </a:cxn>
                  <a:cxn ang="0">
                    <a:pos x="4938" y="582"/>
                  </a:cxn>
                  <a:cxn ang="0">
                    <a:pos x="4206" y="0"/>
                  </a:cxn>
                  <a:cxn ang="0">
                    <a:pos x="3351" y="0"/>
                  </a:cxn>
                  <a:cxn ang="0">
                    <a:pos x="4365" y="2021"/>
                  </a:cxn>
                  <a:cxn ang="0">
                    <a:pos x="3588" y="2238"/>
                  </a:cxn>
                  <a:cxn ang="0">
                    <a:pos x="3961" y="2238"/>
                  </a:cxn>
                  <a:cxn ang="0">
                    <a:pos x="4335" y="2238"/>
                  </a:cxn>
                  <a:cxn ang="0">
                    <a:pos x="4744" y="2021"/>
                  </a:cxn>
                  <a:cxn ang="0">
                    <a:pos x="5838" y="0"/>
                  </a:cxn>
                  <a:cxn ang="0">
                    <a:pos x="6211" y="0"/>
                  </a:cxn>
                  <a:cxn ang="0">
                    <a:pos x="6921" y="2820"/>
                  </a:cxn>
                  <a:cxn ang="0">
                    <a:pos x="6189" y="2238"/>
                  </a:cxn>
                  <a:cxn ang="0">
                    <a:pos x="5335" y="2238"/>
                  </a:cxn>
                  <a:cxn ang="0">
                    <a:pos x="6349" y="4259"/>
                  </a:cxn>
                  <a:cxn ang="0">
                    <a:pos x="8538" y="0"/>
                  </a:cxn>
                  <a:cxn ang="0">
                    <a:pos x="7684" y="0"/>
                  </a:cxn>
                  <a:cxn ang="0">
                    <a:pos x="6951" y="582"/>
                  </a:cxn>
                  <a:cxn ang="0">
                    <a:pos x="7516" y="4259"/>
                  </a:cxn>
                  <a:cxn ang="0">
                    <a:pos x="7768" y="2238"/>
                  </a:cxn>
                  <a:cxn ang="0">
                    <a:pos x="8141" y="2238"/>
                  </a:cxn>
                  <a:cxn ang="0">
                    <a:pos x="7928" y="3050"/>
                  </a:cxn>
                  <a:cxn ang="0">
                    <a:pos x="9644" y="0"/>
                  </a:cxn>
                  <a:cxn ang="0">
                    <a:pos x="10018" y="0"/>
                  </a:cxn>
                  <a:cxn ang="0">
                    <a:pos x="11111" y="2021"/>
                  </a:cxn>
                  <a:cxn ang="0">
                    <a:pos x="10521" y="2238"/>
                  </a:cxn>
                  <a:cxn ang="0">
                    <a:pos x="9667" y="2238"/>
                  </a:cxn>
                  <a:cxn ang="0">
                    <a:pos x="8935" y="2820"/>
                  </a:cxn>
                  <a:cxn ang="0">
                    <a:pos x="11482" y="4259"/>
                  </a:cxn>
                  <a:cxn ang="0">
                    <a:pos x="11734" y="2238"/>
                  </a:cxn>
                  <a:cxn ang="0">
                    <a:pos x="12107" y="2238"/>
                  </a:cxn>
                  <a:cxn ang="0">
                    <a:pos x="11894" y="3050"/>
                  </a:cxn>
                  <a:cxn ang="0">
                    <a:pos x="12260" y="0"/>
                  </a:cxn>
                  <a:cxn ang="0">
                    <a:pos x="11406" y="0"/>
                  </a:cxn>
                  <a:cxn ang="0">
                    <a:pos x="11491" y="2021"/>
                  </a:cxn>
                  <a:cxn ang="0">
                    <a:pos x="13450" y="0"/>
                  </a:cxn>
                  <a:cxn ang="0">
                    <a:pos x="13824" y="0"/>
                  </a:cxn>
                  <a:cxn ang="0">
                    <a:pos x="14198" y="0"/>
                  </a:cxn>
                  <a:cxn ang="0">
                    <a:pos x="14854" y="2238"/>
                  </a:cxn>
                  <a:cxn ang="0">
                    <a:pos x="14000" y="2238"/>
                  </a:cxn>
                  <a:cxn ang="0">
                    <a:pos x="13144" y="2238"/>
                  </a:cxn>
                  <a:cxn ang="0">
                    <a:pos x="14281" y="2820"/>
                  </a:cxn>
                  <a:cxn ang="0">
                    <a:pos x="16349" y="0"/>
                  </a:cxn>
                  <a:cxn ang="0">
                    <a:pos x="15495" y="0"/>
                  </a:cxn>
                  <a:cxn ang="0">
                    <a:pos x="15456" y="582"/>
                  </a:cxn>
                </a:cxnLst>
                <a:rect l="0" t="0" r="r" b="b"/>
                <a:pathLst>
                  <a:path w="17061" h="4259">
                    <a:moveTo>
                      <a:pt x="15860" y="3050"/>
                    </a:moveTo>
                    <a:lnTo>
                      <a:pt x="15449" y="4259"/>
                    </a:lnTo>
                    <a:lnTo>
                      <a:pt x="14660" y="4259"/>
                    </a:lnTo>
                    <a:lnTo>
                      <a:pt x="15433" y="2238"/>
                    </a:lnTo>
                    <a:lnTo>
                      <a:pt x="15486" y="2238"/>
                    </a:lnTo>
                    <a:lnTo>
                      <a:pt x="15540" y="2238"/>
                    </a:lnTo>
                    <a:lnTo>
                      <a:pt x="15594" y="2238"/>
                    </a:lnTo>
                    <a:lnTo>
                      <a:pt x="15647" y="2238"/>
                    </a:lnTo>
                    <a:lnTo>
                      <a:pt x="15700" y="2238"/>
                    </a:lnTo>
                    <a:lnTo>
                      <a:pt x="15754" y="2238"/>
                    </a:lnTo>
                    <a:lnTo>
                      <a:pt x="15807" y="2238"/>
                    </a:lnTo>
                    <a:lnTo>
                      <a:pt x="15860" y="2238"/>
                    </a:lnTo>
                    <a:lnTo>
                      <a:pt x="15914" y="2238"/>
                    </a:lnTo>
                    <a:lnTo>
                      <a:pt x="15967" y="2238"/>
                    </a:lnTo>
                    <a:lnTo>
                      <a:pt x="16020" y="2238"/>
                    </a:lnTo>
                    <a:lnTo>
                      <a:pt x="16074" y="2238"/>
                    </a:lnTo>
                    <a:lnTo>
                      <a:pt x="16127" y="2238"/>
                    </a:lnTo>
                    <a:lnTo>
                      <a:pt x="16180" y="2238"/>
                    </a:lnTo>
                    <a:lnTo>
                      <a:pt x="16234" y="2238"/>
                    </a:lnTo>
                    <a:lnTo>
                      <a:pt x="16287" y="2238"/>
                    </a:lnTo>
                    <a:lnTo>
                      <a:pt x="17061" y="4259"/>
                    </a:lnTo>
                    <a:lnTo>
                      <a:pt x="16272" y="4259"/>
                    </a:lnTo>
                    <a:lnTo>
                      <a:pt x="15860" y="3050"/>
                    </a:lnTo>
                    <a:close/>
                    <a:moveTo>
                      <a:pt x="0" y="2238"/>
                    </a:moveTo>
                    <a:lnTo>
                      <a:pt x="422" y="2238"/>
                    </a:lnTo>
                    <a:lnTo>
                      <a:pt x="1196" y="4259"/>
                    </a:lnTo>
                    <a:lnTo>
                      <a:pt x="406" y="4259"/>
                    </a:lnTo>
                    <a:lnTo>
                      <a:pt x="0" y="3064"/>
                    </a:lnTo>
                    <a:lnTo>
                      <a:pt x="0" y="2238"/>
                    </a:lnTo>
                    <a:close/>
                    <a:moveTo>
                      <a:pt x="971" y="582"/>
                    </a:moveTo>
                    <a:lnTo>
                      <a:pt x="971" y="0"/>
                    </a:lnTo>
                    <a:lnTo>
                      <a:pt x="0" y="0"/>
                    </a:lnTo>
                    <a:lnTo>
                      <a:pt x="0" y="2021"/>
                    </a:lnTo>
                    <a:lnTo>
                      <a:pt x="399" y="2021"/>
                    </a:lnTo>
                    <a:lnTo>
                      <a:pt x="399" y="582"/>
                    </a:lnTo>
                    <a:lnTo>
                      <a:pt x="971" y="582"/>
                    </a:lnTo>
                    <a:close/>
                    <a:moveTo>
                      <a:pt x="1978" y="812"/>
                    </a:moveTo>
                    <a:lnTo>
                      <a:pt x="1566" y="2021"/>
                    </a:lnTo>
                    <a:lnTo>
                      <a:pt x="777" y="2021"/>
                    </a:lnTo>
                    <a:lnTo>
                      <a:pt x="1551" y="0"/>
                    </a:lnTo>
                    <a:lnTo>
                      <a:pt x="1605" y="0"/>
                    </a:lnTo>
                    <a:lnTo>
                      <a:pt x="1658" y="0"/>
                    </a:lnTo>
                    <a:lnTo>
                      <a:pt x="1711" y="0"/>
                    </a:lnTo>
                    <a:lnTo>
                      <a:pt x="1765" y="0"/>
                    </a:lnTo>
                    <a:lnTo>
                      <a:pt x="1818" y="0"/>
                    </a:lnTo>
                    <a:lnTo>
                      <a:pt x="1871" y="0"/>
                    </a:lnTo>
                    <a:lnTo>
                      <a:pt x="1925" y="0"/>
                    </a:lnTo>
                    <a:lnTo>
                      <a:pt x="1978" y="0"/>
                    </a:lnTo>
                    <a:lnTo>
                      <a:pt x="2031" y="0"/>
                    </a:lnTo>
                    <a:lnTo>
                      <a:pt x="2085" y="0"/>
                    </a:lnTo>
                    <a:lnTo>
                      <a:pt x="2138" y="0"/>
                    </a:lnTo>
                    <a:lnTo>
                      <a:pt x="2192" y="0"/>
                    </a:lnTo>
                    <a:lnTo>
                      <a:pt x="2246" y="0"/>
                    </a:lnTo>
                    <a:lnTo>
                      <a:pt x="2299" y="0"/>
                    </a:lnTo>
                    <a:lnTo>
                      <a:pt x="2352" y="0"/>
                    </a:lnTo>
                    <a:lnTo>
                      <a:pt x="2406" y="0"/>
                    </a:lnTo>
                    <a:lnTo>
                      <a:pt x="3179" y="2021"/>
                    </a:lnTo>
                    <a:lnTo>
                      <a:pt x="2390" y="2021"/>
                    </a:lnTo>
                    <a:lnTo>
                      <a:pt x="1978" y="812"/>
                    </a:lnTo>
                    <a:close/>
                    <a:moveTo>
                      <a:pt x="2955" y="2820"/>
                    </a:moveTo>
                    <a:lnTo>
                      <a:pt x="2955" y="2238"/>
                    </a:lnTo>
                    <a:lnTo>
                      <a:pt x="2833" y="2238"/>
                    </a:lnTo>
                    <a:lnTo>
                      <a:pt x="2711" y="2238"/>
                    </a:lnTo>
                    <a:lnTo>
                      <a:pt x="2589" y="2238"/>
                    </a:lnTo>
                    <a:lnTo>
                      <a:pt x="2466" y="2238"/>
                    </a:lnTo>
                    <a:lnTo>
                      <a:pt x="2345" y="2238"/>
                    </a:lnTo>
                    <a:lnTo>
                      <a:pt x="2222" y="2238"/>
                    </a:lnTo>
                    <a:lnTo>
                      <a:pt x="2101" y="2238"/>
                    </a:lnTo>
                    <a:lnTo>
                      <a:pt x="1978" y="2238"/>
                    </a:lnTo>
                    <a:lnTo>
                      <a:pt x="1856" y="2238"/>
                    </a:lnTo>
                    <a:lnTo>
                      <a:pt x="1734" y="2238"/>
                    </a:lnTo>
                    <a:lnTo>
                      <a:pt x="1612" y="2238"/>
                    </a:lnTo>
                    <a:lnTo>
                      <a:pt x="1490" y="2238"/>
                    </a:lnTo>
                    <a:lnTo>
                      <a:pt x="1368" y="2238"/>
                    </a:lnTo>
                    <a:lnTo>
                      <a:pt x="1245" y="2238"/>
                    </a:lnTo>
                    <a:lnTo>
                      <a:pt x="1124" y="2238"/>
                    </a:lnTo>
                    <a:lnTo>
                      <a:pt x="1001" y="2238"/>
                    </a:lnTo>
                    <a:lnTo>
                      <a:pt x="1001" y="2820"/>
                    </a:lnTo>
                    <a:lnTo>
                      <a:pt x="1575" y="2820"/>
                    </a:lnTo>
                    <a:lnTo>
                      <a:pt x="1575" y="4259"/>
                    </a:lnTo>
                    <a:lnTo>
                      <a:pt x="2382" y="4259"/>
                    </a:lnTo>
                    <a:lnTo>
                      <a:pt x="2382" y="2820"/>
                    </a:lnTo>
                    <a:lnTo>
                      <a:pt x="2955" y="2820"/>
                    </a:lnTo>
                    <a:close/>
                    <a:moveTo>
                      <a:pt x="4938" y="582"/>
                    </a:moveTo>
                    <a:lnTo>
                      <a:pt x="4938" y="0"/>
                    </a:lnTo>
                    <a:lnTo>
                      <a:pt x="4817" y="0"/>
                    </a:lnTo>
                    <a:lnTo>
                      <a:pt x="4694" y="0"/>
                    </a:lnTo>
                    <a:lnTo>
                      <a:pt x="4572" y="0"/>
                    </a:lnTo>
                    <a:lnTo>
                      <a:pt x="4450" y="0"/>
                    </a:lnTo>
                    <a:lnTo>
                      <a:pt x="4328" y="0"/>
                    </a:lnTo>
                    <a:lnTo>
                      <a:pt x="4206" y="0"/>
                    </a:lnTo>
                    <a:lnTo>
                      <a:pt x="4084" y="0"/>
                    </a:lnTo>
                    <a:lnTo>
                      <a:pt x="3961" y="0"/>
                    </a:lnTo>
                    <a:lnTo>
                      <a:pt x="3840" y="0"/>
                    </a:lnTo>
                    <a:lnTo>
                      <a:pt x="3717" y="0"/>
                    </a:lnTo>
                    <a:lnTo>
                      <a:pt x="3596" y="0"/>
                    </a:lnTo>
                    <a:lnTo>
                      <a:pt x="3474" y="0"/>
                    </a:lnTo>
                    <a:lnTo>
                      <a:pt x="3351" y="0"/>
                    </a:lnTo>
                    <a:lnTo>
                      <a:pt x="3230" y="0"/>
                    </a:lnTo>
                    <a:lnTo>
                      <a:pt x="3107" y="0"/>
                    </a:lnTo>
                    <a:lnTo>
                      <a:pt x="2986" y="0"/>
                    </a:lnTo>
                    <a:lnTo>
                      <a:pt x="2986" y="582"/>
                    </a:lnTo>
                    <a:lnTo>
                      <a:pt x="3558" y="582"/>
                    </a:lnTo>
                    <a:lnTo>
                      <a:pt x="3558" y="2021"/>
                    </a:lnTo>
                    <a:lnTo>
                      <a:pt x="4365" y="2021"/>
                    </a:lnTo>
                    <a:lnTo>
                      <a:pt x="4365" y="582"/>
                    </a:lnTo>
                    <a:lnTo>
                      <a:pt x="4938" y="582"/>
                    </a:lnTo>
                    <a:close/>
                    <a:moveTo>
                      <a:pt x="3961" y="3050"/>
                    </a:moveTo>
                    <a:lnTo>
                      <a:pt x="3550" y="4259"/>
                    </a:lnTo>
                    <a:lnTo>
                      <a:pt x="2761" y="4259"/>
                    </a:lnTo>
                    <a:lnTo>
                      <a:pt x="3534" y="2238"/>
                    </a:lnTo>
                    <a:lnTo>
                      <a:pt x="3588" y="2238"/>
                    </a:lnTo>
                    <a:lnTo>
                      <a:pt x="3641" y="2238"/>
                    </a:lnTo>
                    <a:lnTo>
                      <a:pt x="3695" y="2238"/>
                    </a:lnTo>
                    <a:lnTo>
                      <a:pt x="3748" y="2238"/>
                    </a:lnTo>
                    <a:lnTo>
                      <a:pt x="3801" y="2238"/>
                    </a:lnTo>
                    <a:lnTo>
                      <a:pt x="3855" y="2238"/>
                    </a:lnTo>
                    <a:lnTo>
                      <a:pt x="3908" y="2238"/>
                    </a:lnTo>
                    <a:lnTo>
                      <a:pt x="3961" y="2238"/>
                    </a:lnTo>
                    <a:lnTo>
                      <a:pt x="4015" y="2238"/>
                    </a:lnTo>
                    <a:lnTo>
                      <a:pt x="4068" y="2238"/>
                    </a:lnTo>
                    <a:lnTo>
                      <a:pt x="4121" y="2238"/>
                    </a:lnTo>
                    <a:lnTo>
                      <a:pt x="4175" y="2238"/>
                    </a:lnTo>
                    <a:lnTo>
                      <a:pt x="4228" y="2238"/>
                    </a:lnTo>
                    <a:lnTo>
                      <a:pt x="4281" y="2238"/>
                    </a:lnTo>
                    <a:lnTo>
                      <a:pt x="4335" y="2238"/>
                    </a:lnTo>
                    <a:lnTo>
                      <a:pt x="4388" y="2238"/>
                    </a:lnTo>
                    <a:lnTo>
                      <a:pt x="5162" y="4259"/>
                    </a:lnTo>
                    <a:lnTo>
                      <a:pt x="4373" y="4259"/>
                    </a:lnTo>
                    <a:lnTo>
                      <a:pt x="3961" y="3050"/>
                    </a:lnTo>
                    <a:close/>
                    <a:moveTo>
                      <a:pt x="5945" y="812"/>
                    </a:moveTo>
                    <a:lnTo>
                      <a:pt x="5533" y="2021"/>
                    </a:lnTo>
                    <a:lnTo>
                      <a:pt x="4744" y="2021"/>
                    </a:lnTo>
                    <a:lnTo>
                      <a:pt x="5518" y="0"/>
                    </a:lnTo>
                    <a:lnTo>
                      <a:pt x="5571" y="0"/>
                    </a:lnTo>
                    <a:lnTo>
                      <a:pt x="5625" y="0"/>
                    </a:lnTo>
                    <a:lnTo>
                      <a:pt x="5678" y="0"/>
                    </a:lnTo>
                    <a:lnTo>
                      <a:pt x="5731" y="0"/>
                    </a:lnTo>
                    <a:lnTo>
                      <a:pt x="5785" y="0"/>
                    </a:lnTo>
                    <a:lnTo>
                      <a:pt x="5838" y="0"/>
                    </a:lnTo>
                    <a:lnTo>
                      <a:pt x="5891" y="0"/>
                    </a:lnTo>
                    <a:lnTo>
                      <a:pt x="5945" y="0"/>
                    </a:lnTo>
                    <a:lnTo>
                      <a:pt x="5998" y="0"/>
                    </a:lnTo>
                    <a:lnTo>
                      <a:pt x="6051" y="0"/>
                    </a:lnTo>
                    <a:lnTo>
                      <a:pt x="6105" y="0"/>
                    </a:lnTo>
                    <a:lnTo>
                      <a:pt x="6158" y="0"/>
                    </a:lnTo>
                    <a:lnTo>
                      <a:pt x="6211" y="0"/>
                    </a:lnTo>
                    <a:lnTo>
                      <a:pt x="6266" y="0"/>
                    </a:lnTo>
                    <a:lnTo>
                      <a:pt x="6319" y="0"/>
                    </a:lnTo>
                    <a:lnTo>
                      <a:pt x="6372" y="0"/>
                    </a:lnTo>
                    <a:lnTo>
                      <a:pt x="7145" y="2021"/>
                    </a:lnTo>
                    <a:lnTo>
                      <a:pt x="6356" y="2021"/>
                    </a:lnTo>
                    <a:lnTo>
                      <a:pt x="5945" y="812"/>
                    </a:lnTo>
                    <a:close/>
                    <a:moveTo>
                      <a:pt x="6921" y="2820"/>
                    </a:moveTo>
                    <a:lnTo>
                      <a:pt x="6921" y="2238"/>
                    </a:lnTo>
                    <a:lnTo>
                      <a:pt x="6799" y="2238"/>
                    </a:lnTo>
                    <a:lnTo>
                      <a:pt x="6677" y="2238"/>
                    </a:lnTo>
                    <a:lnTo>
                      <a:pt x="6555" y="2238"/>
                    </a:lnTo>
                    <a:lnTo>
                      <a:pt x="6433" y="2238"/>
                    </a:lnTo>
                    <a:lnTo>
                      <a:pt x="6312" y="2238"/>
                    </a:lnTo>
                    <a:lnTo>
                      <a:pt x="6189" y="2238"/>
                    </a:lnTo>
                    <a:lnTo>
                      <a:pt x="6067" y="2238"/>
                    </a:lnTo>
                    <a:lnTo>
                      <a:pt x="5945" y="2238"/>
                    </a:lnTo>
                    <a:lnTo>
                      <a:pt x="5823" y="2238"/>
                    </a:lnTo>
                    <a:lnTo>
                      <a:pt x="5701" y="2238"/>
                    </a:lnTo>
                    <a:lnTo>
                      <a:pt x="5579" y="2238"/>
                    </a:lnTo>
                    <a:lnTo>
                      <a:pt x="5456" y="2238"/>
                    </a:lnTo>
                    <a:lnTo>
                      <a:pt x="5335" y="2238"/>
                    </a:lnTo>
                    <a:lnTo>
                      <a:pt x="5212" y="2238"/>
                    </a:lnTo>
                    <a:lnTo>
                      <a:pt x="5091" y="2238"/>
                    </a:lnTo>
                    <a:lnTo>
                      <a:pt x="4968" y="2238"/>
                    </a:lnTo>
                    <a:lnTo>
                      <a:pt x="4968" y="2820"/>
                    </a:lnTo>
                    <a:lnTo>
                      <a:pt x="5541" y="2820"/>
                    </a:lnTo>
                    <a:lnTo>
                      <a:pt x="5541" y="4259"/>
                    </a:lnTo>
                    <a:lnTo>
                      <a:pt x="6349" y="4259"/>
                    </a:lnTo>
                    <a:lnTo>
                      <a:pt x="6349" y="2820"/>
                    </a:lnTo>
                    <a:lnTo>
                      <a:pt x="6921" y="2820"/>
                    </a:lnTo>
                    <a:close/>
                    <a:moveTo>
                      <a:pt x="8905" y="582"/>
                    </a:moveTo>
                    <a:lnTo>
                      <a:pt x="8905" y="0"/>
                    </a:lnTo>
                    <a:lnTo>
                      <a:pt x="8782" y="0"/>
                    </a:lnTo>
                    <a:lnTo>
                      <a:pt x="8661" y="0"/>
                    </a:lnTo>
                    <a:lnTo>
                      <a:pt x="8538" y="0"/>
                    </a:lnTo>
                    <a:lnTo>
                      <a:pt x="8416" y="0"/>
                    </a:lnTo>
                    <a:lnTo>
                      <a:pt x="8294" y="0"/>
                    </a:lnTo>
                    <a:lnTo>
                      <a:pt x="8172" y="0"/>
                    </a:lnTo>
                    <a:lnTo>
                      <a:pt x="8050" y="0"/>
                    </a:lnTo>
                    <a:lnTo>
                      <a:pt x="7928" y="0"/>
                    </a:lnTo>
                    <a:lnTo>
                      <a:pt x="7805" y="0"/>
                    </a:lnTo>
                    <a:lnTo>
                      <a:pt x="7684" y="0"/>
                    </a:lnTo>
                    <a:lnTo>
                      <a:pt x="7561" y="0"/>
                    </a:lnTo>
                    <a:lnTo>
                      <a:pt x="7440" y="0"/>
                    </a:lnTo>
                    <a:lnTo>
                      <a:pt x="7317" y="0"/>
                    </a:lnTo>
                    <a:lnTo>
                      <a:pt x="7195" y="0"/>
                    </a:lnTo>
                    <a:lnTo>
                      <a:pt x="7073" y="0"/>
                    </a:lnTo>
                    <a:lnTo>
                      <a:pt x="6951" y="0"/>
                    </a:lnTo>
                    <a:lnTo>
                      <a:pt x="6951" y="582"/>
                    </a:lnTo>
                    <a:lnTo>
                      <a:pt x="7524" y="582"/>
                    </a:lnTo>
                    <a:lnTo>
                      <a:pt x="7524" y="2021"/>
                    </a:lnTo>
                    <a:lnTo>
                      <a:pt x="8331" y="2021"/>
                    </a:lnTo>
                    <a:lnTo>
                      <a:pt x="8331" y="582"/>
                    </a:lnTo>
                    <a:lnTo>
                      <a:pt x="8905" y="582"/>
                    </a:lnTo>
                    <a:close/>
                    <a:moveTo>
                      <a:pt x="7928" y="3050"/>
                    </a:moveTo>
                    <a:lnTo>
                      <a:pt x="7516" y="4259"/>
                    </a:lnTo>
                    <a:lnTo>
                      <a:pt x="6727" y="4259"/>
                    </a:lnTo>
                    <a:lnTo>
                      <a:pt x="7500" y="2238"/>
                    </a:lnTo>
                    <a:lnTo>
                      <a:pt x="7554" y="2238"/>
                    </a:lnTo>
                    <a:lnTo>
                      <a:pt x="7607" y="2238"/>
                    </a:lnTo>
                    <a:lnTo>
                      <a:pt x="7660" y="2238"/>
                    </a:lnTo>
                    <a:lnTo>
                      <a:pt x="7715" y="2238"/>
                    </a:lnTo>
                    <a:lnTo>
                      <a:pt x="7768" y="2238"/>
                    </a:lnTo>
                    <a:lnTo>
                      <a:pt x="7821" y="2238"/>
                    </a:lnTo>
                    <a:lnTo>
                      <a:pt x="7875" y="2238"/>
                    </a:lnTo>
                    <a:lnTo>
                      <a:pt x="7928" y="2238"/>
                    </a:lnTo>
                    <a:lnTo>
                      <a:pt x="7981" y="2238"/>
                    </a:lnTo>
                    <a:lnTo>
                      <a:pt x="8035" y="2238"/>
                    </a:lnTo>
                    <a:lnTo>
                      <a:pt x="8088" y="2238"/>
                    </a:lnTo>
                    <a:lnTo>
                      <a:pt x="8141" y="2238"/>
                    </a:lnTo>
                    <a:lnTo>
                      <a:pt x="8195" y="2238"/>
                    </a:lnTo>
                    <a:lnTo>
                      <a:pt x="8248" y="2238"/>
                    </a:lnTo>
                    <a:lnTo>
                      <a:pt x="8301" y="2238"/>
                    </a:lnTo>
                    <a:lnTo>
                      <a:pt x="8355" y="2238"/>
                    </a:lnTo>
                    <a:lnTo>
                      <a:pt x="9129" y="4259"/>
                    </a:lnTo>
                    <a:lnTo>
                      <a:pt x="8340" y="4259"/>
                    </a:lnTo>
                    <a:lnTo>
                      <a:pt x="7928" y="3050"/>
                    </a:lnTo>
                    <a:close/>
                    <a:moveTo>
                      <a:pt x="9910" y="812"/>
                    </a:moveTo>
                    <a:lnTo>
                      <a:pt x="9500" y="2021"/>
                    </a:lnTo>
                    <a:lnTo>
                      <a:pt x="8710" y="2021"/>
                    </a:lnTo>
                    <a:lnTo>
                      <a:pt x="9484" y="0"/>
                    </a:lnTo>
                    <a:lnTo>
                      <a:pt x="9537" y="0"/>
                    </a:lnTo>
                    <a:lnTo>
                      <a:pt x="9590" y="0"/>
                    </a:lnTo>
                    <a:lnTo>
                      <a:pt x="9644" y="0"/>
                    </a:lnTo>
                    <a:lnTo>
                      <a:pt x="9697" y="0"/>
                    </a:lnTo>
                    <a:lnTo>
                      <a:pt x="9750" y="0"/>
                    </a:lnTo>
                    <a:lnTo>
                      <a:pt x="9804" y="0"/>
                    </a:lnTo>
                    <a:lnTo>
                      <a:pt x="9857" y="0"/>
                    </a:lnTo>
                    <a:lnTo>
                      <a:pt x="9910" y="0"/>
                    </a:lnTo>
                    <a:lnTo>
                      <a:pt x="9965" y="0"/>
                    </a:lnTo>
                    <a:lnTo>
                      <a:pt x="10018" y="0"/>
                    </a:lnTo>
                    <a:lnTo>
                      <a:pt x="10071" y="0"/>
                    </a:lnTo>
                    <a:lnTo>
                      <a:pt x="10125" y="0"/>
                    </a:lnTo>
                    <a:lnTo>
                      <a:pt x="10178" y="0"/>
                    </a:lnTo>
                    <a:lnTo>
                      <a:pt x="10231" y="0"/>
                    </a:lnTo>
                    <a:lnTo>
                      <a:pt x="10285" y="0"/>
                    </a:lnTo>
                    <a:lnTo>
                      <a:pt x="10338" y="0"/>
                    </a:lnTo>
                    <a:lnTo>
                      <a:pt x="11111" y="2021"/>
                    </a:lnTo>
                    <a:lnTo>
                      <a:pt x="10322" y="2021"/>
                    </a:lnTo>
                    <a:lnTo>
                      <a:pt x="9910" y="812"/>
                    </a:lnTo>
                    <a:close/>
                    <a:moveTo>
                      <a:pt x="10887" y="2820"/>
                    </a:moveTo>
                    <a:lnTo>
                      <a:pt x="10887" y="2238"/>
                    </a:lnTo>
                    <a:lnTo>
                      <a:pt x="10765" y="2238"/>
                    </a:lnTo>
                    <a:lnTo>
                      <a:pt x="10643" y="2238"/>
                    </a:lnTo>
                    <a:lnTo>
                      <a:pt x="10521" y="2238"/>
                    </a:lnTo>
                    <a:lnTo>
                      <a:pt x="10399" y="2238"/>
                    </a:lnTo>
                    <a:lnTo>
                      <a:pt x="10277" y="2238"/>
                    </a:lnTo>
                    <a:lnTo>
                      <a:pt x="10154" y="2238"/>
                    </a:lnTo>
                    <a:lnTo>
                      <a:pt x="10033" y="2238"/>
                    </a:lnTo>
                    <a:lnTo>
                      <a:pt x="9910" y="2238"/>
                    </a:lnTo>
                    <a:lnTo>
                      <a:pt x="9789" y="2238"/>
                    </a:lnTo>
                    <a:lnTo>
                      <a:pt x="9667" y="2238"/>
                    </a:lnTo>
                    <a:lnTo>
                      <a:pt x="9545" y="2238"/>
                    </a:lnTo>
                    <a:lnTo>
                      <a:pt x="9423" y="2238"/>
                    </a:lnTo>
                    <a:lnTo>
                      <a:pt x="9300" y="2238"/>
                    </a:lnTo>
                    <a:lnTo>
                      <a:pt x="9179" y="2238"/>
                    </a:lnTo>
                    <a:lnTo>
                      <a:pt x="9056" y="2238"/>
                    </a:lnTo>
                    <a:lnTo>
                      <a:pt x="8935" y="2238"/>
                    </a:lnTo>
                    <a:lnTo>
                      <a:pt x="8935" y="2820"/>
                    </a:lnTo>
                    <a:lnTo>
                      <a:pt x="9507" y="2820"/>
                    </a:lnTo>
                    <a:lnTo>
                      <a:pt x="9507" y="4259"/>
                    </a:lnTo>
                    <a:lnTo>
                      <a:pt x="10314" y="4259"/>
                    </a:lnTo>
                    <a:lnTo>
                      <a:pt x="10314" y="2820"/>
                    </a:lnTo>
                    <a:lnTo>
                      <a:pt x="10887" y="2820"/>
                    </a:lnTo>
                    <a:close/>
                    <a:moveTo>
                      <a:pt x="11894" y="3050"/>
                    </a:moveTo>
                    <a:lnTo>
                      <a:pt x="11482" y="4259"/>
                    </a:lnTo>
                    <a:lnTo>
                      <a:pt x="10693" y="4259"/>
                    </a:lnTo>
                    <a:lnTo>
                      <a:pt x="11467" y="2238"/>
                    </a:lnTo>
                    <a:lnTo>
                      <a:pt x="11520" y="2238"/>
                    </a:lnTo>
                    <a:lnTo>
                      <a:pt x="11574" y="2238"/>
                    </a:lnTo>
                    <a:lnTo>
                      <a:pt x="11627" y="2238"/>
                    </a:lnTo>
                    <a:lnTo>
                      <a:pt x="11680" y="2238"/>
                    </a:lnTo>
                    <a:lnTo>
                      <a:pt x="11734" y="2238"/>
                    </a:lnTo>
                    <a:lnTo>
                      <a:pt x="11787" y="2238"/>
                    </a:lnTo>
                    <a:lnTo>
                      <a:pt x="11840" y="2238"/>
                    </a:lnTo>
                    <a:lnTo>
                      <a:pt x="11894" y="2238"/>
                    </a:lnTo>
                    <a:lnTo>
                      <a:pt x="11947" y="2238"/>
                    </a:lnTo>
                    <a:lnTo>
                      <a:pt x="12000" y="2238"/>
                    </a:lnTo>
                    <a:lnTo>
                      <a:pt x="12054" y="2238"/>
                    </a:lnTo>
                    <a:lnTo>
                      <a:pt x="12107" y="2238"/>
                    </a:lnTo>
                    <a:lnTo>
                      <a:pt x="12160" y="2238"/>
                    </a:lnTo>
                    <a:lnTo>
                      <a:pt x="12214" y="2238"/>
                    </a:lnTo>
                    <a:lnTo>
                      <a:pt x="12268" y="2238"/>
                    </a:lnTo>
                    <a:lnTo>
                      <a:pt x="12321" y="2238"/>
                    </a:lnTo>
                    <a:lnTo>
                      <a:pt x="13094" y="4259"/>
                    </a:lnTo>
                    <a:lnTo>
                      <a:pt x="12305" y="4259"/>
                    </a:lnTo>
                    <a:lnTo>
                      <a:pt x="11894" y="3050"/>
                    </a:lnTo>
                    <a:close/>
                    <a:moveTo>
                      <a:pt x="12870" y="582"/>
                    </a:moveTo>
                    <a:lnTo>
                      <a:pt x="12870" y="0"/>
                    </a:lnTo>
                    <a:lnTo>
                      <a:pt x="12749" y="0"/>
                    </a:lnTo>
                    <a:lnTo>
                      <a:pt x="12626" y="0"/>
                    </a:lnTo>
                    <a:lnTo>
                      <a:pt x="12505" y="0"/>
                    </a:lnTo>
                    <a:lnTo>
                      <a:pt x="12382" y="0"/>
                    </a:lnTo>
                    <a:lnTo>
                      <a:pt x="12260" y="0"/>
                    </a:lnTo>
                    <a:lnTo>
                      <a:pt x="12139" y="0"/>
                    </a:lnTo>
                    <a:lnTo>
                      <a:pt x="12016" y="0"/>
                    </a:lnTo>
                    <a:lnTo>
                      <a:pt x="11895" y="0"/>
                    </a:lnTo>
                    <a:lnTo>
                      <a:pt x="11772" y="0"/>
                    </a:lnTo>
                    <a:lnTo>
                      <a:pt x="11651" y="0"/>
                    </a:lnTo>
                    <a:lnTo>
                      <a:pt x="11528" y="0"/>
                    </a:lnTo>
                    <a:lnTo>
                      <a:pt x="11406" y="0"/>
                    </a:lnTo>
                    <a:lnTo>
                      <a:pt x="11284" y="0"/>
                    </a:lnTo>
                    <a:lnTo>
                      <a:pt x="11162" y="0"/>
                    </a:lnTo>
                    <a:lnTo>
                      <a:pt x="11040" y="0"/>
                    </a:lnTo>
                    <a:lnTo>
                      <a:pt x="10918" y="0"/>
                    </a:lnTo>
                    <a:lnTo>
                      <a:pt x="10918" y="582"/>
                    </a:lnTo>
                    <a:lnTo>
                      <a:pt x="11491" y="582"/>
                    </a:lnTo>
                    <a:lnTo>
                      <a:pt x="11491" y="2021"/>
                    </a:lnTo>
                    <a:lnTo>
                      <a:pt x="12298" y="2021"/>
                    </a:lnTo>
                    <a:lnTo>
                      <a:pt x="12298" y="582"/>
                    </a:lnTo>
                    <a:lnTo>
                      <a:pt x="12870" y="582"/>
                    </a:lnTo>
                    <a:close/>
                    <a:moveTo>
                      <a:pt x="13877" y="812"/>
                    </a:moveTo>
                    <a:lnTo>
                      <a:pt x="13465" y="2021"/>
                    </a:lnTo>
                    <a:lnTo>
                      <a:pt x="12676" y="2021"/>
                    </a:lnTo>
                    <a:lnTo>
                      <a:pt x="13450" y="0"/>
                    </a:lnTo>
                    <a:lnTo>
                      <a:pt x="13504" y="0"/>
                    </a:lnTo>
                    <a:lnTo>
                      <a:pt x="13557" y="0"/>
                    </a:lnTo>
                    <a:lnTo>
                      <a:pt x="13610" y="0"/>
                    </a:lnTo>
                    <a:lnTo>
                      <a:pt x="13664" y="0"/>
                    </a:lnTo>
                    <a:lnTo>
                      <a:pt x="13717" y="0"/>
                    </a:lnTo>
                    <a:lnTo>
                      <a:pt x="13770" y="0"/>
                    </a:lnTo>
                    <a:lnTo>
                      <a:pt x="13824" y="0"/>
                    </a:lnTo>
                    <a:lnTo>
                      <a:pt x="13877" y="0"/>
                    </a:lnTo>
                    <a:lnTo>
                      <a:pt x="13930" y="0"/>
                    </a:lnTo>
                    <a:lnTo>
                      <a:pt x="13984" y="0"/>
                    </a:lnTo>
                    <a:lnTo>
                      <a:pt x="14037" y="0"/>
                    </a:lnTo>
                    <a:lnTo>
                      <a:pt x="14091" y="0"/>
                    </a:lnTo>
                    <a:lnTo>
                      <a:pt x="14145" y="0"/>
                    </a:lnTo>
                    <a:lnTo>
                      <a:pt x="14198" y="0"/>
                    </a:lnTo>
                    <a:lnTo>
                      <a:pt x="14251" y="0"/>
                    </a:lnTo>
                    <a:lnTo>
                      <a:pt x="14305" y="0"/>
                    </a:lnTo>
                    <a:lnTo>
                      <a:pt x="15078" y="2021"/>
                    </a:lnTo>
                    <a:lnTo>
                      <a:pt x="14289" y="2021"/>
                    </a:lnTo>
                    <a:lnTo>
                      <a:pt x="13877" y="812"/>
                    </a:lnTo>
                    <a:close/>
                    <a:moveTo>
                      <a:pt x="14854" y="2820"/>
                    </a:moveTo>
                    <a:lnTo>
                      <a:pt x="14854" y="2238"/>
                    </a:lnTo>
                    <a:lnTo>
                      <a:pt x="14732" y="2238"/>
                    </a:lnTo>
                    <a:lnTo>
                      <a:pt x="14610" y="2238"/>
                    </a:lnTo>
                    <a:lnTo>
                      <a:pt x="14488" y="2238"/>
                    </a:lnTo>
                    <a:lnTo>
                      <a:pt x="14365" y="2238"/>
                    </a:lnTo>
                    <a:lnTo>
                      <a:pt x="14244" y="2238"/>
                    </a:lnTo>
                    <a:lnTo>
                      <a:pt x="14121" y="2238"/>
                    </a:lnTo>
                    <a:lnTo>
                      <a:pt x="14000" y="2238"/>
                    </a:lnTo>
                    <a:lnTo>
                      <a:pt x="13877" y="2238"/>
                    </a:lnTo>
                    <a:lnTo>
                      <a:pt x="13755" y="2238"/>
                    </a:lnTo>
                    <a:lnTo>
                      <a:pt x="13633" y="2238"/>
                    </a:lnTo>
                    <a:lnTo>
                      <a:pt x="13511" y="2238"/>
                    </a:lnTo>
                    <a:lnTo>
                      <a:pt x="13389" y="2238"/>
                    </a:lnTo>
                    <a:lnTo>
                      <a:pt x="13267" y="2238"/>
                    </a:lnTo>
                    <a:lnTo>
                      <a:pt x="13144" y="2238"/>
                    </a:lnTo>
                    <a:lnTo>
                      <a:pt x="13023" y="2238"/>
                    </a:lnTo>
                    <a:lnTo>
                      <a:pt x="12901" y="2238"/>
                    </a:lnTo>
                    <a:lnTo>
                      <a:pt x="12901" y="2820"/>
                    </a:lnTo>
                    <a:lnTo>
                      <a:pt x="13474" y="2820"/>
                    </a:lnTo>
                    <a:lnTo>
                      <a:pt x="13474" y="4259"/>
                    </a:lnTo>
                    <a:lnTo>
                      <a:pt x="14281" y="4259"/>
                    </a:lnTo>
                    <a:lnTo>
                      <a:pt x="14281" y="2820"/>
                    </a:lnTo>
                    <a:lnTo>
                      <a:pt x="14854" y="2820"/>
                    </a:lnTo>
                    <a:close/>
                    <a:moveTo>
                      <a:pt x="16837" y="582"/>
                    </a:moveTo>
                    <a:lnTo>
                      <a:pt x="16837" y="0"/>
                    </a:lnTo>
                    <a:lnTo>
                      <a:pt x="16714" y="0"/>
                    </a:lnTo>
                    <a:lnTo>
                      <a:pt x="16593" y="0"/>
                    </a:lnTo>
                    <a:lnTo>
                      <a:pt x="16470" y="0"/>
                    </a:lnTo>
                    <a:lnTo>
                      <a:pt x="16349" y="0"/>
                    </a:lnTo>
                    <a:lnTo>
                      <a:pt x="16226" y="0"/>
                    </a:lnTo>
                    <a:lnTo>
                      <a:pt x="16105" y="0"/>
                    </a:lnTo>
                    <a:lnTo>
                      <a:pt x="15982" y="0"/>
                    </a:lnTo>
                    <a:lnTo>
                      <a:pt x="15860" y="0"/>
                    </a:lnTo>
                    <a:lnTo>
                      <a:pt x="15739" y="0"/>
                    </a:lnTo>
                    <a:lnTo>
                      <a:pt x="15616" y="0"/>
                    </a:lnTo>
                    <a:lnTo>
                      <a:pt x="15495" y="0"/>
                    </a:lnTo>
                    <a:lnTo>
                      <a:pt x="15372" y="0"/>
                    </a:lnTo>
                    <a:lnTo>
                      <a:pt x="15250" y="0"/>
                    </a:lnTo>
                    <a:lnTo>
                      <a:pt x="15128" y="0"/>
                    </a:lnTo>
                    <a:lnTo>
                      <a:pt x="15006" y="0"/>
                    </a:lnTo>
                    <a:lnTo>
                      <a:pt x="14884" y="0"/>
                    </a:lnTo>
                    <a:lnTo>
                      <a:pt x="14884" y="582"/>
                    </a:lnTo>
                    <a:lnTo>
                      <a:pt x="15456" y="582"/>
                    </a:lnTo>
                    <a:lnTo>
                      <a:pt x="15456" y="2021"/>
                    </a:lnTo>
                    <a:lnTo>
                      <a:pt x="16264" y="2021"/>
                    </a:lnTo>
                    <a:lnTo>
                      <a:pt x="16264" y="582"/>
                    </a:lnTo>
                    <a:lnTo>
                      <a:pt x="16837" y="582"/>
                    </a:lnTo>
                    <a:close/>
                  </a:path>
                </a:pathLst>
              </a:custGeom>
              <a:solidFill>
                <a:srgbClr val="6DB7E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23" name="Picture 22" descr="Thankyou logo.wmf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09214" y="5851531"/>
              <a:ext cx="1488643" cy="727862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" y="3538728"/>
            <a:ext cx="587959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329184" y="4105656"/>
            <a:ext cx="5889054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0" fontAlgn="base" latinLnBrk="0" hangingPunct="0">
        <a:lnSpc>
          <a:spcPct val="115000"/>
        </a:lnSpc>
        <a:spcBef>
          <a:spcPct val="0"/>
        </a:spcBef>
        <a:spcAft>
          <a:spcPct val="0"/>
        </a:spcAft>
        <a:buNone/>
        <a:defRPr lang="en-GB" sz="2400" b="1" kern="120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8.png"/><Relationship Id="rId4" Type="http://schemas.openxmlformats.org/officeDocument/2006/relationships/image" Target="../media/image7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9184" y="4789488"/>
            <a:ext cx="5878512" cy="997196"/>
          </a:xfrm>
          <a:noFill/>
        </p:spPr>
        <p:txBody>
          <a:bodyPr anchor="t" anchorCtr="0"/>
          <a:lstStyle/>
          <a:p>
            <a:pPr eaLnBrk="1" hangingPunct="1"/>
            <a:r>
              <a:rPr lang="en-GB" sz="1800" b="1" dirty="0" smtClean="0">
                <a:latin typeface="Arial"/>
              </a:rPr>
              <a:t>TCS Confidential</a:t>
            </a:r>
          </a:p>
          <a:p>
            <a:pPr eaLnBrk="1" hangingPunct="1"/>
            <a:endParaRPr lang="en-GB" sz="1800" b="1" dirty="0" smtClean="0"/>
          </a:p>
          <a:p>
            <a:pPr eaLnBrk="1" hangingPunct="1"/>
            <a:r>
              <a:rPr lang="en-US" dirty="0" smtClean="0"/>
              <a:t>March 2018</a:t>
            </a:r>
            <a:endParaRPr lang="en-GB" dirty="0" smtClean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9184" y="3537544"/>
            <a:ext cx="5878512" cy="905633"/>
          </a:xfr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FFFFFF"/>
                </a:solidFill>
                <a:latin typeface="Arial"/>
              </a:rPr>
              <a:t>Deep Learning POC</a:t>
            </a:r>
            <a:br>
              <a:rPr lang="en-GB" dirty="0" smtClean="0">
                <a:solidFill>
                  <a:srgbClr val="FFFFFF"/>
                </a:solidFill>
                <a:latin typeface="Arial"/>
              </a:rPr>
            </a:br>
            <a:r>
              <a:rPr lang="en-US" b="0" dirty="0" smtClean="0">
                <a:solidFill>
                  <a:srgbClr val="FFFFFF"/>
                </a:solidFill>
                <a:latin typeface="Arial"/>
              </a:rPr>
              <a:t>Pharmacy Use Case</a:t>
            </a:r>
            <a:endParaRPr lang="en-GB" b="0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9</a:t>
            </a:fld>
            <a:r>
              <a:rPr lang="en-AU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51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11479" y="4011920"/>
            <a:ext cx="6302375" cy="335026"/>
          </a:xfrm>
          <a:prstGeom prst="rect">
            <a:avLst/>
          </a:prstGeom>
          <a:solidFill>
            <a:srgbClr val="6CCFF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 dirty="0" err="1">
              <a:latin typeface="+mj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</a:rPr>
              <a:t>Deep Learning POC</a:t>
            </a:r>
            <a:br>
              <a:rPr lang="en-US" dirty="0" smtClean="0">
                <a:solidFill>
                  <a:srgbClr val="FFFFFF"/>
                </a:solidFill>
                <a:latin typeface="Arial"/>
              </a:rPr>
            </a:br>
            <a:r>
              <a:rPr lang="en-US" b="0" dirty="0" smtClean="0">
                <a:solidFill>
                  <a:srgbClr val="FFFFFF"/>
                </a:solidFill>
                <a:latin typeface="Arial"/>
              </a:rPr>
              <a:t>Table of Contents</a:t>
            </a:r>
            <a:endParaRPr lang="en-US" b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79" y="1188720"/>
            <a:ext cx="8430768" cy="373948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Overall Objective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Use Case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What has been done so far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Flow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Demo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Architecture and Technology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Deeper Analysis of the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10</a:t>
            </a:fld>
            <a:r>
              <a:rPr lang="en-AU" dirty="0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24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Technology and </a:t>
            </a:r>
            <a:r>
              <a:rPr lang="en-US" dirty="0" smtClean="0"/>
              <a:t>Architecture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64911" y="6368664"/>
            <a:ext cx="663575" cy="360362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11</a:t>
            </a:fld>
            <a:r>
              <a:rPr lang="en-AU" dirty="0" smtClean="0"/>
              <a:t> -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91" y="2067847"/>
            <a:ext cx="723048" cy="841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9" y="1795787"/>
            <a:ext cx="173355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 bwMode="auto">
          <a:xfrm>
            <a:off x="1954297" y="2634690"/>
            <a:ext cx="356222" cy="288559"/>
          </a:xfrm>
          <a:prstGeom prst="rightArrow">
            <a:avLst/>
          </a:prstGeom>
          <a:solidFill>
            <a:srgbClr val="6CCFF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445746" y="1140310"/>
            <a:ext cx="779739" cy="12035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4538913" y="1893348"/>
            <a:ext cx="817" cy="0"/>
          </a:xfrm>
          <a:prstGeom prst="straightConnector1">
            <a:avLst/>
          </a:prstGeom>
          <a:solidFill>
            <a:srgbClr val="6CCFF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478677" y="2690118"/>
            <a:ext cx="69301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V="1">
            <a:off x="4532467" y="3185289"/>
            <a:ext cx="693018" cy="10532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flipV="1">
            <a:off x="4532467" y="2955521"/>
            <a:ext cx="693018" cy="7792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>
            <a:off x="4532467" y="1972203"/>
            <a:ext cx="600985" cy="485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532467" y="2873609"/>
            <a:ext cx="541173" cy="3116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4565029" y="2277567"/>
            <a:ext cx="568423" cy="2756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35" y="1672348"/>
            <a:ext cx="2905125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 rot="5400000">
            <a:off x="7583243" y="2689422"/>
            <a:ext cx="2369880" cy="16965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vert="vert270"/>
          <a:lstStyle/>
          <a:p>
            <a:pPr marL="0" indent="0">
              <a:buNone/>
            </a:pPr>
            <a:r>
              <a:rPr lang="en-US" sz="1000" dirty="0" smtClean="0"/>
              <a:t>A</a:t>
            </a:r>
          </a:p>
          <a:p>
            <a:pPr marL="0" indent="0">
              <a:buNone/>
            </a:pPr>
            <a:r>
              <a:rPr lang="en-US" sz="1000" dirty="0" smtClean="0"/>
              <a:t>M</a:t>
            </a:r>
          </a:p>
          <a:p>
            <a:pPr marL="0" indent="0">
              <a:buNone/>
            </a:pPr>
            <a:r>
              <a:rPr lang="en-US" sz="1000" dirty="0" smtClean="0"/>
              <a:t>O</a:t>
            </a:r>
          </a:p>
          <a:p>
            <a:pPr marL="0" indent="0">
              <a:buNone/>
            </a:pPr>
            <a:r>
              <a:rPr lang="en-US" sz="1000" dirty="0" smtClean="0"/>
              <a:t>X</a:t>
            </a:r>
          </a:p>
          <a:p>
            <a:pPr marL="0" indent="0">
              <a:buNone/>
            </a:pPr>
            <a:r>
              <a:rPr lang="en-US" sz="1000" dirty="0" smtClean="0"/>
              <a:t>I</a:t>
            </a:r>
          </a:p>
          <a:p>
            <a:pPr marL="0" indent="0">
              <a:buNone/>
            </a:pPr>
            <a:r>
              <a:rPr lang="en-US" sz="1000" dirty="0" smtClean="0"/>
              <a:t>L</a:t>
            </a:r>
          </a:p>
          <a:p>
            <a:pPr marL="0" indent="0">
              <a:buNone/>
            </a:pPr>
            <a:r>
              <a:rPr lang="en-US" sz="1000" dirty="0" smtClean="0"/>
              <a:t>I</a:t>
            </a:r>
          </a:p>
          <a:p>
            <a:pPr marL="0" indent="0">
              <a:buNone/>
            </a:pPr>
            <a:r>
              <a:rPr lang="en-US" sz="1000" dirty="0" smtClean="0"/>
              <a:t>N </a:t>
            </a:r>
          </a:p>
          <a:p>
            <a:pPr marL="0" indent="0">
              <a:buNone/>
            </a:pPr>
            <a:r>
              <a:rPr lang="en-US" sz="1000" dirty="0" smtClean="0"/>
              <a:t>5</a:t>
            </a:r>
          </a:p>
          <a:p>
            <a:pPr marL="0" indent="0">
              <a:buNone/>
            </a:pPr>
            <a:r>
              <a:rPr lang="en-US" sz="1000" dirty="0" smtClean="0"/>
              <a:t>0 </a:t>
            </a:r>
          </a:p>
          <a:p>
            <a:pPr marL="0" indent="0">
              <a:buNone/>
            </a:pPr>
            <a:r>
              <a:rPr lang="en-US" sz="1000" dirty="0" smtClean="0"/>
              <a:t>M</a:t>
            </a:r>
          </a:p>
          <a:p>
            <a:pPr marL="0" indent="0">
              <a:buNone/>
            </a:pPr>
            <a:r>
              <a:rPr lang="en-US" sz="1000" dirty="0" smtClean="0"/>
              <a:t>G</a:t>
            </a:r>
            <a:endParaRPr lang="en-US" sz="10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635" y="1124511"/>
            <a:ext cx="230664" cy="28192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635" y="1533065"/>
            <a:ext cx="204142" cy="1867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9991" y="1762488"/>
            <a:ext cx="179654" cy="23018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1082" y="2015282"/>
            <a:ext cx="212774" cy="27535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8400" y="2333042"/>
            <a:ext cx="170259" cy="25538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3779" y="2655443"/>
            <a:ext cx="116099" cy="2399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1377" y="2935034"/>
            <a:ext cx="164258" cy="27923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22361" y="3240813"/>
            <a:ext cx="225888" cy="2548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1377" y="3622793"/>
            <a:ext cx="174495" cy="2442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83066" y="3841509"/>
            <a:ext cx="255847" cy="2365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1873" y="4220120"/>
            <a:ext cx="247745" cy="2477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36203" y="4465523"/>
            <a:ext cx="216121" cy="379413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 bwMode="auto">
          <a:xfrm>
            <a:off x="8189521" y="2498621"/>
            <a:ext cx="405363" cy="313643"/>
          </a:xfrm>
          <a:prstGeom prst="rightArrow">
            <a:avLst/>
          </a:prstGeom>
          <a:solidFill>
            <a:srgbClr val="6CCFF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87991" y="3039663"/>
            <a:ext cx="664948" cy="674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15773" y="3652814"/>
            <a:ext cx="566420" cy="49444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22420" y="3815087"/>
            <a:ext cx="831999" cy="171636"/>
          </a:xfrm>
          <a:prstGeom prst="rect">
            <a:avLst/>
          </a:prstGeom>
        </p:spPr>
      </p:pic>
      <p:sp>
        <p:nvSpPr>
          <p:cNvPr id="51" name="Right Arrow 50"/>
          <p:cNvSpPr/>
          <p:nvPr/>
        </p:nvSpPr>
        <p:spPr bwMode="auto">
          <a:xfrm>
            <a:off x="3900588" y="2665335"/>
            <a:ext cx="356222" cy="288559"/>
          </a:xfrm>
          <a:prstGeom prst="rightArrow">
            <a:avLst/>
          </a:prstGeom>
          <a:solidFill>
            <a:srgbClr val="6CCFF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386885" y="1440016"/>
            <a:ext cx="1376963" cy="332961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26733" y="3900036"/>
            <a:ext cx="1161817" cy="36403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63414" y="4832982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Input handwritten characters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20348" y="4759534"/>
            <a:ext cx="2032663" cy="144253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954419" y="6325496"/>
            <a:ext cx="129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LSTM </a:t>
            </a:r>
          </a:p>
        </p:txBody>
      </p:sp>
      <p:sp>
        <p:nvSpPr>
          <p:cNvPr id="58" name="Down Arrow 57"/>
          <p:cNvSpPr/>
          <p:nvPr/>
        </p:nvSpPr>
        <p:spPr bwMode="auto">
          <a:xfrm rot="2511370">
            <a:off x="8392202" y="4230712"/>
            <a:ext cx="343712" cy="435109"/>
          </a:xfrm>
          <a:prstGeom prst="downArrow">
            <a:avLst/>
          </a:prstGeom>
          <a:solidFill>
            <a:srgbClr val="6CCFF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92159" y="5438329"/>
            <a:ext cx="1613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Amoxilin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50 mg</a:t>
            </a:r>
          </a:p>
        </p:txBody>
      </p:sp>
      <p:sp>
        <p:nvSpPr>
          <p:cNvPr id="60" name="Down Arrow 59"/>
          <p:cNvSpPr/>
          <p:nvPr/>
        </p:nvSpPr>
        <p:spPr bwMode="auto">
          <a:xfrm rot="5400000">
            <a:off x="6533440" y="5383670"/>
            <a:ext cx="343712" cy="435109"/>
          </a:xfrm>
          <a:prstGeom prst="downArrow">
            <a:avLst/>
          </a:prstGeom>
          <a:solidFill>
            <a:srgbClr val="6CCFF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681" y="4035454"/>
            <a:ext cx="1559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Scanned Prescription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29777" y="4920814"/>
            <a:ext cx="1559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Computer Vision API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92159" y="5910930"/>
            <a:ext cx="1559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9176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Technology and Architecture -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12</a:t>
            </a:fld>
            <a:r>
              <a:rPr lang="en-AU" smtClean="0"/>
              <a:t> -</a:t>
            </a:r>
            <a:endParaRPr lang="en-AU" dirty="0"/>
          </a:p>
        </p:txBody>
      </p:sp>
      <p:grpSp>
        <p:nvGrpSpPr>
          <p:cNvPr id="66" name="Group 65"/>
          <p:cNvGrpSpPr/>
          <p:nvPr/>
        </p:nvGrpSpPr>
        <p:grpSpPr>
          <a:xfrm>
            <a:off x="23314" y="1692332"/>
            <a:ext cx="9197406" cy="2959112"/>
            <a:chOff x="23314" y="2174111"/>
            <a:chExt cx="9197406" cy="29591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907" y="2494798"/>
              <a:ext cx="8458200" cy="26384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10BF3478-530D-4955-8DE4-F44692027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4" y="2174111"/>
              <a:ext cx="1705707" cy="1965827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auto">
            <a:xfrm>
              <a:off x="7449954" y="2695074"/>
              <a:ext cx="914400" cy="9336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AFF03092-A362-41E1-833A-1ABAA3C49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4214" y="2992290"/>
              <a:ext cx="2322576" cy="15614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A97A7077-1F4C-429E-AC2B-3A1F07AC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8587" y="3418238"/>
              <a:ext cx="2092133" cy="38137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BBB943FA-A5E6-420D-976B-ED6A612A981A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92791" y="2775594"/>
              <a:ext cx="2322576" cy="18524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893A3150-895C-474E-A6F0-A570E46D8282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0363" y="3231786"/>
              <a:ext cx="2322576" cy="228827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951220" y="2752152"/>
              <a:ext cx="314393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296127" y="2769804"/>
              <a:ext cx="183730" cy="19202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6913282" y="3004368"/>
              <a:ext cx="613673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560238" y="3012090"/>
              <a:ext cx="274320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009548" y="2763391"/>
              <a:ext cx="902417" cy="15762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847394" y="3010484"/>
              <a:ext cx="24688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565635" y="2750554"/>
              <a:ext cx="314393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115297" y="2980003"/>
              <a:ext cx="24688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6939405" y="3276783"/>
              <a:ext cx="24688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285919" y="3276780"/>
              <a:ext cx="29260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670929" y="3276783"/>
              <a:ext cx="10972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815310" y="3276783"/>
              <a:ext cx="24688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172587" y="3272270"/>
              <a:ext cx="457200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663477" y="3262647"/>
              <a:ext cx="457200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255433" y="3506190"/>
              <a:ext cx="109728" cy="228600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967710" y="3544685"/>
              <a:ext cx="24688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823329" y="3544687"/>
              <a:ext cx="10972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296111" y="3540172"/>
              <a:ext cx="475488" cy="182880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774618" y="3514209"/>
              <a:ext cx="109728" cy="228600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370944" y="3535056"/>
              <a:ext cx="320040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714324" y="4360244"/>
              <a:ext cx="510139" cy="66414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12193" y="4382089"/>
              <a:ext cx="914400" cy="1905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 bwMode="auto">
            <a:xfrm>
              <a:off x="8153338" y="4306511"/>
              <a:ext cx="798157" cy="66414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72587" y="4360244"/>
              <a:ext cx="1048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“Amoxicillin”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“50”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“mg”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54186" y="4767181"/>
              <a:ext cx="238125" cy="1714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32245" y="4753626"/>
              <a:ext cx="257175" cy="219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3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240631" y="1424539"/>
            <a:ext cx="4302492" cy="2545521"/>
          </a:xfrm>
          <a:prstGeom prst="rect">
            <a:avLst/>
          </a:prstGeom>
          <a:solidFill>
            <a:srgbClr val="867000">
              <a:alpha val="49804"/>
            </a:srgb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58627" y="1424539"/>
            <a:ext cx="4302492" cy="2545521"/>
          </a:xfrm>
          <a:prstGeom prst="rect">
            <a:avLst/>
          </a:prstGeom>
          <a:solidFill>
            <a:srgbClr val="09749F">
              <a:alpha val="49804"/>
            </a:srgb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Architecture – Key Frameworks and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13</a:t>
            </a:fld>
            <a:r>
              <a:rPr lang="en-AU" smtClean="0"/>
              <a:t> -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EEB3DF-373E-4B21-B6A8-D1317CA0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01" y="1639520"/>
            <a:ext cx="3631231" cy="1459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99" y="1673839"/>
            <a:ext cx="723048" cy="841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67" y="1673838"/>
            <a:ext cx="722376" cy="841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964" y="2834663"/>
            <a:ext cx="1161817" cy="3640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6101" y="3354042"/>
            <a:ext cx="371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Deep Learning Frameworks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775" y="3354046"/>
            <a:ext cx="371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Computer vision API’s and Languages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286" y="4396689"/>
            <a:ext cx="439102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5175" y="4937901"/>
            <a:ext cx="2533650" cy="342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40631" y="4201746"/>
            <a:ext cx="8720487" cy="1666581"/>
          </a:xfrm>
          <a:prstGeom prst="rect">
            <a:avLst/>
          </a:prstGeom>
          <a:solidFill>
            <a:srgbClr val="1F914A">
              <a:alpha val="49804"/>
            </a:srgb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405287"/>
            <a:ext cx="371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Neural Network Architectures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773" y="4281374"/>
            <a:ext cx="2038350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2028" y="5038621"/>
            <a:ext cx="3076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715753" y="3528888"/>
            <a:ext cx="4345637" cy="25950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lumMod val="20000"/>
                  <a:lumOff val="80000"/>
                  <a:alpha val="52000"/>
                </a:schemeClr>
              </a:gs>
              <a:gs pos="100000">
                <a:schemeClr val="bg1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7910" y="3528888"/>
            <a:ext cx="4208965" cy="25957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CCFFCC">
                  <a:alpha val="51765"/>
                </a:srgbClr>
              </a:gs>
              <a:gs pos="100000">
                <a:schemeClr val="bg1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Architecture – Key Frameworks and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14</a:t>
            </a:fld>
            <a:r>
              <a:rPr lang="en-AU" smtClean="0"/>
              <a:t> -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EEB3DF-373E-4B21-B6A8-D1317CA0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94" y="1524017"/>
            <a:ext cx="3631231" cy="1459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520" y="3730935"/>
            <a:ext cx="4106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Keras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200" dirty="0" smtClean="0">
                <a:latin typeface="Arial" pitchFamily="34" charset="0"/>
                <a:cs typeface="Arial" pitchFamily="34" charset="0"/>
              </a:rPr>
              <a:t>High level neural network API with a focus on enabling fast experimentation</a:t>
            </a:r>
          </a:p>
          <a:p>
            <a:pPr algn="l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Keras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is deep learning library that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Allows for easy and fast prototyping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Supports both convolutional and recurrent n/w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Runs seamlessly on CPU and GPU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5161" y="3683330"/>
            <a:ext cx="41066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TensorFlow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an open source software library for numerical computation using data flow graphs</a:t>
            </a:r>
          </a:p>
          <a:p>
            <a:pPr algn="l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2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Computation can be deployed on one or more CPUs or GPUs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Machine learning and deep neural network research can be done</a:t>
            </a:r>
          </a:p>
          <a:p>
            <a:pPr algn="l"/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15753" y="2932958"/>
            <a:ext cx="4345637" cy="25950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lumMod val="20000"/>
                  <a:lumOff val="80000"/>
                  <a:alpha val="52000"/>
                </a:schemeClr>
              </a:gs>
              <a:gs pos="100000">
                <a:schemeClr val="bg1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7910" y="2932958"/>
            <a:ext cx="4208965" cy="25957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CCFFCC">
                  <a:alpha val="51765"/>
                </a:srgbClr>
              </a:gs>
              <a:gs pos="100000">
                <a:schemeClr val="bg1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Architecture – Key Frameworks and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15</a:t>
            </a:fld>
            <a:r>
              <a:rPr lang="en-AU" smtClean="0"/>
              <a:t> -</a:t>
            </a: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08" y="1673839"/>
            <a:ext cx="723048" cy="841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78" y="1912542"/>
            <a:ext cx="1161817" cy="36403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0257" y="3078541"/>
            <a:ext cx="41066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/>
              <a:t>OpenCV</a:t>
            </a:r>
            <a:r>
              <a:rPr lang="en-US" sz="1400" b="1" dirty="0"/>
              <a:t> (Open Source Computer Vision Library)</a:t>
            </a:r>
            <a:r>
              <a:rPr lang="en-US" sz="1400" dirty="0"/>
              <a:t> </a:t>
            </a:r>
            <a:r>
              <a:rPr lang="en-US" sz="1200" dirty="0"/>
              <a:t>is an open source computer vision and machine learning software library. </a:t>
            </a:r>
            <a:endParaRPr lang="en-US" sz="1400" dirty="0" smtClean="0"/>
          </a:p>
          <a:p>
            <a:pPr algn="l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dirty="0" smtClean="0">
                <a:latin typeface="Arial" pitchFamily="34" charset="0"/>
                <a:cs typeface="Arial" pitchFamily="34" charset="0"/>
              </a:rPr>
              <a:t>Open CV includes: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Both classic and state-of-the-art computer vision and machine learning algorithms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Common infrastructure for computer vision applications which helps accelerate the use of machine perception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62443" y="3078541"/>
            <a:ext cx="41066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/>
              <a:t>Tesseract </a:t>
            </a:r>
            <a:r>
              <a:rPr lang="en-US" sz="1200" dirty="0" smtClean="0"/>
              <a:t>is an optical character recognition (OCR) engine with support for Unicode and the ability to recognize more than 100 languages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2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4738550" y="3221716"/>
            <a:ext cx="4345637" cy="25950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lumMod val="20000"/>
                  <a:lumOff val="80000"/>
                  <a:alpha val="52000"/>
                </a:schemeClr>
              </a:gs>
              <a:gs pos="100000">
                <a:schemeClr val="bg1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2222" y="3221716"/>
            <a:ext cx="4208965" cy="25957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CCFFCC">
                  <a:alpha val="51765"/>
                </a:srgbClr>
              </a:gs>
              <a:gs pos="100000">
                <a:schemeClr val="bg1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Architecture – Key Frameworks and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16</a:t>
            </a:fld>
            <a:r>
              <a:rPr lang="en-AU" dirty="0" smtClean="0"/>
              <a:t> -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11" y="1460983"/>
            <a:ext cx="4391025" cy="295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00" y="2002195"/>
            <a:ext cx="2533650" cy="342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25" y="2469581"/>
            <a:ext cx="371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Neural Network Architectures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98" y="1413048"/>
            <a:ext cx="2038350" cy="1152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253" y="1746779"/>
            <a:ext cx="3076575" cy="7429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3395" y="3370827"/>
            <a:ext cx="4106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Long/ Short Term Memory (LSTM)</a:t>
            </a:r>
          </a:p>
          <a:p>
            <a:pPr algn="l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200" dirty="0" smtClean="0">
                <a:latin typeface="Arial" pitchFamily="34" charset="0"/>
                <a:cs typeface="Arial" pitchFamily="34" charset="0"/>
              </a:rPr>
              <a:t>LSTM is one of the sequence models which are used in the field of speech recognition, natural language processing and other tasks.</a:t>
            </a:r>
          </a:p>
          <a:p>
            <a:pPr algn="l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200" dirty="0" smtClean="0">
                <a:latin typeface="Arial" pitchFamily="34" charset="0"/>
                <a:cs typeface="Arial" pitchFamily="34" charset="0"/>
              </a:rPr>
              <a:t>LSTM overcame the limitations of Recurrent Neural Networks which does not perform for long term dependencies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9724" y="3269451"/>
            <a:ext cx="410661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ResNet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200" dirty="0" smtClean="0">
                <a:latin typeface="Arial" pitchFamily="34" charset="0"/>
                <a:cs typeface="Arial" pitchFamily="34" charset="0"/>
              </a:rPr>
              <a:t>There is agreement in the deep learning community that we need to go deeper with a network architecture which is thousand of layers and still have compelling performance</a:t>
            </a:r>
          </a:p>
          <a:p>
            <a:pPr algn="l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200" dirty="0" smtClean="0">
                <a:latin typeface="Arial" pitchFamily="34" charset="0"/>
                <a:cs typeface="Arial" pitchFamily="34" charset="0"/>
              </a:rPr>
              <a:t>Residual networks provide a method to make neural networks deeper without degrading the performance</a:t>
            </a:r>
          </a:p>
          <a:p>
            <a:pPr algn="l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200" dirty="0" smtClean="0">
                <a:latin typeface="Arial" pitchFamily="34" charset="0"/>
                <a:cs typeface="Arial" pitchFamily="34" charset="0"/>
              </a:rPr>
              <a:t>With a more deeper network we can extract more hidden features and increase the performance of the task that the neural network is trying to achieve.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7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Architecture – </a:t>
            </a:r>
            <a:br>
              <a:rPr lang="en-US" dirty="0" smtClean="0"/>
            </a:br>
            <a:r>
              <a:rPr lang="en-US" dirty="0" smtClean="0"/>
              <a:t>Selected Framework Detailed Walk Through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17</a:t>
            </a:fld>
            <a:r>
              <a:rPr lang="en-AU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74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Architecture – </a:t>
            </a:r>
            <a:br>
              <a:rPr lang="en-US" dirty="0" smtClean="0"/>
            </a:br>
            <a:r>
              <a:rPr lang="en-US" dirty="0" smtClean="0"/>
              <a:t>Selected Framework Detailed Walk Through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18</a:t>
            </a:fld>
            <a:r>
              <a:rPr lang="en-AU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75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11479" y="1191094"/>
            <a:ext cx="6302375" cy="335026"/>
          </a:xfrm>
          <a:prstGeom prst="rect">
            <a:avLst/>
          </a:prstGeom>
          <a:solidFill>
            <a:srgbClr val="6CCFF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 dirty="0" err="1">
              <a:latin typeface="+mj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</a:rPr>
              <a:t>Deep Learning POC</a:t>
            </a:r>
            <a:br>
              <a:rPr lang="en-US" dirty="0" smtClean="0">
                <a:solidFill>
                  <a:srgbClr val="FFFFFF"/>
                </a:solidFill>
                <a:latin typeface="Arial"/>
              </a:rPr>
            </a:br>
            <a:r>
              <a:rPr lang="en-US" b="0" dirty="0" smtClean="0">
                <a:solidFill>
                  <a:srgbClr val="FFFFFF"/>
                </a:solidFill>
                <a:latin typeface="Arial"/>
              </a:rPr>
              <a:t>Table of Contents</a:t>
            </a:r>
            <a:endParaRPr lang="en-US" b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79" y="1188720"/>
            <a:ext cx="8430768" cy="373948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Overall Objective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Use Case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What has been done so far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Flow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Demo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Architecture and Technology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Deeper Analysis of the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</a:t>
            </a:fld>
            <a:r>
              <a:rPr lang="en-AU" dirty="0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33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Architecture – </a:t>
            </a:r>
            <a:br>
              <a:rPr lang="en-US" dirty="0" smtClean="0"/>
            </a:br>
            <a:r>
              <a:rPr lang="en-US" dirty="0" smtClean="0"/>
              <a:t>Selected Framework Detailed Walk Through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19</a:t>
            </a:fld>
            <a:r>
              <a:rPr lang="en-AU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12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11479" y="4550313"/>
            <a:ext cx="6302375" cy="335026"/>
          </a:xfrm>
          <a:prstGeom prst="rect">
            <a:avLst/>
          </a:prstGeom>
          <a:solidFill>
            <a:srgbClr val="6CCFF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 dirty="0" err="1">
              <a:latin typeface="+mj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</a:rPr>
              <a:t>Deep Learning POC</a:t>
            </a:r>
            <a:br>
              <a:rPr lang="en-US" dirty="0" smtClean="0">
                <a:solidFill>
                  <a:srgbClr val="FFFFFF"/>
                </a:solidFill>
                <a:latin typeface="Arial"/>
              </a:rPr>
            </a:br>
            <a:r>
              <a:rPr lang="en-US" b="0" dirty="0" smtClean="0">
                <a:solidFill>
                  <a:srgbClr val="FFFFFF"/>
                </a:solidFill>
                <a:latin typeface="Arial"/>
              </a:rPr>
              <a:t>Table of Contents</a:t>
            </a:r>
            <a:endParaRPr lang="en-US" b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79" y="1188720"/>
            <a:ext cx="8430768" cy="373948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Overall Objective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Use Case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What has been done so far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Flow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Demo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Architecture and Technology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Deeper Analysis of the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20</a:t>
            </a:fld>
            <a:r>
              <a:rPr lang="en-AU" dirty="0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89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21</a:t>
            </a:fld>
            <a:r>
              <a:rPr lang="en-AU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80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22</a:t>
            </a:fld>
            <a:r>
              <a:rPr lang="en-AU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68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4419600" y="3489394"/>
            <a:ext cx="3442009" cy="586210"/>
          </a:xfrm>
          <a:prstGeom prst="rect">
            <a:avLst/>
          </a:prstGeom>
          <a:gradFill>
            <a:gsLst>
              <a:gs pos="0">
                <a:srgbClr val="92D050"/>
              </a:gs>
              <a:gs pos="25000">
                <a:srgbClr val="CCFFCC">
                  <a:alpha val="51765"/>
                </a:srgbClr>
              </a:gs>
              <a:gs pos="100000">
                <a:schemeClr val="bg1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18"/>
              </a:rPr>
              <a:t>Deep Learning </a:t>
            </a:r>
            <a:r>
              <a:rPr lang="en-GB" dirty="0">
                <a:latin typeface="Arial" pitchFamily="18"/>
              </a:rPr>
              <a:t>-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23</a:t>
            </a:fld>
            <a:r>
              <a:rPr lang="en-AU" smtClean="0"/>
              <a:t> -</a:t>
            </a:r>
            <a:endParaRPr lang="en-AU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="" xmlns:a16="http://schemas.microsoft.com/office/drawing/2014/main" id="{0086E375-4659-4267-BF78-C48946DD4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5" y="3561496"/>
            <a:ext cx="3939198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5" name="Rectangle 14"/>
          <p:cNvSpPr/>
          <p:nvPr/>
        </p:nvSpPr>
        <p:spPr bwMode="auto">
          <a:xfrm>
            <a:off x="301015" y="5726258"/>
            <a:ext cx="3442009" cy="5862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5000">
                <a:schemeClr val="accent1">
                  <a:lumMod val="20000"/>
                  <a:lumOff val="80000"/>
                  <a:alpha val="52000"/>
                </a:schemeClr>
              </a:gs>
              <a:gs pos="100000">
                <a:schemeClr val="bg1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9600" y="3760275"/>
            <a:ext cx="4776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Arial" pitchFamily="34" charset="0"/>
                <a:cs typeface="Arial" pitchFamily="34" charset="0"/>
              </a:rPr>
              <a:t>Performance gain as you feed more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9600" y="3475719"/>
            <a:ext cx="220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Performance Benefits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D91F838-A1E5-4EA4-89EA-540F8C753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13" y="4176566"/>
            <a:ext cx="4331112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0" name="TextBox 19"/>
          <p:cNvSpPr txBox="1"/>
          <p:nvPr/>
        </p:nvSpPr>
        <p:spPr>
          <a:xfrm>
            <a:off x="304791" y="5722394"/>
            <a:ext cx="220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Auto feature selection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1015" y="5978923"/>
            <a:ext cx="4776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Arial" pitchFamily="34" charset="0"/>
                <a:cs typeface="Arial" pitchFamily="34" charset="0"/>
              </a:rPr>
              <a:t>No need to accurately identify features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7002" y="1106905"/>
            <a:ext cx="8951495" cy="232527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89373" y="1494200"/>
            <a:ext cx="6339124" cy="194286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rgbClr val="54BCF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11096" y="1925022"/>
            <a:ext cx="3617401" cy="151101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rgbClr val="91D4F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628" y="1076445"/>
            <a:ext cx="3439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Artificial Intelligence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627" y="1326263"/>
            <a:ext cx="2386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Making intelligent machines and programs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7" y="2461816"/>
            <a:ext cx="800100" cy="952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00885" y="1453579"/>
            <a:ext cx="3439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Machine Learning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7833" y="1695318"/>
            <a:ext cx="264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learn without being explicitly programmed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639" y="2455207"/>
            <a:ext cx="870042" cy="95097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81136" y="1887876"/>
            <a:ext cx="3439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Deep Learning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94481" y="2122122"/>
            <a:ext cx="264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Learning based on deep neural networks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597" y="2584849"/>
            <a:ext cx="802956" cy="8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18"/>
              </a:rPr>
              <a:t>Deep Learning – Architecture (Deep Neural Nets)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24</a:t>
            </a:fld>
            <a:r>
              <a:rPr lang="en-AU" smtClean="0"/>
              <a:t> -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45" y="1189841"/>
            <a:ext cx="1543050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70" y="5999181"/>
            <a:ext cx="1914525" cy="15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18" y="1373113"/>
            <a:ext cx="1266825" cy="1228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6931" y="1373113"/>
            <a:ext cx="1590675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694" y="1515987"/>
            <a:ext cx="1647825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497" y="2900138"/>
            <a:ext cx="6705600" cy="1638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770" y="4836738"/>
            <a:ext cx="6781800" cy="1400175"/>
          </a:xfrm>
          <a:prstGeom prst="rect">
            <a:avLst/>
          </a:prstGeom>
        </p:spPr>
      </p:pic>
      <p:sp>
        <p:nvSpPr>
          <p:cNvPr id="35" name="Rounded Rectangular Callout 34"/>
          <p:cNvSpPr/>
          <p:nvPr/>
        </p:nvSpPr>
        <p:spPr>
          <a:xfrm>
            <a:off x="2362758" y="1724001"/>
            <a:ext cx="3261924" cy="695462"/>
          </a:xfrm>
          <a:prstGeom prst="wedgeRoundRectCallout">
            <a:avLst>
              <a:gd name="adj1" fmla="val -63625"/>
              <a:gd name="adj2" fmla="val 159456"/>
              <a:gd name="adj3" fmla="val 16667"/>
            </a:avLst>
          </a:prstGeom>
          <a:solidFill>
            <a:srgbClr val="87440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is the most commonly used deep NN Architecture used for image recognition problems!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57" y="4595914"/>
            <a:ext cx="6825316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18"/>
              </a:rPr>
              <a:t>Deep Learning – CNN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25</a:t>
            </a:fld>
            <a:r>
              <a:rPr lang="en-AU" smtClean="0"/>
              <a:t> -</a:t>
            </a:r>
            <a:endParaRPr lang="en-AU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507825"/>
              </p:ext>
            </p:extLst>
          </p:nvPr>
        </p:nvGraphicFramePr>
        <p:xfrm>
          <a:off x="-840572" y="1098958"/>
          <a:ext cx="5744360" cy="365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4903788" y="2020530"/>
            <a:ext cx="3442009" cy="5862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5000">
                <a:schemeClr val="accent1">
                  <a:lumMod val="20000"/>
                  <a:lumOff val="80000"/>
                  <a:alpha val="52000"/>
                </a:schemeClr>
              </a:gs>
              <a:gs pos="100000">
                <a:schemeClr val="bg1"/>
              </a:gs>
            </a:gsLst>
            <a:lin ang="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7564" y="2016666"/>
            <a:ext cx="22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Prominent CNN Architectures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5844" y="2738982"/>
            <a:ext cx="428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1200" dirty="0" smtClean="0"/>
              <a:t>CNN networks have evolved over the years</a:t>
            </a:r>
            <a:endParaRPr lang="en-US" sz="12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en-IN" sz="1200" dirty="0" smtClean="0"/>
              <a:t>Each subsequent CNN is more deeper than the previous architectures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200" dirty="0" smtClean="0"/>
              <a:t>Each subsequent CNN hence is more data hungry and requires enormous computational power</a:t>
            </a:r>
            <a:endParaRPr lang="en-IN" sz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62952" y="5096624"/>
            <a:ext cx="1322803" cy="1101949"/>
            <a:chOff x="2321292" y="0"/>
            <a:chExt cx="1273757" cy="1101949"/>
          </a:xfrm>
          <a:scene3d>
            <a:camera prst="orthographicFront"/>
            <a:lightRig rig="glow" dir="t"/>
          </a:scene3d>
        </p:grpSpPr>
        <p:sp>
          <p:nvSpPr>
            <p:cNvPr id="19" name="Hexagon 18"/>
            <p:cNvSpPr/>
            <p:nvPr/>
          </p:nvSpPr>
          <p:spPr>
            <a:xfrm>
              <a:off x="2321292" y="0"/>
              <a:ext cx="1273757" cy="1101949"/>
            </a:xfrm>
            <a:prstGeom prst="hexagon">
              <a:avLst>
                <a:gd name="adj" fmla="val 2857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sp3d prstMaterial="matte"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Hexagon 4"/>
            <p:cNvSpPr/>
            <p:nvPr/>
          </p:nvSpPr>
          <p:spPr>
            <a:xfrm>
              <a:off x="2532381" y="182616"/>
              <a:ext cx="851579" cy="736717"/>
            </a:xfrm>
            <a:prstGeom prst="rect">
              <a:avLst/>
            </a:prstGeom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>
                  <a:solidFill>
                    <a:schemeClr val="tx1"/>
                  </a:solidFill>
                </a:rPr>
                <a:t>LeNet</a:t>
              </a:r>
              <a:endParaRPr lang="en-US" sz="1100" b="1" kern="1200" dirty="0" smtClean="0">
                <a:solidFill>
                  <a:schemeClr val="tx1"/>
                </a:solidFill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 smtClean="0">
                  <a:solidFill>
                    <a:schemeClr val="tx1"/>
                  </a:solidFill>
                </a:rPr>
                <a:t>Architecture</a:t>
              </a:r>
              <a:endParaRPr lang="en-IN" sz="11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Notched Right Arrow 20"/>
          <p:cNvSpPr/>
          <p:nvPr/>
        </p:nvSpPr>
        <p:spPr bwMode="auto">
          <a:xfrm>
            <a:off x="1662109" y="5511800"/>
            <a:ext cx="476457" cy="279400"/>
          </a:xfrm>
          <a:prstGeom prst="notchedRightArrow">
            <a:avLst/>
          </a:prstGeom>
          <a:solidFill>
            <a:srgbClr val="6CCFF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31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9184" y="3537544"/>
            <a:ext cx="5878512" cy="48090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</a:rPr>
              <a:t>Thank You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" y="1188720"/>
            <a:ext cx="8430768" cy="70788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To enable key executive stakeholders to contextualize the implications of Deep Learning </a:t>
            </a:r>
            <a:r>
              <a:rPr lang="en-US" sz="2000" dirty="0"/>
              <a:t>at Walgreens </a:t>
            </a:r>
            <a:r>
              <a:rPr lang="en-US" sz="2000" dirty="0" smtClean="0"/>
              <a:t>from an overall implementation standpoint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2</a:t>
            </a:fld>
            <a:r>
              <a:rPr lang="en-AU" smtClean="0"/>
              <a:t> -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68493" y="2470245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Functions that are “wired to learn”; as opposed to functions that are explicitly coded</a:t>
            </a:r>
          </a:p>
          <a:p>
            <a:pPr algn="l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Deep Learning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	Supervised Learning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		The need for labeled data for functions to learn in supervised context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Synthetic Data 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Incorporation of prior knowledge into Supervised Learning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	Unsupervised Learning</a:t>
            </a:r>
          </a:p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Resources required to satisfy  the promise (and the hype)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Hardware 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People 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Processes</a:t>
            </a:r>
          </a:p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Assess Feasibility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11479" y="1749360"/>
            <a:ext cx="6302375" cy="335026"/>
          </a:xfrm>
          <a:prstGeom prst="rect">
            <a:avLst/>
          </a:prstGeom>
          <a:solidFill>
            <a:srgbClr val="6CCFF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 dirty="0" err="1">
              <a:latin typeface="+mj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</a:rPr>
              <a:t>Deep Learning POC</a:t>
            </a:r>
            <a:br>
              <a:rPr lang="en-US" dirty="0" smtClean="0">
                <a:solidFill>
                  <a:srgbClr val="FFFFFF"/>
                </a:solidFill>
                <a:latin typeface="Arial"/>
              </a:rPr>
            </a:br>
            <a:r>
              <a:rPr lang="en-US" b="0" dirty="0" smtClean="0">
                <a:solidFill>
                  <a:srgbClr val="FFFFFF"/>
                </a:solidFill>
                <a:latin typeface="Arial"/>
              </a:rPr>
              <a:t>Table of Contents</a:t>
            </a:r>
            <a:endParaRPr lang="en-US" b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79" y="1188720"/>
            <a:ext cx="8430768" cy="373948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Overall Objective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Use Case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What has been done so far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Flow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Demo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Architecture and Technology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Deeper Analysis of the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3</a:t>
            </a:fld>
            <a:r>
              <a:rPr lang="en-AU" dirty="0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83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FFFFFF"/>
                </a:solidFill>
                <a:latin typeface="Arial"/>
              </a:rPr>
              <a:t>Pharmacy Use Case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6B0C9173-A86E-45F0-A8CF-E3028EC207E5}" type="slidenum">
              <a:rPr lang="en-AU" smtClean="0"/>
              <a:pPr>
                <a:defRPr/>
              </a:pPr>
              <a:t>4</a:t>
            </a:fld>
            <a:r>
              <a:rPr lang="en-AU" dirty="0" smtClean="0"/>
              <a:t> -</a:t>
            </a:r>
            <a:endParaRPr lang="en-AU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76668" y="4153058"/>
            <a:ext cx="5120640" cy="11632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 algn="l"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100" kern="0" dirty="0" smtClean="0"/>
              <a:t>?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84329" y="3916999"/>
            <a:ext cx="1828800" cy="307777"/>
          </a:xfrm>
          <a:prstGeom prst="rect">
            <a:avLst/>
          </a:prstGeom>
        </p:spPr>
        <p:txBody>
          <a:bodyPr/>
          <a:lstStyle/>
          <a:p>
            <a:pPr marL="169863" marR="0" lvl="0" indent="-1698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Pct val="100000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C8E3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Results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3C8E3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2172" y="2348514"/>
            <a:ext cx="5293209" cy="14967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9863" lvl="0" indent="-169863" algn="l" eaLnBrk="0" hangingPunct="0">
              <a:spcBef>
                <a:spcPts val="0"/>
              </a:spcBef>
              <a:buClr>
                <a:srgbClr val="4E84C4"/>
              </a:buClr>
              <a:buSzPct val="100000"/>
              <a:buFontTx/>
              <a:buChar char="•"/>
            </a:pPr>
            <a:r>
              <a:rPr lang="en-US" sz="1000" kern="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1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69833" y="2111937"/>
            <a:ext cx="1828800" cy="307777"/>
          </a:xfrm>
          <a:prstGeom prst="rect">
            <a:avLst/>
          </a:prstGeom>
        </p:spPr>
        <p:txBody>
          <a:bodyPr/>
          <a:lstStyle/>
          <a:p>
            <a:pPr marL="169863" marR="0" lvl="0" indent="-1698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Pct val="100000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Solution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63B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55337" y="1235577"/>
            <a:ext cx="1920240" cy="307777"/>
          </a:xfrm>
          <a:prstGeom prst="rect">
            <a:avLst/>
          </a:prstGeom>
        </p:spPr>
        <p:txBody>
          <a:bodyPr/>
          <a:lstStyle/>
          <a:p>
            <a:pPr marL="169863" marR="0" lvl="0" indent="-1698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Pct val="100000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Business Challenge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647676" y="1485109"/>
            <a:ext cx="5286374" cy="113480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9863" indent="-169863" algn="l">
              <a:buClr>
                <a:srgbClr val="4E84C4"/>
              </a:buClr>
              <a:buFont typeface="Arial" pitchFamily="34" charset="0"/>
              <a:buChar char="•"/>
            </a:pPr>
            <a:r>
              <a:rPr lang="en-GB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GB" sz="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0" descr="probl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609" y="1256509"/>
            <a:ext cx="30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4" descr="solutions_n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609" y="2098213"/>
            <a:ext cx="30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6" descr="benefi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609" y="3919976"/>
            <a:ext cx="30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09" y="4992752"/>
            <a:ext cx="310896" cy="345926"/>
          </a:xfrm>
          <a:prstGeom prst="rect">
            <a:avLst/>
          </a:prstGeom>
        </p:spPr>
      </p:pic>
      <p:sp>
        <p:nvSpPr>
          <p:cNvPr id="20" name="Text Placeholder 4"/>
          <p:cNvSpPr txBox="1">
            <a:spLocks/>
          </p:cNvSpPr>
          <p:nvPr/>
        </p:nvSpPr>
        <p:spPr>
          <a:xfrm>
            <a:off x="684329" y="5030901"/>
            <a:ext cx="1891248" cy="307777"/>
          </a:xfrm>
          <a:prstGeom prst="rect">
            <a:avLst/>
          </a:prstGeom>
        </p:spPr>
        <p:txBody>
          <a:bodyPr/>
          <a:lstStyle/>
          <a:p>
            <a:pPr marL="169863" marR="0" lvl="0" indent="-1698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Pct val="100000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Tools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&amp; Techniques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684693" y="5296865"/>
            <a:ext cx="5120640" cy="4666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 algn="l"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050" kern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30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11479" y="2875517"/>
            <a:ext cx="6302375" cy="335026"/>
          </a:xfrm>
          <a:prstGeom prst="rect">
            <a:avLst/>
          </a:prstGeom>
          <a:solidFill>
            <a:srgbClr val="6CCFF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 dirty="0" err="1">
              <a:latin typeface="+mj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</a:rPr>
              <a:t>Deep Learning POC</a:t>
            </a:r>
            <a:br>
              <a:rPr lang="en-US" dirty="0" smtClean="0">
                <a:solidFill>
                  <a:srgbClr val="FFFFFF"/>
                </a:solidFill>
                <a:latin typeface="Arial"/>
              </a:rPr>
            </a:br>
            <a:r>
              <a:rPr lang="en-US" b="0" dirty="0" smtClean="0">
                <a:solidFill>
                  <a:srgbClr val="FFFFFF"/>
                </a:solidFill>
                <a:latin typeface="Arial"/>
              </a:rPr>
              <a:t>Table of Contents</a:t>
            </a:r>
            <a:endParaRPr lang="en-US" b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79" y="1188720"/>
            <a:ext cx="8430768" cy="373948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Overall Objective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Use Case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What has been done so far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Flow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Demo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Architecture and Technology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Deeper Analysis of the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5</a:t>
            </a:fld>
            <a:r>
              <a:rPr lang="en-AU" dirty="0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35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>
            <a:extLst>
              <a:ext uri="{FF2B5EF4-FFF2-40B4-BE49-F238E27FC236}">
                <a16:creationId xmlns="" xmlns:a16="http://schemas.microsoft.com/office/drawing/2014/main" id="{8D80623B-5716-4340-8E00-072BBF545670}"/>
              </a:ext>
            </a:extLst>
          </p:cNvPr>
          <p:cNvSpPr txBox="1">
            <a:spLocks/>
          </p:cNvSpPr>
          <p:nvPr/>
        </p:nvSpPr>
        <p:spPr>
          <a:xfrm>
            <a:off x="-546868" y="5357559"/>
            <a:ext cx="9809579" cy="517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b="1" u="sng" dirty="0"/>
              <a:t>Segmentation Process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07505" y="1205425"/>
            <a:ext cx="9360849" cy="4018398"/>
            <a:chOff x="-207505" y="1205425"/>
            <a:chExt cx="9360849" cy="4018398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10BF3478-530D-4955-8DE4-F44692027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75" y="1205425"/>
              <a:ext cx="1705707" cy="196582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BA7F8CB2-EAB7-4081-A596-380783E8B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239" y="1268731"/>
              <a:ext cx="1705707" cy="196582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7667DDF-F9E4-467B-A029-C26501335B61}"/>
                </a:ext>
              </a:extLst>
            </p:cNvPr>
            <p:cNvSpPr/>
            <p:nvPr/>
          </p:nvSpPr>
          <p:spPr>
            <a:xfrm>
              <a:off x="3516239" y="1268730"/>
              <a:ext cx="1705707" cy="392977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E60F02-1E90-4554-83AC-5F58FCADD031}"/>
                </a:ext>
              </a:extLst>
            </p:cNvPr>
            <p:cNvSpPr/>
            <p:nvPr/>
          </p:nvSpPr>
          <p:spPr>
            <a:xfrm>
              <a:off x="3516239" y="1661707"/>
              <a:ext cx="1705707" cy="2506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533EC552-85AA-40D3-AFE7-84B61B10EA96}"/>
                </a:ext>
              </a:extLst>
            </p:cNvPr>
            <p:cNvSpPr/>
            <p:nvPr/>
          </p:nvSpPr>
          <p:spPr>
            <a:xfrm>
              <a:off x="3516239" y="1912327"/>
              <a:ext cx="1705707" cy="1111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9688D3B-39AA-4FA6-B7B9-F04D9F7DB23F}"/>
                </a:ext>
              </a:extLst>
            </p:cNvPr>
            <p:cNvSpPr/>
            <p:nvPr/>
          </p:nvSpPr>
          <p:spPr>
            <a:xfrm>
              <a:off x="3516239" y="2023452"/>
              <a:ext cx="1705707" cy="13949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A7166B7-4BA4-449B-BD6A-40108F5F375A}"/>
                </a:ext>
              </a:extLst>
            </p:cNvPr>
            <p:cNvSpPr/>
            <p:nvPr/>
          </p:nvSpPr>
          <p:spPr>
            <a:xfrm>
              <a:off x="3516239" y="2162947"/>
              <a:ext cx="1705707" cy="115219"/>
            </a:xfrm>
            <a:prstGeom prst="rect">
              <a:avLst/>
            </a:prstGeom>
            <a:solidFill>
              <a:schemeClr val="bg2">
                <a:lumMod val="5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9437270-8517-4926-B8AA-3652A2907FF2}"/>
                </a:ext>
              </a:extLst>
            </p:cNvPr>
            <p:cNvSpPr/>
            <p:nvPr/>
          </p:nvSpPr>
          <p:spPr>
            <a:xfrm>
              <a:off x="3516239" y="1659804"/>
              <a:ext cx="1705707" cy="11521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CE86292-F1FF-4984-8227-FAD1888D09E1}"/>
                </a:ext>
              </a:extLst>
            </p:cNvPr>
            <p:cNvSpPr/>
            <p:nvPr/>
          </p:nvSpPr>
          <p:spPr>
            <a:xfrm>
              <a:off x="3516239" y="2417661"/>
              <a:ext cx="1705707" cy="3002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9FDA935C-CD7C-46FE-8D8F-166F83D2387C}"/>
                </a:ext>
              </a:extLst>
            </p:cNvPr>
            <p:cNvSpPr/>
            <p:nvPr/>
          </p:nvSpPr>
          <p:spPr>
            <a:xfrm>
              <a:off x="3516239" y="2707270"/>
              <a:ext cx="1705707" cy="52728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AFF03092-A362-41E1-833A-1ABAA3C49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6838" y="2087515"/>
              <a:ext cx="2322576" cy="15614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A97A7077-1F4C-429E-AC2B-3A1F07AC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211" y="2513463"/>
              <a:ext cx="2092133" cy="38137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74333218-7B6B-4A07-A699-428EE198555C}"/>
                </a:ext>
              </a:extLst>
            </p:cNvPr>
            <p:cNvSpPr txBox="1"/>
            <p:nvPr/>
          </p:nvSpPr>
          <p:spPr>
            <a:xfrm>
              <a:off x="204751" y="3219833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Scanned Rx Form 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="" xmlns:a16="http://schemas.microsoft.com/office/drawing/2014/main" id="{1AD737DC-8940-45B1-8726-92F93F1CDD54}"/>
                </a:ext>
              </a:extLst>
            </p:cNvPr>
            <p:cNvSpPr/>
            <p:nvPr/>
          </p:nvSpPr>
          <p:spPr>
            <a:xfrm>
              <a:off x="1955451" y="1723031"/>
              <a:ext cx="1472822" cy="115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Form Segmentation</a:t>
              </a: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="" xmlns:a16="http://schemas.microsoft.com/office/drawing/2014/main" id="{A3489942-7E33-46FE-9ECD-C06C44089FED}"/>
                </a:ext>
              </a:extLst>
            </p:cNvPr>
            <p:cNvSpPr/>
            <p:nvPr/>
          </p:nvSpPr>
          <p:spPr>
            <a:xfrm>
              <a:off x="5364577" y="1785108"/>
              <a:ext cx="1472822" cy="115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Text Segmentation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B485EC3-9A2B-488F-B338-3BBF531628CF}"/>
                </a:ext>
              </a:extLst>
            </p:cNvPr>
            <p:cNvSpPr txBox="1"/>
            <p:nvPr/>
          </p:nvSpPr>
          <p:spPr>
            <a:xfrm>
              <a:off x="3610895" y="3239176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Form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FCCC619B-C9BC-4F0F-A7CA-6E5A62655D37}"/>
                </a:ext>
              </a:extLst>
            </p:cNvPr>
            <p:cNvSpPr txBox="1"/>
            <p:nvPr/>
          </p:nvSpPr>
          <p:spPr>
            <a:xfrm>
              <a:off x="7297115" y="3239176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Text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17ECF051-1670-480E-A50D-CFECAD0B7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239" y="1268731"/>
              <a:ext cx="1705707" cy="1965827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3516239" y="1268731"/>
              <a:ext cx="1705707" cy="392977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6FD7D0F5-4B42-4E07-9EEE-8A6A17D345F7}"/>
                </a:ext>
              </a:extLst>
            </p:cNvPr>
            <p:cNvSpPr/>
            <p:nvPr/>
          </p:nvSpPr>
          <p:spPr>
            <a:xfrm>
              <a:off x="3516239" y="1661708"/>
              <a:ext cx="1705707" cy="2506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BC9184DE-65ED-4825-9C5F-24BCB5842FE2}"/>
                </a:ext>
              </a:extLst>
            </p:cNvPr>
            <p:cNvSpPr/>
            <p:nvPr/>
          </p:nvSpPr>
          <p:spPr>
            <a:xfrm>
              <a:off x="3516239" y="1912328"/>
              <a:ext cx="1705707" cy="1111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52D209D5-5A01-4F34-8E1F-3D8310D90F03}"/>
                </a:ext>
              </a:extLst>
            </p:cNvPr>
            <p:cNvSpPr/>
            <p:nvPr/>
          </p:nvSpPr>
          <p:spPr>
            <a:xfrm>
              <a:off x="3516239" y="2023453"/>
              <a:ext cx="1705707" cy="13949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0277DAA1-514B-434B-992A-E5C6F70FFD70}"/>
                </a:ext>
              </a:extLst>
            </p:cNvPr>
            <p:cNvSpPr/>
            <p:nvPr/>
          </p:nvSpPr>
          <p:spPr>
            <a:xfrm>
              <a:off x="3516239" y="2162948"/>
              <a:ext cx="1705707" cy="115219"/>
            </a:xfrm>
            <a:prstGeom prst="rect">
              <a:avLst/>
            </a:prstGeom>
            <a:solidFill>
              <a:schemeClr val="bg2">
                <a:lumMod val="5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E38895CC-8903-4896-B24E-7755D256B37C}"/>
                </a:ext>
              </a:extLst>
            </p:cNvPr>
            <p:cNvSpPr/>
            <p:nvPr/>
          </p:nvSpPr>
          <p:spPr>
            <a:xfrm>
              <a:off x="3516239" y="1659804"/>
              <a:ext cx="1705707" cy="11521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7C2AAC79-0365-43A4-BA86-0DBFCF1EE09E}"/>
                </a:ext>
              </a:extLst>
            </p:cNvPr>
            <p:cNvSpPr/>
            <p:nvPr/>
          </p:nvSpPr>
          <p:spPr>
            <a:xfrm>
              <a:off x="3516239" y="2417661"/>
              <a:ext cx="1705707" cy="3002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DDF72BED-6CF1-4546-AC6C-E9B6E32E0C05}"/>
                </a:ext>
              </a:extLst>
            </p:cNvPr>
            <p:cNvSpPr/>
            <p:nvPr/>
          </p:nvSpPr>
          <p:spPr>
            <a:xfrm>
              <a:off x="3516239" y="2707270"/>
              <a:ext cx="1705707" cy="52728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="" xmlns:a16="http://schemas.microsoft.com/office/drawing/2014/main" id="{BBB943FA-A5E6-420D-976B-ED6A612A981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5415" y="1870819"/>
              <a:ext cx="2322576" cy="18524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="" xmlns:a16="http://schemas.microsoft.com/office/drawing/2014/main" id="{893A3150-895C-474E-A6F0-A570E46D8282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2987" y="2327011"/>
              <a:ext cx="2322576" cy="228827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B1A0B695-479A-4A0A-AB68-F998E94401BE}"/>
                </a:ext>
              </a:extLst>
            </p:cNvPr>
            <p:cNvSpPr txBox="1"/>
            <p:nvPr/>
          </p:nvSpPr>
          <p:spPr>
            <a:xfrm>
              <a:off x="204751" y="3219834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Scanned Rx Form </a:t>
              </a:r>
            </a:p>
          </p:txBody>
        </p:sp>
        <p:sp>
          <p:nvSpPr>
            <p:cNvPr id="81" name="Arrow: Right 80">
              <a:extLst>
                <a:ext uri="{FF2B5EF4-FFF2-40B4-BE49-F238E27FC236}">
                  <a16:creationId xmlns="" xmlns:a16="http://schemas.microsoft.com/office/drawing/2014/main" id="{ECDAE470-7B2A-456B-B10C-6D2BE04ADBF9}"/>
                </a:ext>
              </a:extLst>
            </p:cNvPr>
            <p:cNvSpPr/>
            <p:nvPr/>
          </p:nvSpPr>
          <p:spPr>
            <a:xfrm>
              <a:off x="1955451" y="1723031"/>
              <a:ext cx="1472822" cy="115882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Form Segmentation</a:t>
              </a:r>
            </a:p>
          </p:txBody>
        </p:sp>
        <p:sp>
          <p:nvSpPr>
            <p:cNvPr id="82" name="Arrow: Right 81">
              <a:extLst>
                <a:ext uri="{FF2B5EF4-FFF2-40B4-BE49-F238E27FC236}">
                  <a16:creationId xmlns="" xmlns:a16="http://schemas.microsoft.com/office/drawing/2014/main" id="{A4CEF1F3-740C-4DA0-A2A2-EDF05C2E1EB1}"/>
                </a:ext>
              </a:extLst>
            </p:cNvPr>
            <p:cNvSpPr/>
            <p:nvPr/>
          </p:nvSpPr>
          <p:spPr>
            <a:xfrm>
              <a:off x="5364577" y="1785109"/>
              <a:ext cx="1472822" cy="115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Text Segmentation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CE36EDDA-EE84-4DBE-B31D-2962CFD397A0}"/>
                </a:ext>
              </a:extLst>
            </p:cNvPr>
            <p:cNvSpPr txBox="1"/>
            <p:nvPr/>
          </p:nvSpPr>
          <p:spPr>
            <a:xfrm>
              <a:off x="3610895" y="3239177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Form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1817982-4C6B-4570-BC23-2BDA84C0EDEF}"/>
                </a:ext>
              </a:extLst>
            </p:cNvPr>
            <p:cNvSpPr txBox="1"/>
            <p:nvPr/>
          </p:nvSpPr>
          <p:spPr>
            <a:xfrm>
              <a:off x="7297115" y="3239177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Text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="" xmlns:a16="http://schemas.microsoft.com/office/drawing/2014/main" id="{5602DC73-6BD2-4B69-8EF1-D2A4F8948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7505" y="4241098"/>
              <a:ext cx="2988329" cy="215261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="" xmlns:a16="http://schemas.microsoft.com/office/drawing/2014/main" id="{CF5134DB-E74A-40CB-8CB1-455A78A6A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8681" y="3948996"/>
              <a:ext cx="1228725" cy="214313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61C896E1-BC7D-49A4-8A95-2C6D8E2FE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5727" y="4256517"/>
              <a:ext cx="342900" cy="242888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="" xmlns:a16="http://schemas.microsoft.com/office/drawing/2014/main" id="{027EF02C-0840-4460-A9EF-03D60E81B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3805" y="4569922"/>
              <a:ext cx="735806" cy="271463"/>
            </a:xfrm>
            <a:prstGeom prst="rect">
              <a:avLst/>
            </a:prstGeom>
          </p:spPr>
        </p:pic>
        <p:sp>
          <p:nvSpPr>
            <p:cNvPr id="89" name="Arrow: Right 88">
              <a:extLst>
                <a:ext uri="{FF2B5EF4-FFF2-40B4-BE49-F238E27FC236}">
                  <a16:creationId xmlns="" xmlns:a16="http://schemas.microsoft.com/office/drawing/2014/main" id="{2DDA2BE5-7664-41C5-8153-1524D68057B1}"/>
                </a:ext>
              </a:extLst>
            </p:cNvPr>
            <p:cNvSpPr/>
            <p:nvPr/>
          </p:nvSpPr>
          <p:spPr>
            <a:xfrm>
              <a:off x="2490970" y="3769317"/>
              <a:ext cx="1472822" cy="115882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Word Segmentation</a:t>
              </a:r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="" xmlns:a16="http://schemas.microsoft.com/office/drawing/2014/main" id="{78A3BE0E-D4FD-4BA7-B075-DC425BD62E15}"/>
                </a:ext>
              </a:extLst>
            </p:cNvPr>
            <p:cNvSpPr/>
            <p:nvPr/>
          </p:nvSpPr>
          <p:spPr>
            <a:xfrm>
              <a:off x="5469350" y="3850298"/>
              <a:ext cx="1472822" cy="1158822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Letter Segmentation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="" xmlns:a16="http://schemas.microsoft.com/office/drawing/2014/main" id="{12B912A8-F546-47A1-9971-FF1F96D71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24117" y="4151343"/>
              <a:ext cx="1485900" cy="550069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8503F58A-C896-4C63-810D-69F9A897BB34}"/>
                </a:ext>
              </a:extLst>
            </p:cNvPr>
            <p:cNvSpPr txBox="1"/>
            <p:nvPr/>
          </p:nvSpPr>
          <p:spPr>
            <a:xfrm>
              <a:off x="3852224" y="4946824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Words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44C5C92A-918F-4F8B-B8C7-EEE68EE8BC1F}"/>
                </a:ext>
              </a:extLst>
            </p:cNvPr>
            <p:cNvSpPr txBox="1"/>
            <p:nvPr/>
          </p:nvSpPr>
          <p:spPr>
            <a:xfrm>
              <a:off x="7086930" y="4911351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Letters</a:t>
              </a:r>
            </a:p>
          </p:txBody>
        </p:sp>
      </p:grpSp>
      <p:sp>
        <p:nvSpPr>
          <p:cNvPr id="49" name="Title 1"/>
          <p:cNvSpPr txBox="1">
            <a:spLocks/>
          </p:cNvSpPr>
          <p:nvPr/>
        </p:nvSpPr>
        <p:spPr>
          <a:xfrm>
            <a:off x="1298448" y="265176"/>
            <a:ext cx="7543800" cy="48463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5pPr>
            <a:lvl6pPr marL="45720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6pPr>
            <a:lvl7pPr marL="91440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7pPr>
            <a:lvl8pPr marL="137160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8pPr>
            <a:lvl9pPr marL="182880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latin typeface="Arial" pitchFamily="18"/>
              </a:rPr>
              <a:t>POC Flow </a:t>
            </a:r>
            <a:r>
              <a:rPr lang="en-GB" kern="0" smtClean="0">
                <a:latin typeface="Arial" pitchFamily="18"/>
              </a:rPr>
              <a:t>– Approach 1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541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>
            <a:extLst>
              <a:ext uri="{FF2B5EF4-FFF2-40B4-BE49-F238E27FC236}">
                <a16:creationId xmlns="" xmlns:a16="http://schemas.microsoft.com/office/drawing/2014/main" id="{8D80623B-5716-4340-8E00-072BBF545670}"/>
              </a:ext>
            </a:extLst>
          </p:cNvPr>
          <p:cNvSpPr txBox="1">
            <a:spLocks/>
          </p:cNvSpPr>
          <p:nvPr/>
        </p:nvSpPr>
        <p:spPr>
          <a:xfrm>
            <a:off x="-546868" y="5357559"/>
            <a:ext cx="9809579" cy="517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b="1" u="sng" dirty="0"/>
              <a:t>Segmentation Process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298448" y="265176"/>
            <a:ext cx="7543800" cy="48463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5pPr>
            <a:lvl6pPr marL="45720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6pPr>
            <a:lvl7pPr marL="91440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7pPr>
            <a:lvl8pPr marL="137160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8pPr>
            <a:lvl9pPr marL="182880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4E84C4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latin typeface="Arial" pitchFamily="18"/>
              </a:rPr>
              <a:t>POC Flow – Approach 2 (End to End Text Recognition)</a:t>
            </a:r>
            <a:endParaRPr lang="en-US" kern="0" dirty="0"/>
          </a:p>
        </p:txBody>
      </p:sp>
      <p:grpSp>
        <p:nvGrpSpPr>
          <p:cNvPr id="2" name="Group 1"/>
          <p:cNvGrpSpPr/>
          <p:nvPr/>
        </p:nvGrpSpPr>
        <p:grpSpPr>
          <a:xfrm>
            <a:off x="119575" y="2331582"/>
            <a:ext cx="9033769" cy="2310750"/>
            <a:chOff x="119575" y="2331582"/>
            <a:chExt cx="9033769" cy="231075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10BF3478-530D-4955-8DE4-F44692027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75" y="2331582"/>
              <a:ext cx="1705707" cy="196582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BA7F8CB2-EAB7-4081-A596-380783E8B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239" y="2394888"/>
              <a:ext cx="1705707" cy="196582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7667DDF-F9E4-467B-A029-C26501335B61}"/>
                </a:ext>
              </a:extLst>
            </p:cNvPr>
            <p:cNvSpPr/>
            <p:nvPr/>
          </p:nvSpPr>
          <p:spPr>
            <a:xfrm>
              <a:off x="3516239" y="2394887"/>
              <a:ext cx="1705707" cy="392977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E60F02-1E90-4554-83AC-5F58FCADD031}"/>
                </a:ext>
              </a:extLst>
            </p:cNvPr>
            <p:cNvSpPr/>
            <p:nvPr/>
          </p:nvSpPr>
          <p:spPr>
            <a:xfrm>
              <a:off x="3516239" y="2787864"/>
              <a:ext cx="1705707" cy="2506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533EC552-85AA-40D3-AFE7-84B61B10EA96}"/>
                </a:ext>
              </a:extLst>
            </p:cNvPr>
            <p:cNvSpPr/>
            <p:nvPr/>
          </p:nvSpPr>
          <p:spPr>
            <a:xfrm>
              <a:off x="3516239" y="3038484"/>
              <a:ext cx="1705707" cy="1111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9688D3B-39AA-4FA6-B7B9-F04D9F7DB23F}"/>
                </a:ext>
              </a:extLst>
            </p:cNvPr>
            <p:cNvSpPr/>
            <p:nvPr/>
          </p:nvSpPr>
          <p:spPr>
            <a:xfrm>
              <a:off x="3516239" y="3149609"/>
              <a:ext cx="1705707" cy="13949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A7166B7-4BA4-449B-BD6A-40108F5F375A}"/>
                </a:ext>
              </a:extLst>
            </p:cNvPr>
            <p:cNvSpPr/>
            <p:nvPr/>
          </p:nvSpPr>
          <p:spPr>
            <a:xfrm>
              <a:off x="3516239" y="3289104"/>
              <a:ext cx="1705707" cy="115219"/>
            </a:xfrm>
            <a:prstGeom prst="rect">
              <a:avLst/>
            </a:prstGeom>
            <a:solidFill>
              <a:schemeClr val="bg2">
                <a:lumMod val="5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9437270-8517-4926-B8AA-3652A2907FF2}"/>
                </a:ext>
              </a:extLst>
            </p:cNvPr>
            <p:cNvSpPr/>
            <p:nvPr/>
          </p:nvSpPr>
          <p:spPr>
            <a:xfrm>
              <a:off x="3516239" y="2785961"/>
              <a:ext cx="1705707" cy="11521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CE86292-F1FF-4984-8227-FAD1888D09E1}"/>
                </a:ext>
              </a:extLst>
            </p:cNvPr>
            <p:cNvSpPr/>
            <p:nvPr/>
          </p:nvSpPr>
          <p:spPr>
            <a:xfrm>
              <a:off x="3516239" y="3543818"/>
              <a:ext cx="1705707" cy="3002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9FDA935C-CD7C-46FE-8D8F-166F83D2387C}"/>
                </a:ext>
              </a:extLst>
            </p:cNvPr>
            <p:cNvSpPr/>
            <p:nvPr/>
          </p:nvSpPr>
          <p:spPr>
            <a:xfrm>
              <a:off x="3516239" y="3833427"/>
              <a:ext cx="1705707" cy="52728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AFF03092-A362-41E1-833A-1ABAA3C49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6838" y="3213672"/>
              <a:ext cx="2322576" cy="15614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A97A7077-1F4C-429E-AC2B-3A1F07AC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211" y="3639620"/>
              <a:ext cx="2092133" cy="38137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74333218-7B6B-4A07-A699-428EE198555C}"/>
                </a:ext>
              </a:extLst>
            </p:cNvPr>
            <p:cNvSpPr txBox="1"/>
            <p:nvPr/>
          </p:nvSpPr>
          <p:spPr>
            <a:xfrm>
              <a:off x="204751" y="4345990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Scanned Rx Form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B485EC3-9A2B-488F-B338-3BBF531628CF}"/>
                </a:ext>
              </a:extLst>
            </p:cNvPr>
            <p:cNvSpPr txBox="1"/>
            <p:nvPr/>
          </p:nvSpPr>
          <p:spPr>
            <a:xfrm>
              <a:off x="3610895" y="4365333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Form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FCCC619B-C9BC-4F0F-A7CA-6E5A62655D37}"/>
                </a:ext>
              </a:extLst>
            </p:cNvPr>
            <p:cNvSpPr txBox="1"/>
            <p:nvPr/>
          </p:nvSpPr>
          <p:spPr>
            <a:xfrm>
              <a:off x="7297115" y="4365333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</a:t>
              </a:r>
              <a:r>
                <a:rPr lang="en-US" sz="1200" dirty="0" smtClean="0">
                  <a:solidFill>
                    <a:srgbClr val="0070C0"/>
                  </a:solidFill>
                </a:rPr>
                <a:t>Words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17ECF051-1670-480E-A50D-CFECAD0B7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239" y="2394888"/>
              <a:ext cx="1705707" cy="1965827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3525864" y="2394888"/>
              <a:ext cx="1705707" cy="392977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6FD7D0F5-4B42-4E07-9EEE-8A6A17D345F7}"/>
                </a:ext>
              </a:extLst>
            </p:cNvPr>
            <p:cNvSpPr/>
            <p:nvPr/>
          </p:nvSpPr>
          <p:spPr>
            <a:xfrm>
              <a:off x="3516239" y="2787865"/>
              <a:ext cx="1705707" cy="2506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BC9184DE-65ED-4825-9C5F-24BCB5842FE2}"/>
                </a:ext>
              </a:extLst>
            </p:cNvPr>
            <p:cNvSpPr/>
            <p:nvPr/>
          </p:nvSpPr>
          <p:spPr>
            <a:xfrm>
              <a:off x="3516239" y="3038485"/>
              <a:ext cx="1705707" cy="1111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52D209D5-5A01-4F34-8E1F-3D8310D90F03}"/>
                </a:ext>
              </a:extLst>
            </p:cNvPr>
            <p:cNvSpPr/>
            <p:nvPr/>
          </p:nvSpPr>
          <p:spPr>
            <a:xfrm>
              <a:off x="3516239" y="3149610"/>
              <a:ext cx="1705707" cy="13949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0277DAA1-514B-434B-992A-E5C6F70FFD70}"/>
                </a:ext>
              </a:extLst>
            </p:cNvPr>
            <p:cNvSpPr/>
            <p:nvPr/>
          </p:nvSpPr>
          <p:spPr>
            <a:xfrm>
              <a:off x="3516239" y="3289105"/>
              <a:ext cx="1705707" cy="115219"/>
            </a:xfrm>
            <a:prstGeom prst="rect">
              <a:avLst/>
            </a:prstGeom>
            <a:solidFill>
              <a:schemeClr val="bg2">
                <a:lumMod val="5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E38895CC-8903-4896-B24E-7755D256B37C}"/>
                </a:ext>
              </a:extLst>
            </p:cNvPr>
            <p:cNvSpPr/>
            <p:nvPr/>
          </p:nvSpPr>
          <p:spPr>
            <a:xfrm>
              <a:off x="3516239" y="2785961"/>
              <a:ext cx="1705707" cy="11521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7C2AAC79-0365-43A4-BA86-0DBFCF1EE09E}"/>
                </a:ext>
              </a:extLst>
            </p:cNvPr>
            <p:cNvSpPr/>
            <p:nvPr/>
          </p:nvSpPr>
          <p:spPr>
            <a:xfrm>
              <a:off x="3516239" y="3543818"/>
              <a:ext cx="1705707" cy="3002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DDF72BED-6CF1-4546-AC6C-E9B6E32E0C05}"/>
                </a:ext>
              </a:extLst>
            </p:cNvPr>
            <p:cNvSpPr/>
            <p:nvPr/>
          </p:nvSpPr>
          <p:spPr>
            <a:xfrm>
              <a:off x="3516239" y="3833427"/>
              <a:ext cx="1705707" cy="52728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="" xmlns:a16="http://schemas.microsoft.com/office/drawing/2014/main" id="{BBB943FA-A5E6-420D-976B-ED6A612A981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5415" y="2996976"/>
              <a:ext cx="2322576" cy="18524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="" xmlns:a16="http://schemas.microsoft.com/office/drawing/2014/main" id="{893A3150-895C-474E-A6F0-A570E46D8282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2987" y="3453168"/>
              <a:ext cx="2322576" cy="228827"/>
            </a:xfrm>
            <a:prstGeom prst="rect">
              <a:avLst/>
            </a:prstGeom>
          </p:spPr>
        </p:pic>
        <p:sp>
          <p:nvSpPr>
            <p:cNvPr id="81" name="Arrow: Right 80">
              <a:extLst>
                <a:ext uri="{FF2B5EF4-FFF2-40B4-BE49-F238E27FC236}">
                  <a16:creationId xmlns="" xmlns:a16="http://schemas.microsoft.com/office/drawing/2014/main" id="{ECDAE470-7B2A-456B-B10C-6D2BE04ADBF9}"/>
                </a:ext>
              </a:extLst>
            </p:cNvPr>
            <p:cNvSpPr/>
            <p:nvPr/>
          </p:nvSpPr>
          <p:spPr>
            <a:xfrm>
              <a:off x="1955451" y="2839562"/>
              <a:ext cx="1472822" cy="115882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Detector</a:t>
              </a:r>
              <a:endParaRPr lang="en-US" sz="1200" dirty="0"/>
            </a:p>
          </p:txBody>
        </p:sp>
        <p:sp>
          <p:nvSpPr>
            <p:cNvPr id="82" name="Arrow: Right 81">
              <a:extLst>
                <a:ext uri="{FF2B5EF4-FFF2-40B4-BE49-F238E27FC236}">
                  <a16:creationId xmlns="" xmlns:a16="http://schemas.microsoft.com/office/drawing/2014/main" id="{A4CEF1F3-740C-4DA0-A2A2-EDF05C2E1EB1}"/>
                </a:ext>
              </a:extLst>
            </p:cNvPr>
            <p:cNvSpPr/>
            <p:nvPr/>
          </p:nvSpPr>
          <p:spPr>
            <a:xfrm>
              <a:off x="5364577" y="2843890"/>
              <a:ext cx="1472822" cy="115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Recognizer</a:t>
              </a:r>
              <a:endParaRPr lang="en-US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6942172" y="2994396"/>
              <a:ext cx="902417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883844" y="2983165"/>
              <a:ext cx="314393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228751" y="2981562"/>
              <a:ext cx="183730" cy="19202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6845906" y="3235375"/>
              <a:ext cx="613673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492862" y="3233472"/>
              <a:ext cx="274320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6942172" y="2994396"/>
              <a:ext cx="902417" cy="15762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780018" y="3231866"/>
              <a:ext cx="24688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498259" y="2971936"/>
              <a:ext cx="314393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047921" y="3201385"/>
              <a:ext cx="24688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6872029" y="3498165"/>
              <a:ext cx="24688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218543" y="3498162"/>
              <a:ext cx="29260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603553" y="3498165"/>
              <a:ext cx="10972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747934" y="3498165"/>
              <a:ext cx="24688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105211" y="3493652"/>
              <a:ext cx="457200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596101" y="3484029"/>
              <a:ext cx="457200" cy="146304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188057" y="3727572"/>
              <a:ext cx="109728" cy="228600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900334" y="3766067"/>
              <a:ext cx="24688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755953" y="3766069"/>
              <a:ext cx="109728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228735" y="3761554"/>
              <a:ext cx="475488" cy="182880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8707242" y="3735591"/>
              <a:ext cx="109728" cy="228600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FB864B69-5F84-4307-9C8C-68CEB93CCBEC}"/>
                </a:ext>
              </a:extLst>
            </p:cNvPr>
            <p:cNvSpPr/>
            <p:nvPr/>
          </p:nvSpPr>
          <p:spPr>
            <a:xfrm>
              <a:off x="7303568" y="3756438"/>
              <a:ext cx="320040" cy="148368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2302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11479" y="3443410"/>
            <a:ext cx="6302375" cy="335026"/>
          </a:xfrm>
          <a:prstGeom prst="rect">
            <a:avLst/>
          </a:prstGeom>
          <a:solidFill>
            <a:srgbClr val="6CCFF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 dirty="0" err="1">
              <a:latin typeface="+mj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</a:rPr>
              <a:t>Deep Learning POC</a:t>
            </a:r>
            <a:br>
              <a:rPr lang="en-US" dirty="0" smtClean="0">
                <a:solidFill>
                  <a:srgbClr val="FFFFFF"/>
                </a:solidFill>
                <a:latin typeface="Arial"/>
              </a:rPr>
            </a:br>
            <a:r>
              <a:rPr lang="en-US" b="0" dirty="0" smtClean="0">
                <a:solidFill>
                  <a:srgbClr val="FFFFFF"/>
                </a:solidFill>
                <a:latin typeface="Arial"/>
              </a:rPr>
              <a:t>Table of Contents</a:t>
            </a:r>
            <a:endParaRPr lang="en-US" b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79" y="1188720"/>
            <a:ext cx="8430768" cy="373948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Overall Objective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Use Case</a:t>
            </a:r>
          </a:p>
          <a:p>
            <a:pPr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What has been done so far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Flow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Demo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POC Architecture and Technology</a:t>
            </a:r>
          </a:p>
          <a:p>
            <a:pPr lvl="1">
              <a:spcBef>
                <a:spcPts val="0"/>
              </a:spcBef>
              <a:spcAft>
                <a:spcPts val="2500"/>
              </a:spcAft>
            </a:pPr>
            <a:r>
              <a:rPr lang="en-US" dirty="0" smtClean="0"/>
              <a:t>Deeper Analysis of the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- </a:t>
            </a:r>
            <a:fld id="{5A5EA64A-0EB3-4200-971A-158A7EF6CEFB}" type="slidenum">
              <a:rPr lang="en-AU" smtClean="0"/>
              <a:pPr>
                <a:defRPr/>
              </a:pPr>
              <a:t>8</a:t>
            </a:fld>
            <a:r>
              <a:rPr lang="en-AU" dirty="0" smtClean="0"/>
              <a:t> 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63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GCP Deliverable &amp; Presentation Graphics Standard - Master Slide 2.0">
  <a:themeElements>
    <a:clrScheme name="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GCP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CCFF6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CFF6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GCP Deliverable &amp; Presentation Graphics Standard -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4E84C4"/>
        </a:hlink>
        <a:folHlink>
          <a:srgbClr val="C4EC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7GCP Thank You slide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1B41CF22ED341AC2F678705429706" ma:contentTypeVersion="0" ma:contentTypeDescription="Create a new document." ma:contentTypeScope="" ma:versionID="0ef5d16d5aacd69ad1b39acb25720aa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65DB9-DF79-4667-9E49-EDCB1707EC17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B900064-81D9-48CD-81D3-B62B57A179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2A6B17-724E-4AE8-ADBA-CA46B6F493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Office PowerPoint</Application>
  <PresentationFormat>On-screen Show (4:3)</PresentationFormat>
  <Paragraphs>230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Myriad Pro</vt:lpstr>
      <vt:lpstr>Wingdings</vt:lpstr>
      <vt:lpstr>07GCP Deliverable &amp; Presentation Graphics Standard - Master Slide 2.0</vt:lpstr>
      <vt:lpstr>07GCP Thank You slide master template</vt:lpstr>
      <vt:lpstr>Deep Learning POC Pharmacy Use Case</vt:lpstr>
      <vt:lpstr>Deep Learning POC Table of Contents</vt:lpstr>
      <vt:lpstr>Overall Objective</vt:lpstr>
      <vt:lpstr>Deep Learning POC Table of Contents</vt:lpstr>
      <vt:lpstr>Pharmacy Use Case</vt:lpstr>
      <vt:lpstr>Deep Learning POC Table of Contents</vt:lpstr>
      <vt:lpstr>PowerPoint Presentation</vt:lpstr>
      <vt:lpstr>PowerPoint Presentation</vt:lpstr>
      <vt:lpstr>Deep Learning POC Table of Contents</vt:lpstr>
      <vt:lpstr>POC Demo</vt:lpstr>
      <vt:lpstr>Deep Learning POC Table of Contents</vt:lpstr>
      <vt:lpstr>POC Technology and Architecture - 1</vt:lpstr>
      <vt:lpstr>POC Technology and Architecture - II</vt:lpstr>
      <vt:lpstr>POC Architecture – Key Frameworks and Components</vt:lpstr>
      <vt:lpstr>POC Architecture – Key Frameworks and Components</vt:lpstr>
      <vt:lpstr>POC Architecture – Key Frameworks and Components</vt:lpstr>
      <vt:lpstr>POC Architecture – Key Frameworks and Components</vt:lpstr>
      <vt:lpstr>POC Architecture –  Selected Framework Detailed Walk Through - I</vt:lpstr>
      <vt:lpstr>POC Architecture –  Selected Framework Detailed Walk Through - II</vt:lpstr>
      <vt:lpstr>POC Architecture –  Selected Framework Detailed Walk Through - III</vt:lpstr>
      <vt:lpstr>Deep Learning POC Table of Contents</vt:lpstr>
      <vt:lpstr>POC Analysis </vt:lpstr>
      <vt:lpstr>Appendix</vt:lpstr>
      <vt:lpstr>Deep Learning - Overview</vt:lpstr>
      <vt:lpstr>Deep Learning – Architecture (Deep Neural Nets)</vt:lpstr>
      <vt:lpstr>Deep Learning – CNN Architecture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2011-05-19T06:11:26Z</dcterms:created>
  <dcterms:modified xsi:type="dcterms:W3CDTF">2018-03-27T15:30:15Z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0x010100C011B41CF22ED341AC2F678705429706</vt:lpwstr>
  </property>
</Properties>
</file>