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7" r:id="rId7"/>
    <p:sldId id="261" r:id="rId8"/>
    <p:sldId id="262" r:id="rId9"/>
    <p:sldId id="266" r:id="rId10"/>
    <p:sldId id="268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323" autoAdjust="0"/>
  </p:normalViewPr>
  <p:slideViewPr>
    <p:cSldViewPr snapToGrid="0">
      <p:cViewPr varScale="1">
        <p:scale>
          <a:sx n="56" d="100"/>
          <a:sy n="5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2C1B2-CE6E-48B3-AA33-066C38AAAF2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EFA1BEC-87F5-4076-80EB-90C36FE9A5DE}">
      <dgm:prSet phldrT="[Text]"/>
      <dgm:spPr/>
      <dgm:t>
        <a:bodyPr/>
        <a:lstStyle/>
        <a:p>
          <a:r>
            <a:rPr lang="en-US" dirty="0"/>
            <a:t>Medical</a:t>
          </a:r>
        </a:p>
      </dgm:t>
    </dgm:pt>
    <dgm:pt modelId="{DAC15BF6-FD04-4BCF-866D-F3C8F449B1AA}" type="parTrans" cxnId="{DF19DF79-77D2-4AB7-834A-E130DCDBBA5A}">
      <dgm:prSet/>
      <dgm:spPr/>
      <dgm:t>
        <a:bodyPr/>
        <a:lstStyle/>
        <a:p>
          <a:endParaRPr lang="en-US"/>
        </a:p>
      </dgm:t>
    </dgm:pt>
    <dgm:pt modelId="{C7145F27-477C-40CB-9595-402D7B99125D}" type="sibTrans" cxnId="{DF19DF79-77D2-4AB7-834A-E130DCDBBA5A}">
      <dgm:prSet/>
      <dgm:spPr/>
      <dgm:t>
        <a:bodyPr/>
        <a:lstStyle/>
        <a:p>
          <a:endParaRPr lang="en-US" dirty="0"/>
        </a:p>
      </dgm:t>
    </dgm:pt>
    <dgm:pt modelId="{195DC78D-202C-4755-B85F-6D370F6B7E26}">
      <dgm:prSet phldrT="[Text]"/>
      <dgm:spPr/>
      <dgm:t>
        <a:bodyPr/>
        <a:lstStyle/>
        <a:p>
          <a:r>
            <a:rPr lang="en-US" dirty="0"/>
            <a:t>Manufacturing</a:t>
          </a:r>
        </a:p>
      </dgm:t>
    </dgm:pt>
    <dgm:pt modelId="{0027BD1D-B038-485E-A899-CC8C87892C72}" type="parTrans" cxnId="{6DEDAB68-742C-495C-B70F-E7C9EA60D654}">
      <dgm:prSet/>
      <dgm:spPr/>
      <dgm:t>
        <a:bodyPr/>
        <a:lstStyle/>
        <a:p>
          <a:endParaRPr lang="en-US"/>
        </a:p>
      </dgm:t>
    </dgm:pt>
    <dgm:pt modelId="{7F6FDE23-DB78-476A-A7E4-CAD30FBB3F07}" type="sibTrans" cxnId="{6DEDAB68-742C-495C-B70F-E7C9EA60D654}">
      <dgm:prSet/>
      <dgm:spPr/>
      <dgm:t>
        <a:bodyPr/>
        <a:lstStyle/>
        <a:p>
          <a:r>
            <a:rPr lang="en-US" dirty="0"/>
            <a:t>Retail</a:t>
          </a:r>
        </a:p>
      </dgm:t>
    </dgm:pt>
    <dgm:pt modelId="{D32A4567-BBB3-47DD-8176-2D9ED8C6DEEF}">
      <dgm:prSet phldrT="[Text]"/>
      <dgm:spPr/>
      <dgm:t>
        <a:bodyPr/>
        <a:lstStyle/>
        <a:p>
          <a:r>
            <a:rPr lang="en-US" dirty="0"/>
            <a:t>Financial</a:t>
          </a:r>
        </a:p>
      </dgm:t>
    </dgm:pt>
    <dgm:pt modelId="{09820A6D-06E5-471E-88E8-D7C991E3C896}" type="parTrans" cxnId="{BFA702BF-2A00-4507-83C0-E934BE285509}">
      <dgm:prSet/>
      <dgm:spPr/>
      <dgm:t>
        <a:bodyPr/>
        <a:lstStyle/>
        <a:p>
          <a:endParaRPr lang="en-US"/>
        </a:p>
      </dgm:t>
    </dgm:pt>
    <dgm:pt modelId="{1CDDAEAE-ADFD-4B06-A35E-C10DA79A5ADA}" type="sibTrans" cxnId="{BFA702BF-2A00-4507-83C0-E934BE285509}">
      <dgm:prSet/>
      <dgm:spPr/>
      <dgm:t>
        <a:bodyPr/>
        <a:lstStyle/>
        <a:p>
          <a:r>
            <a:rPr lang="en-US" dirty="0"/>
            <a:t>Media</a:t>
          </a:r>
        </a:p>
      </dgm:t>
    </dgm:pt>
    <dgm:pt modelId="{35B2B2A1-D3B7-45B4-AA2D-B4EFF81566DA}" type="pres">
      <dgm:prSet presAssocID="{B2F2C1B2-CE6E-48B3-AA33-066C38AAAF2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EE6596F-B2FC-4195-B07A-887377D801AF}" type="pres">
      <dgm:prSet presAssocID="{FEFA1BEC-87F5-4076-80EB-90C36FE9A5DE}" presName="composite" presStyleCnt="0"/>
      <dgm:spPr/>
    </dgm:pt>
    <dgm:pt modelId="{8DC4F5E0-D588-4176-8E24-94599DCCEEF6}" type="pres">
      <dgm:prSet presAssocID="{FEFA1BEC-87F5-4076-80EB-90C36FE9A5D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D411-78A0-4480-9F31-149FDE235AAE}" type="pres">
      <dgm:prSet presAssocID="{FEFA1BEC-87F5-4076-80EB-90C36FE9A5D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E3ACF61-A0FA-45E8-8A15-80AE489533BE}" type="pres">
      <dgm:prSet presAssocID="{FEFA1BEC-87F5-4076-80EB-90C36FE9A5DE}" presName="BalanceSpacing" presStyleCnt="0"/>
      <dgm:spPr/>
    </dgm:pt>
    <dgm:pt modelId="{D5761891-7F84-44BA-B2D3-E51AE2CCF3E7}" type="pres">
      <dgm:prSet presAssocID="{FEFA1BEC-87F5-4076-80EB-90C36FE9A5DE}" presName="BalanceSpacing1" presStyleCnt="0"/>
      <dgm:spPr/>
    </dgm:pt>
    <dgm:pt modelId="{80AC805C-E349-4280-A0EB-9DC5CD4C35A8}" type="pres">
      <dgm:prSet presAssocID="{C7145F27-477C-40CB-9595-402D7B99125D}" presName="Accent1Text" presStyleLbl="node1" presStyleIdx="1" presStyleCnt="6" custLinFactNeighborX="55265" custLinFactNeighborY="82869"/>
      <dgm:spPr/>
      <dgm:t>
        <a:bodyPr/>
        <a:lstStyle/>
        <a:p>
          <a:endParaRPr lang="en-US"/>
        </a:p>
      </dgm:t>
    </dgm:pt>
    <dgm:pt modelId="{49DC43E2-9E97-44B1-88E9-44ED89CFCA04}" type="pres">
      <dgm:prSet presAssocID="{C7145F27-477C-40CB-9595-402D7B99125D}" presName="spaceBetweenRectangles" presStyleCnt="0"/>
      <dgm:spPr/>
    </dgm:pt>
    <dgm:pt modelId="{F56F45A4-1F42-481C-8B7C-CDD36DBB6660}" type="pres">
      <dgm:prSet presAssocID="{195DC78D-202C-4755-B85F-6D370F6B7E26}" presName="composite" presStyleCnt="0"/>
      <dgm:spPr/>
    </dgm:pt>
    <dgm:pt modelId="{0C5BB2F7-AF5E-4F3E-9E47-A6C57FABC7EE}" type="pres">
      <dgm:prSet presAssocID="{195DC78D-202C-4755-B85F-6D370F6B7E26}" presName="Parent1" presStyleLbl="node1" presStyleIdx="2" presStyleCnt="6" custLinFactX="-6634" custLinFactNeighborX="-100000" custLinFactNeighborY="-20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84848-EFE5-41C4-A41C-0A917ADD642A}" type="pres">
      <dgm:prSet presAssocID="{195DC78D-202C-4755-B85F-6D370F6B7E2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1A09C28-3D43-49E4-9324-B584A7932C68}" type="pres">
      <dgm:prSet presAssocID="{195DC78D-202C-4755-B85F-6D370F6B7E26}" presName="BalanceSpacing" presStyleCnt="0"/>
      <dgm:spPr/>
    </dgm:pt>
    <dgm:pt modelId="{36C2FEEE-10D7-4B1E-8A7C-75DD961E4035}" type="pres">
      <dgm:prSet presAssocID="{195DC78D-202C-4755-B85F-6D370F6B7E26}" presName="BalanceSpacing1" presStyleCnt="0"/>
      <dgm:spPr/>
    </dgm:pt>
    <dgm:pt modelId="{7861288D-0DD3-4F2E-884E-B5F994EDAC14}" type="pres">
      <dgm:prSet presAssocID="{7F6FDE23-DB78-476A-A7E4-CAD30FBB3F07}" presName="Accent1Text" presStyleLbl="node1" presStyleIdx="3" presStyleCnt="6"/>
      <dgm:spPr/>
      <dgm:t>
        <a:bodyPr/>
        <a:lstStyle/>
        <a:p>
          <a:endParaRPr lang="en-US"/>
        </a:p>
      </dgm:t>
    </dgm:pt>
    <dgm:pt modelId="{6AD5E765-2165-46A7-9A58-0CBBC7CEFA0C}" type="pres">
      <dgm:prSet presAssocID="{7F6FDE23-DB78-476A-A7E4-CAD30FBB3F07}" presName="spaceBetweenRectangles" presStyleCnt="0"/>
      <dgm:spPr/>
    </dgm:pt>
    <dgm:pt modelId="{E4241858-0E5D-4021-A024-710982C70F4C}" type="pres">
      <dgm:prSet presAssocID="{D32A4567-BBB3-47DD-8176-2D9ED8C6DEEF}" presName="composite" presStyleCnt="0"/>
      <dgm:spPr/>
    </dgm:pt>
    <dgm:pt modelId="{7882E5F7-3CFF-459E-AED7-6ADAEC969404}" type="pres">
      <dgm:prSet presAssocID="{D32A4567-BBB3-47DD-8176-2D9ED8C6DEE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D6369-D74B-4815-9C12-2B7093A62F94}" type="pres">
      <dgm:prSet presAssocID="{D32A4567-BBB3-47DD-8176-2D9ED8C6DEE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418E79E-F970-4B3E-A32D-F3DBBE6458AD}" type="pres">
      <dgm:prSet presAssocID="{D32A4567-BBB3-47DD-8176-2D9ED8C6DEEF}" presName="BalanceSpacing" presStyleCnt="0"/>
      <dgm:spPr/>
    </dgm:pt>
    <dgm:pt modelId="{3FA7BC5F-9429-40D0-9C3A-82233802EB67}" type="pres">
      <dgm:prSet presAssocID="{D32A4567-BBB3-47DD-8176-2D9ED8C6DEEF}" presName="BalanceSpacing1" presStyleCnt="0"/>
      <dgm:spPr/>
    </dgm:pt>
    <dgm:pt modelId="{63E1BAAD-2B25-4BDC-B652-B2BDA03D630E}" type="pres">
      <dgm:prSet presAssocID="{1CDDAEAE-ADFD-4B06-A35E-C10DA79A5ADA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94F9F5A6-40FA-4DAD-B2BF-31DE53D241EE}" type="presOf" srcId="{FEFA1BEC-87F5-4076-80EB-90C36FE9A5DE}" destId="{8DC4F5E0-D588-4176-8E24-94599DCCEEF6}" srcOrd="0" destOrd="0" presId="urn:microsoft.com/office/officeart/2008/layout/AlternatingHexagons"/>
    <dgm:cxn modelId="{52088800-C8EB-4E80-AD4B-407A45383F8A}" type="presOf" srcId="{C7145F27-477C-40CB-9595-402D7B99125D}" destId="{80AC805C-E349-4280-A0EB-9DC5CD4C35A8}" srcOrd="0" destOrd="0" presId="urn:microsoft.com/office/officeart/2008/layout/AlternatingHexagons"/>
    <dgm:cxn modelId="{6DEDAB68-742C-495C-B70F-E7C9EA60D654}" srcId="{B2F2C1B2-CE6E-48B3-AA33-066C38AAAF27}" destId="{195DC78D-202C-4755-B85F-6D370F6B7E26}" srcOrd="1" destOrd="0" parTransId="{0027BD1D-B038-485E-A899-CC8C87892C72}" sibTransId="{7F6FDE23-DB78-476A-A7E4-CAD30FBB3F07}"/>
    <dgm:cxn modelId="{DF19DF79-77D2-4AB7-834A-E130DCDBBA5A}" srcId="{B2F2C1B2-CE6E-48B3-AA33-066C38AAAF27}" destId="{FEFA1BEC-87F5-4076-80EB-90C36FE9A5DE}" srcOrd="0" destOrd="0" parTransId="{DAC15BF6-FD04-4BCF-866D-F3C8F449B1AA}" sibTransId="{C7145F27-477C-40CB-9595-402D7B99125D}"/>
    <dgm:cxn modelId="{BFA702BF-2A00-4507-83C0-E934BE285509}" srcId="{B2F2C1B2-CE6E-48B3-AA33-066C38AAAF27}" destId="{D32A4567-BBB3-47DD-8176-2D9ED8C6DEEF}" srcOrd="2" destOrd="0" parTransId="{09820A6D-06E5-471E-88E8-D7C991E3C896}" sibTransId="{1CDDAEAE-ADFD-4B06-A35E-C10DA79A5ADA}"/>
    <dgm:cxn modelId="{9C482D7A-8408-4A9D-8224-952024D513E3}" type="presOf" srcId="{1CDDAEAE-ADFD-4B06-A35E-C10DA79A5ADA}" destId="{63E1BAAD-2B25-4BDC-B652-B2BDA03D630E}" srcOrd="0" destOrd="0" presId="urn:microsoft.com/office/officeart/2008/layout/AlternatingHexagons"/>
    <dgm:cxn modelId="{6E5197EA-5242-42C6-AAF9-2AD67A33DBE1}" type="presOf" srcId="{195DC78D-202C-4755-B85F-6D370F6B7E26}" destId="{0C5BB2F7-AF5E-4F3E-9E47-A6C57FABC7EE}" srcOrd="0" destOrd="0" presId="urn:microsoft.com/office/officeart/2008/layout/AlternatingHexagons"/>
    <dgm:cxn modelId="{FD74D54A-B685-4FF3-A120-3C140261D102}" type="presOf" srcId="{B2F2C1B2-CE6E-48B3-AA33-066C38AAAF27}" destId="{35B2B2A1-D3B7-45B4-AA2D-B4EFF81566DA}" srcOrd="0" destOrd="0" presId="urn:microsoft.com/office/officeart/2008/layout/AlternatingHexagons"/>
    <dgm:cxn modelId="{CF6B9F19-59AD-4AA8-8776-9EB01B084651}" type="presOf" srcId="{7F6FDE23-DB78-476A-A7E4-CAD30FBB3F07}" destId="{7861288D-0DD3-4F2E-884E-B5F994EDAC14}" srcOrd="0" destOrd="0" presId="urn:microsoft.com/office/officeart/2008/layout/AlternatingHexagons"/>
    <dgm:cxn modelId="{22974564-1E63-4070-909F-CE599C169D57}" type="presOf" srcId="{D32A4567-BBB3-47DD-8176-2D9ED8C6DEEF}" destId="{7882E5F7-3CFF-459E-AED7-6ADAEC969404}" srcOrd="0" destOrd="0" presId="urn:microsoft.com/office/officeart/2008/layout/AlternatingHexagons"/>
    <dgm:cxn modelId="{FB3798B3-3FEC-40F1-AD3A-280C585770D5}" type="presParOf" srcId="{35B2B2A1-D3B7-45B4-AA2D-B4EFF81566DA}" destId="{5EE6596F-B2FC-4195-B07A-887377D801AF}" srcOrd="0" destOrd="0" presId="urn:microsoft.com/office/officeart/2008/layout/AlternatingHexagons"/>
    <dgm:cxn modelId="{EB4BE778-CC0B-4361-8D75-6C8A7F615C6C}" type="presParOf" srcId="{5EE6596F-B2FC-4195-B07A-887377D801AF}" destId="{8DC4F5E0-D588-4176-8E24-94599DCCEEF6}" srcOrd="0" destOrd="0" presId="urn:microsoft.com/office/officeart/2008/layout/AlternatingHexagons"/>
    <dgm:cxn modelId="{C8266524-2894-4DC6-BA84-6044D762ADCF}" type="presParOf" srcId="{5EE6596F-B2FC-4195-B07A-887377D801AF}" destId="{2A7BD411-78A0-4480-9F31-149FDE235AAE}" srcOrd="1" destOrd="0" presId="urn:microsoft.com/office/officeart/2008/layout/AlternatingHexagons"/>
    <dgm:cxn modelId="{B9AEAFA3-AB58-44CD-B019-964CE95FD076}" type="presParOf" srcId="{5EE6596F-B2FC-4195-B07A-887377D801AF}" destId="{3E3ACF61-A0FA-45E8-8A15-80AE489533BE}" srcOrd="2" destOrd="0" presId="urn:microsoft.com/office/officeart/2008/layout/AlternatingHexagons"/>
    <dgm:cxn modelId="{E4D48F11-1F74-4B8C-ADAF-D7229CE267ED}" type="presParOf" srcId="{5EE6596F-B2FC-4195-B07A-887377D801AF}" destId="{D5761891-7F84-44BA-B2D3-E51AE2CCF3E7}" srcOrd="3" destOrd="0" presId="urn:microsoft.com/office/officeart/2008/layout/AlternatingHexagons"/>
    <dgm:cxn modelId="{E82CFEBF-E97F-45EB-8589-8614E49247D8}" type="presParOf" srcId="{5EE6596F-B2FC-4195-B07A-887377D801AF}" destId="{80AC805C-E349-4280-A0EB-9DC5CD4C35A8}" srcOrd="4" destOrd="0" presId="urn:microsoft.com/office/officeart/2008/layout/AlternatingHexagons"/>
    <dgm:cxn modelId="{3172AEE5-E88C-49AE-8335-57A0F487E1B9}" type="presParOf" srcId="{35B2B2A1-D3B7-45B4-AA2D-B4EFF81566DA}" destId="{49DC43E2-9E97-44B1-88E9-44ED89CFCA04}" srcOrd="1" destOrd="0" presId="urn:microsoft.com/office/officeart/2008/layout/AlternatingHexagons"/>
    <dgm:cxn modelId="{3B297B61-5214-4EBB-9C7E-D0893897F9AE}" type="presParOf" srcId="{35B2B2A1-D3B7-45B4-AA2D-B4EFF81566DA}" destId="{F56F45A4-1F42-481C-8B7C-CDD36DBB6660}" srcOrd="2" destOrd="0" presId="urn:microsoft.com/office/officeart/2008/layout/AlternatingHexagons"/>
    <dgm:cxn modelId="{378EBAE6-7ABF-4858-8E9F-8FAAFE077DAA}" type="presParOf" srcId="{F56F45A4-1F42-481C-8B7C-CDD36DBB6660}" destId="{0C5BB2F7-AF5E-4F3E-9E47-A6C57FABC7EE}" srcOrd="0" destOrd="0" presId="urn:microsoft.com/office/officeart/2008/layout/AlternatingHexagons"/>
    <dgm:cxn modelId="{420C98D3-58C0-4428-8410-947B810DD9E1}" type="presParOf" srcId="{F56F45A4-1F42-481C-8B7C-CDD36DBB6660}" destId="{7E884848-EFE5-41C4-A41C-0A917ADD642A}" srcOrd="1" destOrd="0" presId="urn:microsoft.com/office/officeart/2008/layout/AlternatingHexagons"/>
    <dgm:cxn modelId="{C8AFC27A-DA5B-4705-BA1C-52C5E69D2913}" type="presParOf" srcId="{F56F45A4-1F42-481C-8B7C-CDD36DBB6660}" destId="{71A09C28-3D43-49E4-9324-B584A7932C68}" srcOrd="2" destOrd="0" presId="urn:microsoft.com/office/officeart/2008/layout/AlternatingHexagons"/>
    <dgm:cxn modelId="{385147C0-A7CD-421F-8F16-A5BFEFB6A360}" type="presParOf" srcId="{F56F45A4-1F42-481C-8B7C-CDD36DBB6660}" destId="{36C2FEEE-10D7-4B1E-8A7C-75DD961E4035}" srcOrd="3" destOrd="0" presId="urn:microsoft.com/office/officeart/2008/layout/AlternatingHexagons"/>
    <dgm:cxn modelId="{D52536BF-F1C1-493B-B5C6-C5BA6129A0EC}" type="presParOf" srcId="{F56F45A4-1F42-481C-8B7C-CDD36DBB6660}" destId="{7861288D-0DD3-4F2E-884E-B5F994EDAC14}" srcOrd="4" destOrd="0" presId="urn:microsoft.com/office/officeart/2008/layout/AlternatingHexagons"/>
    <dgm:cxn modelId="{0E96A179-43A7-4429-95F0-B82FDA83409E}" type="presParOf" srcId="{35B2B2A1-D3B7-45B4-AA2D-B4EFF81566DA}" destId="{6AD5E765-2165-46A7-9A58-0CBBC7CEFA0C}" srcOrd="3" destOrd="0" presId="urn:microsoft.com/office/officeart/2008/layout/AlternatingHexagons"/>
    <dgm:cxn modelId="{37EFE893-A657-472E-A32D-E02CC1E65893}" type="presParOf" srcId="{35B2B2A1-D3B7-45B4-AA2D-B4EFF81566DA}" destId="{E4241858-0E5D-4021-A024-710982C70F4C}" srcOrd="4" destOrd="0" presId="urn:microsoft.com/office/officeart/2008/layout/AlternatingHexagons"/>
    <dgm:cxn modelId="{88949929-3BFA-4A4F-B4C3-74E8F39A97F5}" type="presParOf" srcId="{E4241858-0E5D-4021-A024-710982C70F4C}" destId="{7882E5F7-3CFF-459E-AED7-6ADAEC969404}" srcOrd="0" destOrd="0" presId="urn:microsoft.com/office/officeart/2008/layout/AlternatingHexagons"/>
    <dgm:cxn modelId="{2409DE16-E5E7-4594-99C0-E79B7156C4B4}" type="presParOf" srcId="{E4241858-0E5D-4021-A024-710982C70F4C}" destId="{9A2D6369-D74B-4815-9C12-2B7093A62F94}" srcOrd="1" destOrd="0" presId="urn:microsoft.com/office/officeart/2008/layout/AlternatingHexagons"/>
    <dgm:cxn modelId="{84809854-0854-409D-B835-C1AE5CE5709E}" type="presParOf" srcId="{E4241858-0E5D-4021-A024-710982C70F4C}" destId="{B418E79E-F970-4B3E-A32D-F3DBBE6458AD}" srcOrd="2" destOrd="0" presId="urn:microsoft.com/office/officeart/2008/layout/AlternatingHexagons"/>
    <dgm:cxn modelId="{DEC37FBA-BB11-4737-8166-0B34478A92CC}" type="presParOf" srcId="{E4241858-0E5D-4021-A024-710982C70F4C}" destId="{3FA7BC5F-9429-40D0-9C3A-82233802EB67}" srcOrd="3" destOrd="0" presId="urn:microsoft.com/office/officeart/2008/layout/AlternatingHexagons"/>
    <dgm:cxn modelId="{6097606A-0068-4763-9303-27E157993C2F}" type="presParOf" srcId="{E4241858-0E5D-4021-A024-710982C70F4C}" destId="{63E1BAAD-2B25-4BDC-B652-B2BDA03D630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F2C1B2-CE6E-48B3-AA33-066C38AAAF2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EFA1BEC-87F5-4076-80EB-90C36FE9A5DE}">
      <dgm:prSet phldrT="[Text]"/>
      <dgm:spPr/>
      <dgm:t>
        <a:bodyPr/>
        <a:lstStyle/>
        <a:p>
          <a:endParaRPr lang="en-US" dirty="0"/>
        </a:p>
      </dgm:t>
    </dgm:pt>
    <dgm:pt modelId="{DAC15BF6-FD04-4BCF-866D-F3C8F449B1AA}" type="parTrans" cxnId="{DF19DF79-77D2-4AB7-834A-E130DCDBBA5A}">
      <dgm:prSet/>
      <dgm:spPr/>
      <dgm:t>
        <a:bodyPr/>
        <a:lstStyle/>
        <a:p>
          <a:endParaRPr lang="en-US"/>
        </a:p>
      </dgm:t>
    </dgm:pt>
    <dgm:pt modelId="{C7145F27-477C-40CB-9595-402D7B99125D}" type="sibTrans" cxnId="{DF19DF79-77D2-4AB7-834A-E130DCDBBA5A}">
      <dgm:prSet/>
      <dgm:spPr/>
      <dgm:t>
        <a:bodyPr/>
        <a:lstStyle/>
        <a:p>
          <a:endParaRPr lang="en-US" dirty="0"/>
        </a:p>
      </dgm:t>
    </dgm:pt>
    <dgm:pt modelId="{195DC78D-202C-4755-B85F-6D370F6B7E26}">
      <dgm:prSet phldrT="[Text]"/>
      <dgm:spPr/>
      <dgm:t>
        <a:bodyPr/>
        <a:lstStyle/>
        <a:p>
          <a:endParaRPr lang="en-US" dirty="0"/>
        </a:p>
      </dgm:t>
    </dgm:pt>
    <dgm:pt modelId="{0027BD1D-B038-485E-A899-CC8C87892C72}" type="parTrans" cxnId="{6DEDAB68-742C-495C-B70F-E7C9EA60D654}">
      <dgm:prSet/>
      <dgm:spPr/>
      <dgm:t>
        <a:bodyPr/>
        <a:lstStyle/>
        <a:p>
          <a:endParaRPr lang="en-US"/>
        </a:p>
      </dgm:t>
    </dgm:pt>
    <dgm:pt modelId="{7F6FDE23-DB78-476A-A7E4-CAD30FBB3F07}" type="sibTrans" cxnId="{6DEDAB68-742C-495C-B70F-E7C9EA60D654}">
      <dgm:prSet/>
      <dgm:spPr/>
      <dgm:t>
        <a:bodyPr/>
        <a:lstStyle/>
        <a:p>
          <a:endParaRPr lang="en-US" dirty="0"/>
        </a:p>
      </dgm:t>
    </dgm:pt>
    <dgm:pt modelId="{D32A4567-BBB3-47DD-8176-2D9ED8C6DEEF}">
      <dgm:prSet phldrT="[Text]"/>
      <dgm:spPr/>
      <dgm:t>
        <a:bodyPr/>
        <a:lstStyle/>
        <a:p>
          <a:endParaRPr lang="en-US" dirty="0"/>
        </a:p>
      </dgm:t>
    </dgm:pt>
    <dgm:pt modelId="{09820A6D-06E5-471E-88E8-D7C991E3C896}" type="parTrans" cxnId="{BFA702BF-2A00-4507-83C0-E934BE285509}">
      <dgm:prSet/>
      <dgm:spPr/>
      <dgm:t>
        <a:bodyPr/>
        <a:lstStyle/>
        <a:p>
          <a:endParaRPr lang="en-US"/>
        </a:p>
      </dgm:t>
    </dgm:pt>
    <dgm:pt modelId="{1CDDAEAE-ADFD-4B06-A35E-C10DA79A5ADA}" type="sibTrans" cxnId="{BFA702BF-2A00-4507-83C0-E934BE285509}">
      <dgm:prSet/>
      <dgm:spPr/>
      <dgm:t>
        <a:bodyPr/>
        <a:lstStyle/>
        <a:p>
          <a:endParaRPr lang="en-US" dirty="0"/>
        </a:p>
      </dgm:t>
    </dgm:pt>
    <dgm:pt modelId="{35B2B2A1-D3B7-45B4-AA2D-B4EFF81566DA}" type="pres">
      <dgm:prSet presAssocID="{B2F2C1B2-CE6E-48B3-AA33-066C38AAAF2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EE6596F-B2FC-4195-B07A-887377D801AF}" type="pres">
      <dgm:prSet presAssocID="{FEFA1BEC-87F5-4076-80EB-90C36FE9A5DE}" presName="composite" presStyleCnt="0"/>
      <dgm:spPr/>
    </dgm:pt>
    <dgm:pt modelId="{8DC4F5E0-D588-4176-8E24-94599DCCEEF6}" type="pres">
      <dgm:prSet presAssocID="{FEFA1BEC-87F5-4076-80EB-90C36FE9A5D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D411-78A0-4480-9F31-149FDE235AAE}" type="pres">
      <dgm:prSet presAssocID="{FEFA1BEC-87F5-4076-80EB-90C36FE9A5D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E3ACF61-A0FA-45E8-8A15-80AE489533BE}" type="pres">
      <dgm:prSet presAssocID="{FEFA1BEC-87F5-4076-80EB-90C36FE9A5DE}" presName="BalanceSpacing" presStyleCnt="0"/>
      <dgm:spPr/>
    </dgm:pt>
    <dgm:pt modelId="{D5761891-7F84-44BA-B2D3-E51AE2CCF3E7}" type="pres">
      <dgm:prSet presAssocID="{FEFA1BEC-87F5-4076-80EB-90C36FE9A5DE}" presName="BalanceSpacing1" presStyleCnt="0"/>
      <dgm:spPr/>
    </dgm:pt>
    <dgm:pt modelId="{80AC805C-E349-4280-A0EB-9DC5CD4C35A8}" type="pres">
      <dgm:prSet presAssocID="{C7145F27-477C-40CB-9595-402D7B99125D}" presName="Accent1Text" presStyleLbl="node1" presStyleIdx="1" presStyleCnt="6"/>
      <dgm:spPr/>
      <dgm:t>
        <a:bodyPr/>
        <a:lstStyle/>
        <a:p>
          <a:endParaRPr lang="en-US"/>
        </a:p>
      </dgm:t>
    </dgm:pt>
    <dgm:pt modelId="{49DC43E2-9E97-44B1-88E9-44ED89CFCA04}" type="pres">
      <dgm:prSet presAssocID="{C7145F27-477C-40CB-9595-402D7B99125D}" presName="spaceBetweenRectangles" presStyleCnt="0"/>
      <dgm:spPr/>
    </dgm:pt>
    <dgm:pt modelId="{F56F45A4-1F42-481C-8B7C-CDD36DBB6660}" type="pres">
      <dgm:prSet presAssocID="{195DC78D-202C-4755-B85F-6D370F6B7E26}" presName="composite" presStyleCnt="0"/>
      <dgm:spPr/>
    </dgm:pt>
    <dgm:pt modelId="{0C5BB2F7-AF5E-4F3E-9E47-A6C57FABC7EE}" type="pres">
      <dgm:prSet presAssocID="{195DC78D-202C-4755-B85F-6D370F6B7E26}" presName="Parent1" presStyleLbl="node1" presStyleIdx="2" presStyleCnt="6" custLinFactX="-3810" custLinFactNeighborX="-100000" custLinFactNeighborY="-8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84848-EFE5-41C4-A41C-0A917ADD642A}" type="pres">
      <dgm:prSet presAssocID="{195DC78D-202C-4755-B85F-6D370F6B7E2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1A09C28-3D43-49E4-9324-B584A7932C68}" type="pres">
      <dgm:prSet presAssocID="{195DC78D-202C-4755-B85F-6D370F6B7E26}" presName="BalanceSpacing" presStyleCnt="0"/>
      <dgm:spPr/>
    </dgm:pt>
    <dgm:pt modelId="{36C2FEEE-10D7-4B1E-8A7C-75DD961E4035}" type="pres">
      <dgm:prSet presAssocID="{195DC78D-202C-4755-B85F-6D370F6B7E26}" presName="BalanceSpacing1" presStyleCnt="0"/>
      <dgm:spPr/>
    </dgm:pt>
    <dgm:pt modelId="{7861288D-0DD3-4F2E-884E-B5F994EDAC14}" type="pres">
      <dgm:prSet presAssocID="{7F6FDE23-DB78-476A-A7E4-CAD30FBB3F07}" presName="Accent1Text" presStyleLbl="node1" presStyleIdx="3" presStyleCnt="6"/>
      <dgm:spPr/>
      <dgm:t>
        <a:bodyPr/>
        <a:lstStyle/>
        <a:p>
          <a:endParaRPr lang="en-US"/>
        </a:p>
      </dgm:t>
    </dgm:pt>
    <dgm:pt modelId="{6AD5E765-2165-46A7-9A58-0CBBC7CEFA0C}" type="pres">
      <dgm:prSet presAssocID="{7F6FDE23-DB78-476A-A7E4-CAD30FBB3F07}" presName="spaceBetweenRectangles" presStyleCnt="0"/>
      <dgm:spPr/>
    </dgm:pt>
    <dgm:pt modelId="{E4241858-0E5D-4021-A024-710982C70F4C}" type="pres">
      <dgm:prSet presAssocID="{D32A4567-BBB3-47DD-8176-2D9ED8C6DEEF}" presName="composite" presStyleCnt="0"/>
      <dgm:spPr/>
    </dgm:pt>
    <dgm:pt modelId="{7882E5F7-3CFF-459E-AED7-6ADAEC969404}" type="pres">
      <dgm:prSet presAssocID="{D32A4567-BBB3-47DD-8176-2D9ED8C6DEE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D6369-D74B-4815-9C12-2B7093A62F94}" type="pres">
      <dgm:prSet presAssocID="{D32A4567-BBB3-47DD-8176-2D9ED8C6DEE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418E79E-F970-4B3E-A32D-F3DBBE6458AD}" type="pres">
      <dgm:prSet presAssocID="{D32A4567-BBB3-47DD-8176-2D9ED8C6DEEF}" presName="BalanceSpacing" presStyleCnt="0"/>
      <dgm:spPr/>
    </dgm:pt>
    <dgm:pt modelId="{3FA7BC5F-9429-40D0-9C3A-82233802EB67}" type="pres">
      <dgm:prSet presAssocID="{D32A4567-BBB3-47DD-8176-2D9ED8C6DEEF}" presName="BalanceSpacing1" presStyleCnt="0"/>
      <dgm:spPr/>
    </dgm:pt>
    <dgm:pt modelId="{63E1BAAD-2B25-4BDC-B652-B2BDA03D630E}" type="pres">
      <dgm:prSet presAssocID="{1CDDAEAE-ADFD-4B06-A35E-C10DA79A5ADA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94F9F5A6-40FA-4DAD-B2BF-31DE53D241EE}" type="presOf" srcId="{FEFA1BEC-87F5-4076-80EB-90C36FE9A5DE}" destId="{8DC4F5E0-D588-4176-8E24-94599DCCEEF6}" srcOrd="0" destOrd="0" presId="urn:microsoft.com/office/officeart/2008/layout/AlternatingHexagons"/>
    <dgm:cxn modelId="{52088800-C8EB-4E80-AD4B-407A45383F8A}" type="presOf" srcId="{C7145F27-477C-40CB-9595-402D7B99125D}" destId="{80AC805C-E349-4280-A0EB-9DC5CD4C35A8}" srcOrd="0" destOrd="0" presId="urn:microsoft.com/office/officeart/2008/layout/AlternatingHexagons"/>
    <dgm:cxn modelId="{6DEDAB68-742C-495C-B70F-E7C9EA60D654}" srcId="{B2F2C1B2-CE6E-48B3-AA33-066C38AAAF27}" destId="{195DC78D-202C-4755-B85F-6D370F6B7E26}" srcOrd="1" destOrd="0" parTransId="{0027BD1D-B038-485E-A899-CC8C87892C72}" sibTransId="{7F6FDE23-DB78-476A-A7E4-CAD30FBB3F07}"/>
    <dgm:cxn modelId="{DF19DF79-77D2-4AB7-834A-E130DCDBBA5A}" srcId="{B2F2C1B2-CE6E-48B3-AA33-066C38AAAF27}" destId="{FEFA1BEC-87F5-4076-80EB-90C36FE9A5DE}" srcOrd="0" destOrd="0" parTransId="{DAC15BF6-FD04-4BCF-866D-F3C8F449B1AA}" sibTransId="{C7145F27-477C-40CB-9595-402D7B99125D}"/>
    <dgm:cxn modelId="{BFA702BF-2A00-4507-83C0-E934BE285509}" srcId="{B2F2C1B2-CE6E-48B3-AA33-066C38AAAF27}" destId="{D32A4567-BBB3-47DD-8176-2D9ED8C6DEEF}" srcOrd="2" destOrd="0" parTransId="{09820A6D-06E5-471E-88E8-D7C991E3C896}" sibTransId="{1CDDAEAE-ADFD-4B06-A35E-C10DA79A5ADA}"/>
    <dgm:cxn modelId="{9C482D7A-8408-4A9D-8224-952024D513E3}" type="presOf" srcId="{1CDDAEAE-ADFD-4B06-A35E-C10DA79A5ADA}" destId="{63E1BAAD-2B25-4BDC-B652-B2BDA03D630E}" srcOrd="0" destOrd="0" presId="urn:microsoft.com/office/officeart/2008/layout/AlternatingHexagons"/>
    <dgm:cxn modelId="{6E5197EA-5242-42C6-AAF9-2AD67A33DBE1}" type="presOf" srcId="{195DC78D-202C-4755-B85F-6D370F6B7E26}" destId="{0C5BB2F7-AF5E-4F3E-9E47-A6C57FABC7EE}" srcOrd="0" destOrd="0" presId="urn:microsoft.com/office/officeart/2008/layout/AlternatingHexagons"/>
    <dgm:cxn modelId="{FD74D54A-B685-4FF3-A120-3C140261D102}" type="presOf" srcId="{B2F2C1B2-CE6E-48B3-AA33-066C38AAAF27}" destId="{35B2B2A1-D3B7-45B4-AA2D-B4EFF81566DA}" srcOrd="0" destOrd="0" presId="urn:microsoft.com/office/officeart/2008/layout/AlternatingHexagons"/>
    <dgm:cxn modelId="{CF6B9F19-59AD-4AA8-8776-9EB01B084651}" type="presOf" srcId="{7F6FDE23-DB78-476A-A7E4-CAD30FBB3F07}" destId="{7861288D-0DD3-4F2E-884E-B5F994EDAC14}" srcOrd="0" destOrd="0" presId="urn:microsoft.com/office/officeart/2008/layout/AlternatingHexagons"/>
    <dgm:cxn modelId="{22974564-1E63-4070-909F-CE599C169D57}" type="presOf" srcId="{D32A4567-BBB3-47DD-8176-2D9ED8C6DEEF}" destId="{7882E5F7-3CFF-459E-AED7-6ADAEC969404}" srcOrd="0" destOrd="0" presId="urn:microsoft.com/office/officeart/2008/layout/AlternatingHexagons"/>
    <dgm:cxn modelId="{FB3798B3-3FEC-40F1-AD3A-280C585770D5}" type="presParOf" srcId="{35B2B2A1-D3B7-45B4-AA2D-B4EFF81566DA}" destId="{5EE6596F-B2FC-4195-B07A-887377D801AF}" srcOrd="0" destOrd="0" presId="urn:microsoft.com/office/officeart/2008/layout/AlternatingHexagons"/>
    <dgm:cxn modelId="{EB4BE778-CC0B-4361-8D75-6C8A7F615C6C}" type="presParOf" srcId="{5EE6596F-B2FC-4195-B07A-887377D801AF}" destId="{8DC4F5E0-D588-4176-8E24-94599DCCEEF6}" srcOrd="0" destOrd="0" presId="urn:microsoft.com/office/officeart/2008/layout/AlternatingHexagons"/>
    <dgm:cxn modelId="{C8266524-2894-4DC6-BA84-6044D762ADCF}" type="presParOf" srcId="{5EE6596F-B2FC-4195-B07A-887377D801AF}" destId="{2A7BD411-78A0-4480-9F31-149FDE235AAE}" srcOrd="1" destOrd="0" presId="urn:microsoft.com/office/officeart/2008/layout/AlternatingHexagons"/>
    <dgm:cxn modelId="{B9AEAFA3-AB58-44CD-B019-964CE95FD076}" type="presParOf" srcId="{5EE6596F-B2FC-4195-B07A-887377D801AF}" destId="{3E3ACF61-A0FA-45E8-8A15-80AE489533BE}" srcOrd="2" destOrd="0" presId="urn:microsoft.com/office/officeart/2008/layout/AlternatingHexagons"/>
    <dgm:cxn modelId="{E4D48F11-1F74-4B8C-ADAF-D7229CE267ED}" type="presParOf" srcId="{5EE6596F-B2FC-4195-B07A-887377D801AF}" destId="{D5761891-7F84-44BA-B2D3-E51AE2CCF3E7}" srcOrd="3" destOrd="0" presId="urn:microsoft.com/office/officeart/2008/layout/AlternatingHexagons"/>
    <dgm:cxn modelId="{E82CFEBF-E97F-45EB-8589-8614E49247D8}" type="presParOf" srcId="{5EE6596F-B2FC-4195-B07A-887377D801AF}" destId="{80AC805C-E349-4280-A0EB-9DC5CD4C35A8}" srcOrd="4" destOrd="0" presId="urn:microsoft.com/office/officeart/2008/layout/AlternatingHexagons"/>
    <dgm:cxn modelId="{3172AEE5-E88C-49AE-8335-57A0F487E1B9}" type="presParOf" srcId="{35B2B2A1-D3B7-45B4-AA2D-B4EFF81566DA}" destId="{49DC43E2-9E97-44B1-88E9-44ED89CFCA04}" srcOrd="1" destOrd="0" presId="urn:microsoft.com/office/officeart/2008/layout/AlternatingHexagons"/>
    <dgm:cxn modelId="{3B297B61-5214-4EBB-9C7E-D0893897F9AE}" type="presParOf" srcId="{35B2B2A1-D3B7-45B4-AA2D-B4EFF81566DA}" destId="{F56F45A4-1F42-481C-8B7C-CDD36DBB6660}" srcOrd="2" destOrd="0" presId="urn:microsoft.com/office/officeart/2008/layout/AlternatingHexagons"/>
    <dgm:cxn modelId="{378EBAE6-7ABF-4858-8E9F-8FAAFE077DAA}" type="presParOf" srcId="{F56F45A4-1F42-481C-8B7C-CDD36DBB6660}" destId="{0C5BB2F7-AF5E-4F3E-9E47-A6C57FABC7EE}" srcOrd="0" destOrd="0" presId="urn:microsoft.com/office/officeart/2008/layout/AlternatingHexagons"/>
    <dgm:cxn modelId="{420C98D3-58C0-4428-8410-947B810DD9E1}" type="presParOf" srcId="{F56F45A4-1F42-481C-8B7C-CDD36DBB6660}" destId="{7E884848-EFE5-41C4-A41C-0A917ADD642A}" srcOrd="1" destOrd="0" presId="urn:microsoft.com/office/officeart/2008/layout/AlternatingHexagons"/>
    <dgm:cxn modelId="{C8AFC27A-DA5B-4705-BA1C-52C5E69D2913}" type="presParOf" srcId="{F56F45A4-1F42-481C-8B7C-CDD36DBB6660}" destId="{71A09C28-3D43-49E4-9324-B584A7932C68}" srcOrd="2" destOrd="0" presId="urn:microsoft.com/office/officeart/2008/layout/AlternatingHexagons"/>
    <dgm:cxn modelId="{385147C0-A7CD-421F-8F16-A5BFEFB6A360}" type="presParOf" srcId="{F56F45A4-1F42-481C-8B7C-CDD36DBB6660}" destId="{36C2FEEE-10D7-4B1E-8A7C-75DD961E4035}" srcOrd="3" destOrd="0" presId="urn:microsoft.com/office/officeart/2008/layout/AlternatingHexagons"/>
    <dgm:cxn modelId="{D52536BF-F1C1-493B-B5C6-C5BA6129A0EC}" type="presParOf" srcId="{F56F45A4-1F42-481C-8B7C-CDD36DBB6660}" destId="{7861288D-0DD3-4F2E-884E-B5F994EDAC14}" srcOrd="4" destOrd="0" presId="urn:microsoft.com/office/officeart/2008/layout/AlternatingHexagons"/>
    <dgm:cxn modelId="{0E96A179-43A7-4429-95F0-B82FDA83409E}" type="presParOf" srcId="{35B2B2A1-D3B7-45B4-AA2D-B4EFF81566DA}" destId="{6AD5E765-2165-46A7-9A58-0CBBC7CEFA0C}" srcOrd="3" destOrd="0" presId="urn:microsoft.com/office/officeart/2008/layout/AlternatingHexagons"/>
    <dgm:cxn modelId="{37EFE893-A657-472E-A32D-E02CC1E65893}" type="presParOf" srcId="{35B2B2A1-D3B7-45B4-AA2D-B4EFF81566DA}" destId="{E4241858-0E5D-4021-A024-710982C70F4C}" srcOrd="4" destOrd="0" presId="urn:microsoft.com/office/officeart/2008/layout/AlternatingHexagons"/>
    <dgm:cxn modelId="{88949929-3BFA-4A4F-B4C3-74E8F39A97F5}" type="presParOf" srcId="{E4241858-0E5D-4021-A024-710982C70F4C}" destId="{7882E5F7-3CFF-459E-AED7-6ADAEC969404}" srcOrd="0" destOrd="0" presId="urn:microsoft.com/office/officeart/2008/layout/AlternatingHexagons"/>
    <dgm:cxn modelId="{2409DE16-E5E7-4594-99C0-E79B7156C4B4}" type="presParOf" srcId="{E4241858-0E5D-4021-A024-710982C70F4C}" destId="{9A2D6369-D74B-4815-9C12-2B7093A62F94}" srcOrd="1" destOrd="0" presId="urn:microsoft.com/office/officeart/2008/layout/AlternatingHexagons"/>
    <dgm:cxn modelId="{84809854-0854-409D-B835-C1AE5CE5709E}" type="presParOf" srcId="{E4241858-0E5D-4021-A024-710982C70F4C}" destId="{B418E79E-F970-4B3E-A32D-F3DBBE6458AD}" srcOrd="2" destOrd="0" presId="urn:microsoft.com/office/officeart/2008/layout/AlternatingHexagons"/>
    <dgm:cxn modelId="{DEC37FBA-BB11-4737-8166-0B34478A92CC}" type="presParOf" srcId="{E4241858-0E5D-4021-A024-710982C70F4C}" destId="{3FA7BC5F-9429-40D0-9C3A-82233802EB67}" srcOrd="3" destOrd="0" presId="urn:microsoft.com/office/officeart/2008/layout/AlternatingHexagons"/>
    <dgm:cxn modelId="{6097606A-0068-4763-9303-27E157993C2F}" type="presParOf" srcId="{E4241858-0E5D-4021-A024-710982C70F4C}" destId="{63E1BAAD-2B25-4BDC-B652-B2BDA03D630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F5E0-D588-4176-8E24-94599DCCEEF6}">
      <dsp:nvSpPr>
        <dsp:cNvPr id="0" name=""/>
        <dsp:cNvSpPr/>
      </dsp:nvSpPr>
      <dsp:spPr>
        <a:xfrm rot="5400000">
          <a:off x="3136933" y="135012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Medical</a:t>
          </a:r>
        </a:p>
      </dsp:txBody>
      <dsp:txXfrm rot="-5400000">
        <a:off x="3546832" y="320641"/>
        <a:ext cx="1223820" cy="1406691"/>
      </dsp:txXfrm>
    </dsp:sp>
    <dsp:sp modelId="{2A7BD411-78A0-4480-9F31-149FDE235AAE}">
      <dsp:nvSpPr>
        <dsp:cNvPr id="0" name=""/>
        <dsp:cNvSpPr/>
      </dsp:nvSpPr>
      <dsp:spPr>
        <a:xfrm>
          <a:off x="5101669" y="410901"/>
          <a:ext cx="2280679" cy="122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805C-E349-4280-A0EB-9DC5CD4C35A8}">
      <dsp:nvSpPr>
        <dsp:cNvPr id="0" name=""/>
        <dsp:cNvSpPr/>
      </dsp:nvSpPr>
      <dsp:spPr>
        <a:xfrm rot="5400000">
          <a:off x="2199332" y="1828539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609231" y="2014168"/>
        <a:ext cx="1223820" cy="1406691"/>
      </dsp:txXfrm>
    </dsp:sp>
    <dsp:sp modelId="{0C5BB2F7-AF5E-4F3E-9E47-A6C57FABC7EE}">
      <dsp:nvSpPr>
        <dsp:cNvPr id="0" name=""/>
        <dsp:cNvSpPr/>
      </dsp:nvSpPr>
      <dsp:spPr>
        <a:xfrm rot="5400000">
          <a:off x="277265" y="1828539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Manufacturing</a:t>
          </a:r>
        </a:p>
      </dsp:txBody>
      <dsp:txXfrm rot="-5400000">
        <a:off x="687164" y="2014168"/>
        <a:ext cx="1223820" cy="1406691"/>
      </dsp:txXfrm>
    </dsp:sp>
    <dsp:sp modelId="{7E884848-EFE5-41C4-A41C-0A917ADD642A}">
      <dsp:nvSpPr>
        <dsp:cNvPr id="0" name=""/>
        <dsp:cNvSpPr/>
      </dsp:nvSpPr>
      <dsp:spPr>
        <a:xfrm>
          <a:off x="25319" y="2145525"/>
          <a:ext cx="2207108" cy="122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1288D-0DD3-4F2E-884E-B5F994EDAC14}">
      <dsp:nvSpPr>
        <dsp:cNvPr id="0" name=""/>
        <dsp:cNvSpPr/>
      </dsp:nvSpPr>
      <dsp:spPr>
        <a:xfrm rot="5400000">
          <a:off x="4093347" y="1869637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Retail</a:t>
          </a:r>
        </a:p>
      </dsp:txBody>
      <dsp:txXfrm rot="-5400000">
        <a:off x="4503246" y="2055266"/>
        <a:ext cx="1223820" cy="1406691"/>
      </dsp:txXfrm>
    </dsp:sp>
    <dsp:sp modelId="{7882E5F7-3CFF-459E-AED7-6ADAEC969404}">
      <dsp:nvSpPr>
        <dsp:cNvPr id="0" name=""/>
        <dsp:cNvSpPr/>
      </dsp:nvSpPr>
      <dsp:spPr>
        <a:xfrm rot="5400000">
          <a:off x="3136933" y="3604261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Financial</a:t>
          </a:r>
        </a:p>
      </dsp:txBody>
      <dsp:txXfrm rot="-5400000">
        <a:off x="3546832" y="3789890"/>
        <a:ext cx="1223820" cy="1406691"/>
      </dsp:txXfrm>
    </dsp:sp>
    <dsp:sp modelId="{9A2D6369-D74B-4815-9C12-2B7093A62F94}">
      <dsp:nvSpPr>
        <dsp:cNvPr id="0" name=""/>
        <dsp:cNvSpPr/>
      </dsp:nvSpPr>
      <dsp:spPr>
        <a:xfrm>
          <a:off x="5101669" y="3880149"/>
          <a:ext cx="2280679" cy="122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1BAAD-2B25-4BDC-B652-B2BDA03D630E}">
      <dsp:nvSpPr>
        <dsp:cNvPr id="0" name=""/>
        <dsp:cNvSpPr/>
      </dsp:nvSpPr>
      <dsp:spPr>
        <a:xfrm rot="5400000">
          <a:off x="1216749" y="3604261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Media</a:t>
          </a:r>
        </a:p>
      </dsp:txBody>
      <dsp:txXfrm rot="-5400000">
        <a:off x="1626648" y="3789890"/>
        <a:ext cx="1223820" cy="1406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F5E0-D588-4176-8E24-94599DCCEEF6}">
      <dsp:nvSpPr>
        <dsp:cNvPr id="0" name=""/>
        <dsp:cNvSpPr/>
      </dsp:nvSpPr>
      <dsp:spPr>
        <a:xfrm rot="5400000">
          <a:off x="3136933" y="135012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5400000">
        <a:off x="3546832" y="320641"/>
        <a:ext cx="1223820" cy="1406691"/>
      </dsp:txXfrm>
    </dsp:sp>
    <dsp:sp modelId="{2A7BD411-78A0-4480-9F31-149FDE235AAE}">
      <dsp:nvSpPr>
        <dsp:cNvPr id="0" name=""/>
        <dsp:cNvSpPr/>
      </dsp:nvSpPr>
      <dsp:spPr>
        <a:xfrm>
          <a:off x="5101669" y="410901"/>
          <a:ext cx="2280679" cy="122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805C-E349-4280-A0EB-9DC5CD4C35A8}">
      <dsp:nvSpPr>
        <dsp:cNvPr id="0" name=""/>
        <dsp:cNvSpPr/>
      </dsp:nvSpPr>
      <dsp:spPr>
        <a:xfrm rot="5400000">
          <a:off x="1216749" y="135012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626648" y="320641"/>
        <a:ext cx="1223820" cy="1406691"/>
      </dsp:txXfrm>
    </dsp:sp>
    <dsp:sp modelId="{0C5BB2F7-AF5E-4F3E-9E47-A6C57FABC7EE}">
      <dsp:nvSpPr>
        <dsp:cNvPr id="0" name=""/>
        <dsp:cNvSpPr/>
      </dsp:nvSpPr>
      <dsp:spPr>
        <a:xfrm rot="5400000">
          <a:off x="327474" y="1852695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5400000">
        <a:off x="737373" y="2038324"/>
        <a:ext cx="1223820" cy="1406691"/>
      </dsp:txXfrm>
    </dsp:sp>
    <dsp:sp modelId="{7E884848-EFE5-41C4-A41C-0A917ADD642A}">
      <dsp:nvSpPr>
        <dsp:cNvPr id="0" name=""/>
        <dsp:cNvSpPr/>
      </dsp:nvSpPr>
      <dsp:spPr>
        <a:xfrm>
          <a:off x="25319" y="2145525"/>
          <a:ext cx="2207108" cy="122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1288D-0DD3-4F2E-884E-B5F994EDAC14}">
      <dsp:nvSpPr>
        <dsp:cNvPr id="0" name=""/>
        <dsp:cNvSpPr/>
      </dsp:nvSpPr>
      <dsp:spPr>
        <a:xfrm rot="5400000">
          <a:off x="4093347" y="1869637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4503246" y="2055266"/>
        <a:ext cx="1223820" cy="1406691"/>
      </dsp:txXfrm>
    </dsp:sp>
    <dsp:sp modelId="{7882E5F7-3CFF-459E-AED7-6ADAEC969404}">
      <dsp:nvSpPr>
        <dsp:cNvPr id="0" name=""/>
        <dsp:cNvSpPr/>
      </dsp:nvSpPr>
      <dsp:spPr>
        <a:xfrm rot="5400000">
          <a:off x="3136933" y="3604261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5400000">
        <a:off x="3546832" y="3789890"/>
        <a:ext cx="1223820" cy="1406691"/>
      </dsp:txXfrm>
    </dsp:sp>
    <dsp:sp modelId="{9A2D6369-D74B-4815-9C12-2B7093A62F94}">
      <dsp:nvSpPr>
        <dsp:cNvPr id="0" name=""/>
        <dsp:cNvSpPr/>
      </dsp:nvSpPr>
      <dsp:spPr>
        <a:xfrm>
          <a:off x="5101669" y="3880149"/>
          <a:ext cx="2280679" cy="122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1BAAD-2B25-4BDC-B652-B2BDA03D630E}">
      <dsp:nvSpPr>
        <dsp:cNvPr id="0" name=""/>
        <dsp:cNvSpPr/>
      </dsp:nvSpPr>
      <dsp:spPr>
        <a:xfrm rot="5400000">
          <a:off x="1216749" y="3604261"/>
          <a:ext cx="2043619" cy="177794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626648" y="3789890"/>
        <a:ext cx="1223820" cy="1406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831F0-0D42-4086-8C58-6835083E859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6415-684C-4379-825E-53C9B5A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6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and welcome</a:t>
            </a:r>
            <a:r>
              <a:rPr lang="en-US" baseline="0" dirty="0"/>
              <a:t> to this quick demonstration of our steps towards adapting Deep 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6415-684C-4379-825E-53C9B5A29C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91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>
                <a:solidFill>
                  <a:schemeClr val="tx1"/>
                </a:solidFill>
              </a:rPr>
              <a:t>So </a:t>
            </a:r>
            <a:r>
              <a:rPr lang="en-US" b="1" dirty="0"/>
              <a:t>Like these, many more areas are yet to be explored</a:t>
            </a:r>
            <a:r>
              <a:rPr lang="en-US" b="1" baseline="0" dirty="0"/>
              <a:t> for the best we can get out of AI to evolve and build a magnificent future. Thanks for watching!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6415-684C-4379-825E-53C9B5A29C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the past many years computer age has</a:t>
            </a:r>
            <a:r>
              <a:rPr lang="en-US" baseline="0" dirty="0" smtClean="0"/>
              <a:t> been transforming every major industries</a:t>
            </a:r>
            <a:r>
              <a:rPr lang="en-US" sz="1200" b="0" i="0" u="none" strike="noStrike" cap="none" baseline="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200" b="0" i="0" u="none" strike="noStrike" cap="none" baseline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Today, same can be said about AI. Today businesses are reaping the </a:t>
            </a:r>
            <a:r>
              <a:rPr lang="en-US" sz="1200" b="0" i="0" u="none" strike="noStrike" cap="none" baseline="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</a:t>
            </a:r>
            <a:r>
              <a:rPr lang="en-US" sz="1200" b="0" i="0" u="none" strike="noStrike" cap="none" baseline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AI to create exponential value</a:t>
            </a:r>
            <a:r>
              <a:rPr lang="en-US" sz="1200" b="0" i="0" u="none" strike="noStrike" cap="none" baseline="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6415-684C-4379-825E-53C9B5A29CA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3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Today, same can be said about AI. Today businesses are reaping the benefits of AI to create exponential value. </a:t>
            </a:r>
            <a:r>
              <a:rPr lang="en-US" sz="1200" b="0" i="0" u="none" strike="noStrike" cap="none" baseline="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 businesses are reaping the benefits of AI to create exponential value.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One of the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that is rising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rapidly 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great promise,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deep learning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Deep learning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helping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the autonomous, self-teaching systems which are revolutionizing many industries.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6415-684C-4379-825E-53C9B5A29C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0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has empowered many areas and one of them is Computer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which gives the machine or computer, the capability to see and make sense of the 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.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deep learning, computers can gain high-level understanding from digital images or videos. It can automate the tasks that human do today and can provide faster and better decision-making. To demonstrate the power of AI deep learning in computer vision we have done a proof of concept in this area. </a:t>
            </a: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6415-684C-4379-825E-53C9B5A29CA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AX1: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For</a:t>
            </a:r>
            <a:r>
              <a:rPr lang="en-US" b="1" baseline="0" dirty="0"/>
              <a:t> this P O C, we</a:t>
            </a:r>
            <a:r>
              <a:rPr lang="en-US" sz="1200" b="1" baseline="0" dirty="0">
                <a:solidFill>
                  <a:schemeClr val="tx1"/>
                </a:solidFill>
              </a:rPr>
              <a:t> trained a deep neural network to take images of doctor’s prescription and recognize the prescribed medications.  Interesting isn't it? This will automate the digitization of prescription records.</a:t>
            </a:r>
          </a:p>
          <a:p>
            <a:endParaRPr lang="en-US" sz="1200" b="1" baseline="0" dirty="0">
              <a:solidFill>
                <a:schemeClr val="tx1"/>
              </a:solidFill>
            </a:endParaRPr>
          </a:p>
          <a:p>
            <a:r>
              <a:rPr lang="en-US" sz="1200" b="1" baseline="0" dirty="0">
                <a:solidFill>
                  <a:schemeClr val="tx1"/>
                </a:solidFill>
              </a:rPr>
              <a:t>The neural network system scans the doctor’s handwritten prescription and</a:t>
            </a:r>
          </a:p>
          <a:p>
            <a:endParaRPr lang="en-US" sz="1200" b="1" baseline="0" dirty="0">
              <a:solidFill>
                <a:schemeClr val="tx1"/>
              </a:solidFill>
            </a:endParaRPr>
          </a:p>
          <a:p>
            <a:r>
              <a:rPr lang="en-US" sz="1200" b="1" baseline="0" dirty="0">
                <a:solidFill>
                  <a:schemeClr val="tx1"/>
                </a:solidFill>
              </a:rPr>
              <a:t>AX2:</a:t>
            </a:r>
          </a:p>
          <a:p>
            <a:r>
              <a:rPr lang="en-US" sz="1200" b="1" baseline="0" dirty="0">
                <a:solidFill>
                  <a:schemeClr val="tx1"/>
                </a:solidFill>
              </a:rPr>
              <a:t>Segments the page text into logical </a:t>
            </a:r>
            <a:r>
              <a:rPr lang="en-US" sz="1200" b="1" baseline="0" dirty="0" smtClean="0">
                <a:solidFill>
                  <a:schemeClr val="tx1"/>
                </a:solidFill>
              </a:rPr>
              <a:t>segments</a:t>
            </a:r>
            <a:endParaRPr lang="en-US" sz="1200" b="1" baseline="0" dirty="0">
              <a:solidFill>
                <a:schemeClr val="tx1"/>
              </a:solidFill>
            </a:endParaRPr>
          </a:p>
          <a:p>
            <a:endParaRPr lang="en-US" sz="1200" b="1" baseline="0" dirty="0">
              <a:solidFill>
                <a:schemeClr val="tx1"/>
              </a:solidFill>
            </a:endParaRPr>
          </a:p>
          <a:p>
            <a:r>
              <a:rPr lang="en-US" sz="1200" b="1" baseline="0" dirty="0">
                <a:solidFill>
                  <a:schemeClr val="tx1"/>
                </a:solidFill>
              </a:rPr>
              <a:t>AX3:</a:t>
            </a:r>
          </a:p>
          <a:p>
            <a:r>
              <a:rPr lang="en-US" sz="1200" b="1" baseline="0" dirty="0">
                <a:solidFill>
                  <a:schemeClr val="tx1"/>
                </a:solidFill>
              </a:rPr>
              <a:t>Next level deals with text, scanning out the textual prescription</a:t>
            </a:r>
          </a:p>
          <a:p>
            <a:endParaRPr lang="en-US" sz="1200" b="1" baseline="0" dirty="0">
              <a:solidFill>
                <a:schemeClr val="tx1"/>
              </a:solidFill>
            </a:endParaRPr>
          </a:p>
          <a:p>
            <a:r>
              <a:rPr lang="en-US" sz="1200" b="1" baseline="0" dirty="0">
                <a:solidFill>
                  <a:schemeClr val="tx1"/>
                </a:solidFill>
              </a:rPr>
              <a:t>AX4:</a:t>
            </a:r>
          </a:p>
          <a:p>
            <a:r>
              <a:rPr lang="en-US" sz="1200" b="1" baseline="0" dirty="0">
                <a:solidFill>
                  <a:schemeClr val="tx1"/>
                </a:solidFill>
              </a:rPr>
              <a:t>The  words are now segmented from the scanned text </a:t>
            </a:r>
          </a:p>
          <a:p>
            <a:endParaRPr lang="en-US" sz="1200" b="1" baseline="0" dirty="0">
              <a:solidFill>
                <a:schemeClr val="tx1"/>
              </a:solidFill>
            </a:endParaRPr>
          </a:p>
          <a:p>
            <a:r>
              <a:rPr lang="en-US" sz="1200" b="1" baseline="0" dirty="0">
                <a:solidFill>
                  <a:schemeClr val="tx1"/>
                </a:solidFill>
              </a:rPr>
              <a:t>AX5:</a:t>
            </a:r>
          </a:p>
          <a:p>
            <a:r>
              <a:rPr lang="en-US" sz="1200" b="1" baseline="0" dirty="0">
                <a:solidFill>
                  <a:schemeClr val="tx1"/>
                </a:solidFill>
              </a:rPr>
              <a:t>Finally the words are further segmented and letter are produced. </a:t>
            </a:r>
          </a:p>
          <a:p>
            <a:endParaRPr lang="en-US" sz="1200" b="1" baseline="0" dirty="0">
              <a:solidFill>
                <a:schemeClr val="tx1"/>
              </a:solidFill>
            </a:endParaRPr>
          </a:p>
          <a:p>
            <a:r>
              <a:rPr lang="en-US" sz="1200" b="1" baseline="0" dirty="0">
                <a:solidFill>
                  <a:schemeClr val="tx1"/>
                </a:solidFill>
              </a:rPr>
              <a:t>AX6:</a:t>
            </a:r>
          </a:p>
          <a:p>
            <a:r>
              <a:rPr lang="en-US" sz="1200" b="1" baseline="0" dirty="0">
                <a:solidFill>
                  <a:schemeClr val="tx1"/>
                </a:solidFill>
              </a:rPr>
              <a:t>And ultimately, the digitized version of the letters are attained.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6415-684C-4379-825E-53C9B5A29CA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9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>
                <a:solidFill>
                  <a:schemeClr val="tx1"/>
                </a:solidFill>
              </a:rPr>
              <a:t>Starting </a:t>
            </a:r>
            <a:r>
              <a:rPr lang="en-US" sz="1200" b="1" baseline="0" dirty="0">
                <a:solidFill>
                  <a:schemeClr val="tx1"/>
                </a:solidFill>
              </a:rPr>
              <a:t>from the form scan and segmentation to text, work, and finally letter segmentation, the procedure utilizes the power of deep learning building this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baseline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>
                <a:solidFill>
                  <a:schemeClr val="tx1"/>
                </a:solidFill>
              </a:rPr>
              <a:t>Being automated, this process is going to have accuracy that is better than human and will be done in fraction of the time it use to take earlier.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6415-684C-4379-825E-53C9B5A29C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6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</a:rPr>
              <a:t>To</a:t>
            </a:r>
            <a:r>
              <a:rPr lang="en-US" sz="1200" b="0" baseline="0" dirty="0">
                <a:solidFill>
                  <a:schemeClr val="tx1"/>
                </a:solidFill>
              </a:rPr>
              <a:t> keep the P O C in line with the top tech trends in the field of computer vision and deep </a:t>
            </a:r>
            <a:r>
              <a:rPr lang="en-US" sz="1200" b="0" baseline="0" dirty="0" smtClean="0">
                <a:solidFill>
                  <a:schemeClr val="tx1"/>
                </a:solidFill>
              </a:rPr>
              <a:t>learning, </a:t>
            </a:r>
            <a:r>
              <a:rPr lang="en-US" sz="1200" b="0" baseline="0" dirty="0">
                <a:solidFill>
                  <a:schemeClr val="tx1"/>
                </a:solidFill>
              </a:rPr>
              <a:t>state of the art frameworks and architecture has been used. </a:t>
            </a:r>
            <a:r>
              <a:rPr lang="en-US" sz="1200" b="0" baseline="0" dirty="0" smtClean="0">
                <a:solidFill>
                  <a:schemeClr val="tx1"/>
                </a:solidFill>
              </a:rPr>
              <a:t>The architecture from latest research papers has been consulted so that the POC remains relevant in this every advancing field.</a:t>
            </a:r>
            <a:endParaRPr lang="en-US" sz="1200" b="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6415-684C-4379-825E-53C9B5A29CA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2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baseline="0" dirty="0">
                <a:solidFill>
                  <a:schemeClr val="tx1"/>
                </a:solidFill>
              </a:rPr>
              <a:t>Deep Learning will help in getting high quality results with greater speed, accuracy and efficiency together bringing down the cost. Consequently, the defect detection and resolution costs are reduced.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6415-684C-4379-825E-53C9B5A29C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8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</a:rPr>
              <a:t>Deep</a:t>
            </a:r>
            <a:r>
              <a:rPr lang="en-US" sz="1200" b="1" baseline="0" dirty="0">
                <a:solidFill>
                  <a:schemeClr val="tx1"/>
                </a:solidFill>
              </a:rPr>
              <a:t> Learning helps automate mundane task freeing up the resources to concentrate on more valuable tasks providing job satisfaction!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6415-684C-4379-825E-53C9B5A29C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1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ECE2-20FE-4FE8-AE5C-1C70D186763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0DFD-F9DC-4F74-A4E3-5C644A192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gif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gif"/><Relationship Id="rId7" Type="http://schemas.openxmlformats.org/officeDocument/2006/relationships/image" Target="../media/image24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69" y="916530"/>
            <a:ext cx="1935943" cy="1935943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12192000" y="0"/>
            <a:ext cx="2922494" cy="685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Visual Notes: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0980" y="2110751"/>
            <a:ext cx="6320961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AI and </a:t>
            </a:r>
            <a:r>
              <a:rPr lang="en-US" sz="5400" b="1" dirty="0">
                <a:solidFill>
                  <a:schemeClr val="accent4"/>
                </a:solidFill>
              </a:rPr>
              <a:t>Deep</a:t>
            </a:r>
            <a:r>
              <a:rPr lang="en-US" sz="5400" b="1" dirty="0">
                <a:solidFill>
                  <a:schemeClr val="accent1"/>
                </a:solidFill>
              </a:rPr>
              <a:t> Learning</a:t>
            </a:r>
          </a:p>
          <a:p>
            <a:r>
              <a:rPr lang="en-US" sz="5400" b="1" dirty="0"/>
              <a:t> </a:t>
            </a:r>
          </a:p>
          <a:p>
            <a:r>
              <a:rPr lang="en-US" sz="2800" dirty="0">
                <a:latin typeface="Berlin Sans FB Demi" panose="020E0802020502020306" pitchFamily="34" charset="0"/>
              </a:rPr>
              <a:t>A short demonstration…</a:t>
            </a:r>
          </a:p>
          <a:p>
            <a:endParaRPr lang="en-US" sz="3600" b="1" dirty="0"/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393" y="6044183"/>
            <a:ext cx="2091655" cy="81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tc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08" y="6107186"/>
            <a:ext cx="1418915" cy="62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2192000" y="0"/>
            <a:ext cx="2922494" cy="685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Visual Notes:</a:t>
            </a:r>
          </a:p>
          <a:p>
            <a:r>
              <a:rPr lang="en-US" dirty="0"/>
              <a:t>Show appealing animation on the green image and the gear icons revolving.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68" y="255677"/>
            <a:ext cx="4176766" cy="4176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576262"/>
            <a:ext cx="2291137" cy="22911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67901" y="6020656"/>
            <a:ext cx="454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Intelligence is future!</a:t>
            </a:r>
          </a:p>
        </p:txBody>
      </p:sp>
    </p:spTree>
    <p:extLst>
      <p:ext uri="{BB962C8B-B14F-4D97-AF65-F5344CB8AC3E}">
        <p14:creationId xmlns:p14="http://schemas.microsoft.com/office/powerpoint/2010/main" val="35901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2192000" y="0"/>
            <a:ext cx="2922494" cy="685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Visual Notes: Fade in the icons one by one. Show clock moving fast and time changing from 1995 to 2000.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20449347"/>
              </p:ext>
            </p:extLst>
          </p:nvPr>
        </p:nvGraphicFramePr>
        <p:xfrm>
          <a:off x="4058292" y="595901"/>
          <a:ext cx="7407668" cy="551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575" y="2928134"/>
            <a:ext cx="788839" cy="7793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67155" y="3000054"/>
            <a:ext cx="1099335" cy="6267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4504" y="2738806"/>
            <a:ext cx="1149220" cy="11492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079" y="5486400"/>
            <a:ext cx="376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424901" y="595901"/>
            <a:ext cx="1777948" cy="2043619"/>
            <a:chOff x="410101" y="1695703"/>
            <a:chExt cx="1777948" cy="2043619"/>
          </a:xfrm>
        </p:grpSpPr>
        <p:sp>
          <p:nvSpPr>
            <p:cNvPr id="14" name="Hexagon 13"/>
            <p:cNvSpPr/>
            <p:nvPr/>
          </p:nvSpPr>
          <p:spPr>
            <a:xfrm rot="5400000">
              <a:off x="277265" y="1828539"/>
              <a:ext cx="2043619" cy="177794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68329"/>
                <a:satOff val="-6535"/>
                <a:lumOff val="28597"/>
                <a:alphaOff val="0"/>
              </a:schemeClr>
            </a:fillRef>
            <a:effectRef idx="0">
              <a:schemeClr val="accent1">
                <a:shade val="50000"/>
                <a:hueOff val="268329"/>
                <a:satOff val="-6535"/>
                <a:lumOff val="2859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Hexagon 4"/>
            <p:cNvSpPr/>
            <p:nvPr/>
          </p:nvSpPr>
          <p:spPr>
            <a:xfrm>
              <a:off x="687164" y="2014168"/>
              <a:ext cx="1223820" cy="1406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Life Sciences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0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2192000" y="0"/>
            <a:ext cx="2922494" cy="685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Visual Notes: Show AI icon in sync with audio and change the icons.</a:t>
            </a:r>
          </a:p>
          <a:p>
            <a:endParaRPr lang="en-US" dirty="0"/>
          </a:p>
          <a:p>
            <a:r>
              <a:rPr lang="en-US" dirty="0"/>
              <a:t>Time changes to 2000 to 2018.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32872304"/>
              </p:ext>
            </p:extLst>
          </p:nvPr>
        </p:nvGraphicFramePr>
        <p:xfrm>
          <a:off x="4058292" y="595901"/>
          <a:ext cx="7407668" cy="551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575" y="2928134"/>
            <a:ext cx="788839" cy="7793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67155" y="3000054"/>
            <a:ext cx="1099335" cy="6267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2705" y="1006867"/>
            <a:ext cx="1161836" cy="11618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3939" y="2834383"/>
            <a:ext cx="1148617" cy="10402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835220" y="1155842"/>
            <a:ext cx="786828" cy="7868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5906" y="2681587"/>
            <a:ext cx="1345848" cy="13458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57" y="4668500"/>
            <a:ext cx="956353" cy="9563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67522" y="4633497"/>
            <a:ext cx="991356" cy="9913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00270" y="2266981"/>
            <a:ext cx="2154406" cy="21544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0966" y="5624853"/>
            <a:ext cx="376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Deep</a:t>
            </a:r>
            <a:r>
              <a:rPr lang="en-US" sz="2800" b="1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1606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2192000" y="0"/>
            <a:ext cx="2922494" cy="685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Visual Notes:</a:t>
            </a:r>
          </a:p>
          <a:p>
            <a:r>
              <a:rPr lang="en-US" dirty="0"/>
              <a:t>Please see if we can show the same thing with better visuals.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268" y="2083459"/>
            <a:ext cx="1095375" cy="32042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06556" y="2121964"/>
            <a:ext cx="3124200" cy="3127248"/>
          </a:xfrm>
          <a:prstGeom prst="ellipse">
            <a:avLst/>
          </a:prstGeom>
          <a:solidFill>
            <a:srgbClr val="1875B8"/>
          </a:solidFill>
          <a:ln>
            <a:solidFill>
              <a:srgbClr val="187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555" t="5556" r="4902" b="10608"/>
          <a:stretch/>
        </p:blipFill>
        <p:spPr>
          <a:xfrm>
            <a:off x="6163844" y="3209296"/>
            <a:ext cx="838200" cy="850583"/>
          </a:xfrm>
          <a:prstGeom prst="ellipse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6156" y="42293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COMPUTER VISION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8556" y="453545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DEEP LEARNING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101556" y="3685587"/>
            <a:ext cx="1905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2532" y="2618787"/>
            <a:ext cx="1106424" cy="381000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15956" y="4276900"/>
            <a:ext cx="1104900" cy="443221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</p:cNvCxnSpPr>
          <p:nvPr/>
        </p:nvCxnSpPr>
        <p:spPr>
          <a:xfrm flipV="1">
            <a:off x="8130756" y="3685587"/>
            <a:ext cx="609600" cy="1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681" y="4288479"/>
            <a:ext cx="1123950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114" y="2002479"/>
            <a:ext cx="1003842" cy="11064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6154" r="6154"/>
          <a:stretch/>
        </p:blipFill>
        <p:spPr>
          <a:xfrm>
            <a:off x="8718285" y="2637185"/>
            <a:ext cx="542925" cy="54292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l="5556" r="5556"/>
          <a:stretch/>
        </p:blipFill>
        <p:spPr>
          <a:xfrm>
            <a:off x="8816556" y="3380786"/>
            <a:ext cx="609600" cy="609600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/>
          <a:srcRect l="17143" r="17143"/>
          <a:stretch/>
        </p:blipFill>
        <p:spPr>
          <a:xfrm>
            <a:off x="8770672" y="4250643"/>
            <a:ext cx="438150" cy="438150"/>
          </a:xfrm>
          <a:prstGeom prst="ellipse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06243" y="11642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875B8"/>
                </a:solidFill>
              </a:rPr>
              <a:t>IMAGE AND VIDEO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792243" y="1088079"/>
            <a:ext cx="0" cy="609600"/>
          </a:xfrm>
          <a:prstGeom prst="line">
            <a:avLst/>
          </a:prstGeom>
          <a:ln>
            <a:solidFill>
              <a:srgbClr val="1875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7643" y="117594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875B8"/>
                </a:solidFill>
              </a:rPr>
              <a:t>ANALYZE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297443" y="1088079"/>
            <a:ext cx="0" cy="609600"/>
          </a:xfrm>
          <a:prstGeom prst="line">
            <a:avLst/>
          </a:prstGeom>
          <a:ln>
            <a:solidFill>
              <a:srgbClr val="1875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717743" y="117594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875B8"/>
                </a:solidFill>
              </a:rPr>
              <a:t>OUTPUT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964994" y="2637357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875B8"/>
                </a:solidFill>
              </a:rPr>
              <a:t>Alert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64571" y="3516769"/>
            <a:ext cx="835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875B8"/>
                </a:solidFill>
              </a:rPr>
              <a:t>Report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964994" y="4293944"/>
            <a:ext cx="89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875B8"/>
                </a:solidFill>
              </a:rPr>
              <a:t>Classify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4021044" y="5592074"/>
            <a:ext cx="4520588" cy="247153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2192000" y="0"/>
            <a:ext cx="2922494" cy="685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Visual Notes:</a:t>
            </a:r>
          </a:p>
          <a:p>
            <a:r>
              <a:rPr lang="en-US" dirty="0"/>
              <a:t>AX1: Show the neural network in half circle at the middle bottom of the page and image 1.</a:t>
            </a:r>
          </a:p>
          <a:p>
            <a:endParaRPr lang="en-US" dirty="0"/>
          </a:p>
          <a:p>
            <a:r>
              <a:rPr lang="en-US" dirty="0"/>
              <a:t>AX2: Show the image 1 being scanned. Then show image 2.</a:t>
            </a:r>
          </a:p>
          <a:p>
            <a:endParaRPr lang="en-US" dirty="0"/>
          </a:p>
          <a:p>
            <a:r>
              <a:rPr lang="en-US" dirty="0"/>
              <a:t>AX3: Zoom inside image 2 and show image 3.</a:t>
            </a:r>
          </a:p>
          <a:p>
            <a:endParaRPr lang="en-US" dirty="0"/>
          </a:p>
          <a:p>
            <a:r>
              <a:rPr lang="en-US" dirty="0"/>
              <a:t>Ax4: Zoom inside image 3 and show image 4.</a:t>
            </a:r>
          </a:p>
          <a:p>
            <a:endParaRPr lang="en-US" dirty="0"/>
          </a:p>
          <a:p>
            <a:r>
              <a:rPr lang="en-US" dirty="0"/>
              <a:t>Ax5: Zoom inside image 4 and show image 5.</a:t>
            </a:r>
          </a:p>
          <a:p>
            <a:endParaRPr lang="en-US" dirty="0"/>
          </a:p>
          <a:p>
            <a:r>
              <a:rPr lang="en-US" dirty="0"/>
              <a:t>Ax6: Zoom inside image 5 and show image 6 and then show image 7.</a:t>
            </a:r>
          </a:p>
        </p:txBody>
      </p:sp>
      <p:sp>
        <p:nvSpPr>
          <p:cNvPr id="47" name="Rectangle: Folded Corner 46"/>
          <p:cNvSpPr/>
          <p:nvPr/>
        </p:nvSpPr>
        <p:spPr>
          <a:xfrm>
            <a:off x="390418" y="5887092"/>
            <a:ext cx="606175" cy="65754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0" y="5959853"/>
            <a:ext cx="512024" cy="512024"/>
          </a:xfrm>
          <a:prstGeom prst="rect">
            <a:avLst/>
          </a:prstGeom>
        </p:spPr>
      </p:pic>
      <p:pic>
        <p:nvPicPr>
          <p:cNvPr id="49" name="Picture 48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2" y="671629"/>
            <a:ext cx="2136216" cy="2461989"/>
          </a:xfrm>
          <a:prstGeom prst="rect">
            <a:avLst/>
          </a:prstGeom>
        </p:spPr>
      </p:pic>
      <p:pic>
        <p:nvPicPr>
          <p:cNvPr id="50" name="Picture 49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33" y="671629"/>
            <a:ext cx="1705707" cy="1965827"/>
          </a:xfrm>
          <a:prstGeom prst="rect">
            <a:avLst/>
          </a:prstGeom>
        </p:spPr>
      </p:pic>
      <p:sp>
        <p:nvSpPr>
          <p:cNvPr id="51" name="Rectangle 50">
            <a:extLst/>
          </p:cNvPr>
          <p:cNvSpPr/>
          <p:nvPr/>
        </p:nvSpPr>
        <p:spPr>
          <a:xfrm>
            <a:off x="4601533" y="681903"/>
            <a:ext cx="1705707" cy="392977"/>
          </a:xfrm>
          <a:prstGeom prst="rect">
            <a:avLst/>
          </a:prstGeom>
          <a:solidFill>
            <a:schemeClr val="accent2">
              <a:lumMod val="7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Rectangle 51">
            <a:extLst/>
          </p:cNvPr>
          <p:cNvSpPr/>
          <p:nvPr/>
        </p:nvSpPr>
        <p:spPr>
          <a:xfrm>
            <a:off x="4601533" y="1315226"/>
            <a:ext cx="1705707" cy="111125"/>
          </a:xfrm>
          <a:prstGeom prst="rect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ectangle 52">
            <a:extLst/>
          </p:cNvPr>
          <p:cNvSpPr/>
          <p:nvPr/>
        </p:nvSpPr>
        <p:spPr>
          <a:xfrm>
            <a:off x="4601533" y="1426351"/>
            <a:ext cx="1705707" cy="139495"/>
          </a:xfrm>
          <a:prstGeom prst="rect">
            <a:avLst/>
          </a:prstGeom>
          <a:solidFill>
            <a:schemeClr val="accent6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/>
          </p:cNvPr>
          <p:cNvSpPr/>
          <p:nvPr/>
        </p:nvSpPr>
        <p:spPr>
          <a:xfrm>
            <a:off x="4601533" y="1565846"/>
            <a:ext cx="1705707" cy="115219"/>
          </a:xfrm>
          <a:prstGeom prst="rect">
            <a:avLst/>
          </a:prstGeom>
          <a:solidFill>
            <a:schemeClr val="bg2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/>
          </p:cNvPr>
          <p:cNvSpPr/>
          <p:nvPr/>
        </p:nvSpPr>
        <p:spPr>
          <a:xfrm>
            <a:off x="4601533" y="1072976"/>
            <a:ext cx="1705707" cy="115219"/>
          </a:xfrm>
          <a:prstGeom prst="rect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6" name="Rectangle 55">
            <a:extLst/>
          </p:cNvPr>
          <p:cNvSpPr/>
          <p:nvPr/>
        </p:nvSpPr>
        <p:spPr>
          <a:xfrm>
            <a:off x="4601533" y="1820559"/>
            <a:ext cx="1705707" cy="300229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57" name="Picture 56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084" y="1360792"/>
            <a:ext cx="2322576" cy="156140"/>
          </a:xfrm>
          <a:prstGeom prst="rect">
            <a:avLst/>
          </a:prstGeom>
        </p:spPr>
      </p:pic>
      <p:pic>
        <p:nvPicPr>
          <p:cNvPr id="58" name="Picture 57">
            <a:extLst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7457" y="1786740"/>
            <a:ext cx="2092133" cy="381379"/>
          </a:xfrm>
          <a:prstGeom prst="rect">
            <a:avLst/>
          </a:prstGeom>
        </p:spPr>
      </p:pic>
      <p:pic>
        <p:nvPicPr>
          <p:cNvPr id="59" name="Picture 58">
            <a:extLst/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471661" y="1144096"/>
            <a:ext cx="2322576" cy="185241"/>
          </a:xfrm>
          <a:prstGeom prst="rect">
            <a:avLst/>
          </a:prstGeom>
        </p:spPr>
      </p:pic>
      <p:pic>
        <p:nvPicPr>
          <p:cNvPr id="60" name="Picture 59">
            <a:extLst/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469233" y="1600288"/>
            <a:ext cx="2322576" cy="228827"/>
          </a:xfrm>
          <a:prstGeom prst="rect">
            <a:avLst/>
          </a:prstGeom>
        </p:spPr>
      </p:pic>
      <p:pic>
        <p:nvPicPr>
          <p:cNvPr id="61" name="Picture 60">
            <a:extLst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52" y="4529235"/>
            <a:ext cx="2988329" cy="215261"/>
          </a:xfrm>
          <a:prstGeom prst="rect">
            <a:avLst/>
          </a:prstGeom>
        </p:spPr>
      </p:pic>
      <p:pic>
        <p:nvPicPr>
          <p:cNvPr id="62" name="Picture 61">
            <a:extLst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6038" y="4237133"/>
            <a:ext cx="1228725" cy="214313"/>
          </a:xfrm>
          <a:prstGeom prst="rect">
            <a:avLst/>
          </a:prstGeom>
        </p:spPr>
      </p:pic>
      <p:pic>
        <p:nvPicPr>
          <p:cNvPr id="63" name="Picture 62">
            <a:extLst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3084" y="4544654"/>
            <a:ext cx="342900" cy="242888"/>
          </a:xfrm>
          <a:prstGeom prst="rect">
            <a:avLst/>
          </a:prstGeom>
        </p:spPr>
      </p:pic>
      <p:pic>
        <p:nvPicPr>
          <p:cNvPr id="64" name="Picture 63">
            <a:extLst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1162" y="4858059"/>
            <a:ext cx="735806" cy="271463"/>
          </a:xfrm>
          <a:prstGeom prst="rect">
            <a:avLst/>
          </a:prstGeom>
        </p:spPr>
      </p:pic>
      <p:pic>
        <p:nvPicPr>
          <p:cNvPr id="65" name="Picture 64">
            <a:extLst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1474" y="4439480"/>
            <a:ext cx="1485900" cy="5500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21045" y="4411191"/>
            <a:ext cx="16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AMOXICILLIN</a:t>
            </a:r>
          </a:p>
        </p:txBody>
      </p:sp>
      <p:sp>
        <p:nvSpPr>
          <p:cNvPr id="66" name="Oval 65"/>
          <p:cNvSpPr/>
          <p:nvPr/>
        </p:nvSpPr>
        <p:spPr>
          <a:xfrm>
            <a:off x="565079" y="503434"/>
            <a:ext cx="318499" cy="349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4442283" y="542408"/>
            <a:ext cx="318499" cy="349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8" name="Oval 67"/>
          <p:cNvSpPr/>
          <p:nvPr/>
        </p:nvSpPr>
        <p:spPr>
          <a:xfrm>
            <a:off x="7412135" y="1050013"/>
            <a:ext cx="318499" cy="349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Oval 68"/>
          <p:cNvSpPr/>
          <p:nvPr/>
        </p:nvSpPr>
        <p:spPr>
          <a:xfrm>
            <a:off x="1561930" y="4102125"/>
            <a:ext cx="318499" cy="349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0" name="Oval 69"/>
          <p:cNvSpPr/>
          <p:nvPr/>
        </p:nvSpPr>
        <p:spPr>
          <a:xfrm>
            <a:off x="5492663" y="4027214"/>
            <a:ext cx="318499" cy="349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1" name="Oval 70"/>
          <p:cNvSpPr/>
          <p:nvPr/>
        </p:nvSpPr>
        <p:spPr>
          <a:xfrm>
            <a:off x="8644372" y="4190616"/>
            <a:ext cx="318499" cy="349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2" name="Oval 71"/>
          <p:cNvSpPr/>
          <p:nvPr/>
        </p:nvSpPr>
        <p:spPr>
          <a:xfrm>
            <a:off x="10673405" y="4027213"/>
            <a:ext cx="318499" cy="349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94067" y="586104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2192000" y="0"/>
            <a:ext cx="2922494" cy="685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Visual Notes: recreate the images in a better form.</a:t>
            </a:r>
          </a:p>
          <a:p>
            <a:endParaRPr lang="en-US" dirty="0"/>
          </a:p>
          <a:p>
            <a:r>
              <a:rPr lang="en-US" dirty="0"/>
              <a:t>After showing these steps in sync with audio.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29852" y="1493562"/>
            <a:ext cx="9360849" cy="4018398"/>
            <a:chOff x="-207505" y="1205425"/>
            <a:chExt cx="9360849" cy="4018398"/>
          </a:xfrm>
        </p:grpSpPr>
        <p:pic>
          <p:nvPicPr>
            <p:cNvPr id="5" name="Picture 4">
              <a:extLst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75" y="1205425"/>
              <a:ext cx="1705707" cy="1965827"/>
            </a:xfrm>
            <a:prstGeom prst="rect">
              <a:avLst/>
            </a:prstGeom>
          </p:spPr>
        </p:pic>
        <p:pic>
          <p:nvPicPr>
            <p:cNvPr id="6" name="Picture 5">
              <a:extLst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239" y="1268731"/>
              <a:ext cx="1705707" cy="1965827"/>
            </a:xfrm>
            <a:prstGeom prst="rect">
              <a:avLst/>
            </a:prstGeom>
          </p:spPr>
        </p:pic>
        <p:sp>
          <p:nvSpPr>
            <p:cNvPr id="7" name="Rectangle 6">
              <a:extLst/>
            </p:cNvPr>
            <p:cNvSpPr/>
            <p:nvPr/>
          </p:nvSpPr>
          <p:spPr>
            <a:xfrm>
              <a:off x="3516239" y="1268730"/>
              <a:ext cx="1705707" cy="392977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" name="Rectangle 7">
              <a:extLst/>
            </p:cNvPr>
            <p:cNvSpPr/>
            <p:nvPr/>
          </p:nvSpPr>
          <p:spPr>
            <a:xfrm>
              <a:off x="3516239" y="1661707"/>
              <a:ext cx="1705707" cy="2506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ectangle 8">
              <a:extLst/>
            </p:cNvPr>
            <p:cNvSpPr/>
            <p:nvPr/>
          </p:nvSpPr>
          <p:spPr>
            <a:xfrm>
              <a:off x="3516239" y="1912327"/>
              <a:ext cx="1705707" cy="1111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/>
            </p:cNvPr>
            <p:cNvSpPr/>
            <p:nvPr/>
          </p:nvSpPr>
          <p:spPr>
            <a:xfrm>
              <a:off x="3516239" y="2023452"/>
              <a:ext cx="1705707" cy="13949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ectangle 10">
              <a:extLst/>
            </p:cNvPr>
            <p:cNvSpPr/>
            <p:nvPr/>
          </p:nvSpPr>
          <p:spPr>
            <a:xfrm>
              <a:off x="3516239" y="2162947"/>
              <a:ext cx="1705707" cy="115219"/>
            </a:xfrm>
            <a:prstGeom prst="rect">
              <a:avLst/>
            </a:prstGeom>
            <a:solidFill>
              <a:schemeClr val="bg2">
                <a:lumMod val="5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Rectangle 11">
              <a:extLst/>
            </p:cNvPr>
            <p:cNvSpPr/>
            <p:nvPr/>
          </p:nvSpPr>
          <p:spPr>
            <a:xfrm>
              <a:off x="3516239" y="1659804"/>
              <a:ext cx="1705707" cy="11521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Rectangle 12">
              <a:extLst/>
            </p:cNvPr>
            <p:cNvSpPr/>
            <p:nvPr/>
          </p:nvSpPr>
          <p:spPr>
            <a:xfrm>
              <a:off x="3516239" y="2417661"/>
              <a:ext cx="1705707" cy="3002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ectangle 13">
              <a:extLst/>
            </p:cNvPr>
            <p:cNvSpPr/>
            <p:nvPr/>
          </p:nvSpPr>
          <p:spPr>
            <a:xfrm>
              <a:off x="3516239" y="2707270"/>
              <a:ext cx="1705707" cy="52728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15" name="Picture 14">
              <a:extLst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6838" y="2087515"/>
              <a:ext cx="2322576" cy="156140"/>
            </a:xfrm>
            <a:prstGeom prst="rect">
              <a:avLst/>
            </a:prstGeom>
          </p:spPr>
        </p:pic>
        <p:pic>
          <p:nvPicPr>
            <p:cNvPr id="16" name="Picture 15">
              <a:extLst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1211" y="2513463"/>
              <a:ext cx="2092133" cy="381379"/>
            </a:xfrm>
            <a:prstGeom prst="rect">
              <a:avLst/>
            </a:prstGeom>
          </p:spPr>
        </p:pic>
        <p:sp>
          <p:nvSpPr>
            <p:cNvPr id="17" name="TextBox 16">
              <a:extLst/>
            </p:cNvPr>
            <p:cNvSpPr txBox="1"/>
            <p:nvPr/>
          </p:nvSpPr>
          <p:spPr>
            <a:xfrm>
              <a:off x="204751" y="3219833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Scanned Rx Form </a:t>
              </a:r>
            </a:p>
          </p:txBody>
        </p:sp>
        <p:sp>
          <p:nvSpPr>
            <p:cNvPr id="18" name="Arrow: Right 42">
              <a:extLst/>
            </p:cNvPr>
            <p:cNvSpPr/>
            <p:nvPr/>
          </p:nvSpPr>
          <p:spPr>
            <a:xfrm>
              <a:off x="1955451" y="1723031"/>
              <a:ext cx="1472822" cy="115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Form Segmentation</a:t>
              </a:r>
            </a:p>
          </p:txBody>
        </p:sp>
        <p:sp>
          <p:nvSpPr>
            <p:cNvPr id="19" name="Arrow: Right 43">
              <a:extLst/>
            </p:cNvPr>
            <p:cNvSpPr/>
            <p:nvPr/>
          </p:nvSpPr>
          <p:spPr>
            <a:xfrm>
              <a:off x="5364577" y="1785108"/>
              <a:ext cx="1472822" cy="115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Text Segmentation</a:t>
              </a:r>
            </a:p>
          </p:txBody>
        </p:sp>
        <p:sp>
          <p:nvSpPr>
            <p:cNvPr id="20" name="TextBox 19">
              <a:extLst/>
            </p:cNvPr>
            <p:cNvSpPr txBox="1"/>
            <p:nvPr/>
          </p:nvSpPr>
          <p:spPr>
            <a:xfrm>
              <a:off x="3610895" y="3239176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Form</a:t>
              </a:r>
            </a:p>
          </p:txBody>
        </p:sp>
        <p:sp>
          <p:nvSpPr>
            <p:cNvPr id="21" name="TextBox 20">
              <a:extLst/>
            </p:cNvPr>
            <p:cNvSpPr txBox="1"/>
            <p:nvPr/>
          </p:nvSpPr>
          <p:spPr>
            <a:xfrm>
              <a:off x="7297115" y="3239176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Text</a:t>
              </a:r>
            </a:p>
          </p:txBody>
        </p:sp>
        <p:pic>
          <p:nvPicPr>
            <p:cNvPr id="22" name="Picture 21">
              <a:extLst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239" y="1268731"/>
              <a:ext cx="1705707" cy="1965827"/>
            </a:xfrm>
            <a:prstGeom prst="rect">
              <a:avLst/>
            </a:prstGeom>
          </p:spPr>
        </p:pic>
        <p:sp>
          <p:nvSpPr>
            <p:cNvPr id="23" name="Rectangle 22">
              <a:extLst/>
            </p:cNvPr>
            <p:cNvSpPr/>
            <p:nvPr/>
          </p:nvSpPr>
          <p:spPr>
            <a:xfrm>
              <a:off x="3516239" y="1279005"/>
              <a:ext cx="1705707" cy="392977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/>
            </p:cNvPr>
            <p:cNvSpPr/>
            <p:nvPr/>
          </p:nvSpPr>
          <p:spPr>
            <a:xfrm>
              <a:off x="3516239" y="1661708"/>
              <a:ext cx="1705707" cy="2506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ectangle 24">
              <a:extLst/>
            </p:cNvPr>
            <p:cNvSpPr/>
            <p:nvPr/>
          </p:nvSpPr>
          <p:spPr>
            <a:xfrm>
              <a:off x="3516239" y="1912328"/>
              <a:ext cx="1705707" cy="1111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ectangle 25">
              <a:extLst/>
            </p:cNvPr>
            <p:cNvSpPr/>
            <p:nvPr/>
          </p:nvSpPr>
          <p:spPr>
            <a:xfrm>
              <a:off x="3516239" y="2023453"/>
              <a:ext cx="1705707" cy="13949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>
              <a:extLst/>
            </p:cNvPr>
            <p:cNvSpPr/>
            <p:nvPr/>
          </p:nvSpPr>
          <p:spPr>
            <a:xfrm>
              <a:off x="3516239" y="2162948"/>
              <a:ext cx="1705707" cy="115219"/>
            </a:xfrm>
            <a:prstGeom prst="rect">
              <a:avLst/>
            </a:prstGeom>
            <a:solidFill>
              <a:schemeClr val="bg2">
                <a:lumMod val="5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" name="Rectangle 27">
              <a:extLst/>
            </p:cNvPr>
            <p:cNvSpPr/>
            <p:nvPr/>
          </p:nvSpPr>
          <p:spPr>
            <a:xfrm>
              <a:off x="3516239" y="1670078"/>
              <a:ext cx="1705707" cy="11521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Rectangle 28">
              <a:extLst/>
            </p:cNvPr>
            <p:cNvSpPr/>
            <p:nvPr/>
          </p:nvSpPr>
          <p:spPr>
            <a:xfrm>
              <a:off x="3516239" y="2417661"/>
              <a:ext cx="1705707" cy="3002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Rectangle 29">
              <a:extLst/>
            </p:cNvPr>
            <p:cNvSpPr/>
            <p:nvPr/>
          </p:nvSpPr>
          <p:spPr>
            <a:xfrm>
              <a:off x="3516239" y="2707270"/>
              <a:ext cx="1705707" cy="52728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31" name="Picture 30">
              <a:extLst/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5415" y="1870819"/>
              <a:ext cx="2322576" cy="185241"/>
            </a:xfrm>
            <a:prstGeom prst="rect">
              <a:avLst/>
            </a:prstGeom>
          </p:spPr>
        </p:pic>
        <p:pic>
          <p:nvPicPr>
            <p:cNvPr id="32" name="Picture 31">
              <a:extLst/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2987" y="2327011"/>
              <a:ext cx="2322576" cy="228827"/>
            </a:xfrm>
            <a:prstGeom prst="rect">
              <a:avLst/>
            </a:prstGeom>
          </p:spPr>
        </p:pic>
        <p:sp>
          <p:nvSpPr>
            <p:cNvPr id="33" name="TextBox 32">
              <a:extLst/>
            </p:cNvPr>
            <p:cNvSpPr txBox="1"/>
            <p:nvPr/>
          </p:nvSpPr>
          <p:spPr>
            <a:xfrm>
              <a:off x="204751" y="3219834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Scanned Rx Form </a:t>
              </a:r>
            </a:p>
          </p:txBody>
        </p:sp>
        <p:sp>
          <p:nvSpPr>
            <p:cNvPr id="34" name="Arrow: Right 80">
              <a:extLst/>
            </p:cNvPr>
            <p:cNvSpPr/>
            <p:nvPr/>
          </p:nvSpPr>
          <p:spPr>
            <a:xfrm>
              <a:off x="1955451" y="1723031"/>
              <a:ext cx="1472822" cy="115882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Form Segmentation</a:t>
              </a:r>
            </a:p>
          </p:txBody>
        </p:sp>
        <p:sp>
          <p:nvSpPr>
            <p:cNvPr id="35" name="Arrow: Right 81">
              <a:extLst/>
            </p:cNvPr>
            <p:cNvSpPr/>
            <p:nvPr/>
          </p:nvSpPr>
          <p:spPr>
            <a:xfrm>
              <a:off x="5364577" y="1785109"/>
              <a:ext cx="1472822" cy="1158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Text Segmentation</a:t>
              </a:r>
            </a:p>
          </p:txBody>
        </p:sp>
        <p:sp>
          <p:nvSpPr>
            <p:cNvPr id="36" name="TextBox 35">
              <a:extLst/>
            </p:cNvPr>
            <p:cNvSpPr txBox="1"/>
            <p:nvPr/>
          </p:nvSpPr>
          <p:spPr>
            <a:xfrm>
              <a:off x="3610895" y="3239177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Form</a:t>
              </a:r>
            </a:p>
          </p:txBody>
        </p:sp>
        <p:sp>
          <p:nvSpPr>
            <p:cNvPr id="37" name="TextBox 36">
              <a:extLst/>
            </p:cNvPr>
            <p:cNvSpPr txBox="1"/>
            <p:nvPr/>
          </p:nvSpPr>
          <p:spPr>
            <a:xfrm>
              <a:off x="7297115" y="3239177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Text</a:t>
              </a:r>
            </a:p>
          </p:txBody>
        </p:sp>
        <p:pic>
          <p:nvPicPr>
            <p:cNvPr id="38" name="Picture 37">
              <a:extLst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07505" y="4241098"/>
              <a:ext cx="2988329" cy="215261"/>
            </a:xfrm>
            <a:prstGeom prst="rect">
              <a:avLst/>
            </a:prstGeom>
          </p:spPr>
        </p:pic>
        <p:pic>
          <p:nvPicPr>
            <p:cNvPr id="39" name="Picture 38">
              <a:extLst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8681" y="3948996"/>
              <a:ext cx="1228725" cy="214313"/>
            </a:xfrm>
            <a:prstGeom prst="rect">
              <a:avLst/>
            </a:prstGeom>
          </p:spPr>
        </p:pic>
        <p:pic>
          <p:nvPicPr>
            <p:cNvPr id="40" name="Picture 39">
              <a:extLst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05727" y="4256517"/>
              <a:ext cx="342900" cy="242888"/>
            </a:xfrm>
            <a:prstGeom prst="rect">
              <a:avLst/>
            </a:prstGeom>
          </p:spPr>
        </p:pic>
        <p:pic>
          <p:nvPicPr>
            <p:cNvPr id="41" name="Picture 40">
              <a:extLst/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73805" y="4569922"/>
              <a:ext cx="735806" cy="271463"/>
            </a:xfrm>
            <a:prstGeom prst="rect">
              <a:avLst/>
            </a:prstGeom>
          </p:spPr>
        </p:pic>
        <p:sp>
          <p:nvSpPr>
            <p:cNvPr id="42" name="Arrow: Right 88">
              <a:extLst/>
            </p:cNvPr>
            <p:cNvSpPr/>
            <p:nvPr/>
          </p:nvSpPr>
          <p:spPr>
            <a:xfrm>
              <a:off x="2490970" y="3769317"/>
              <a:ext cx="1472822" cy="115882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Word Segmentation</a:t>
              </a:r>
            </a:p>
          </p:txBody>
        </p:sp>
        <p:sp>
          <p:nvSpPr>
            <p:cNvPr id="43" name="Arrow: Right 89">
              <a:extLst/>
            </p:cNvPr>
            <p:cNvSpPr/>
            <p:nvPr/>
          </p:nvSpPr>
          <p:spPr>
            <a:xfrm>
              <a:off x="5469350" y="3850298"/>
              <a:ext cx="1472822" cy="1158822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Letter Segmentation</a:t>
              </a:r>
            </a:p>
          </p:txBody>
        </p:sp>
        <p:pic>
          <p:nvPicPr>
            <p:cNvPr id="44" name="Picture 43">
              <a:extLst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24117" y="4151343"/>
              <a:ext cx="1485900" cy="550069"/>
            </a:xfrm>
            <a:prstGeom prst="rect">
              <a:avLst/>
            </a:prstGeom>
          </p:spPr>
        </p:pic>
        <p:sp>
          <p:nvSpPr>
            <p:cNvPr id="45" name="TextBox 44">
              <a:extLst/>
            </p:cNvPr>
            <p:cNvSpPr txBox="1"/>
            <p:nvPr/>
          </p:nvSpPr>
          <p:spPr>
            <a:xfrm>
              <a:off x="3852224" y="4946824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Words</a:t>
              </a:r>
            </a:p>
          </p:txBody>
        </p:sp>
        <p:sp>
          <p:nvSpPr>
            <p:cNvPr id="46" name="TextBox 45">
              <a:extLst/>
            </p:cNvPr>
            <p:cNvSpPr txBox="1"/>
            <p:nvPr/>
          </p:nvSpPr>
          <p:spPr>
            <a:xfrm>
              <a:off x="7086930" y="4911351"/>
              <a:ext cx="1472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Segmented Letters</a:t>
              </a:r>
            </a:p>
          </p:txBody>
        </p:sp>
      </p:grpSp>
      <p:sp>
        <p:nvSpPr>
          <p:cNvPr id="47" name="Rectangle: Folded Corner 46"/>
          <p:cNvSpPr/>
          <p:nvPr/>
        </p:nvSpPr>
        <p:spPr>
          <a:xfrm>
            <a:off x="390418" y="5887092"/>
            <a:ext cx="606175" cy="65754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330" y="5959853"/>
            <a:ext cx="512024" cy="5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4354" y="1285278"/>
            <a:ext cx="9437952" cy="4098382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12192000" y="0"/>
            <a:ext cx="2922494" cy="685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Visual Notes: Blur the previous image. Show the text boxes in sync with the audio.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3246633" y="1880170"/>
            <a:ext cx="2270589" cy="739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</a:t>
            </a:r>
            <a:r>
              <a:rPr lang="en-US" dirty="0" smtClean="0"/>
              <a:t>of the </a:t>
            </a:r>
            <a:r>
              <a:rPr lang="en-US" dirty="0"/>
              <a:t>Art Frameworks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912741" y="2762035"/>
            <a:ext cx="2270589" cy="739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Latest Architectures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719280" y="1880170"/>
            <a:ext cx="2270589" cy="739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Cutting Edge Technology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270643" y="3634482"/>
            <a:ext cx="2270589" cy="7397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Oriented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405938" y="2762035"/>
            <a:ext cx="2270589" cy="739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Trends</a:t>
            </a:r>
          </a:p>
        </p:txBody>
      </p:sp>
      <p:sp>
        <p:nvSpPr>
          <p:cNvPr id="3" name="Rectangle: Folded Corner 2"/>
          <p:cNvSpPr/>
          <p:nvPr/>
        </p:nvSpPr>
        <p:spPr>
          <a:xfrm>
            <a:off x="390418" y="5887092"/>
            <a:ext cx="606175" cy="65754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93" y="5961087"/>
            <a:ext cx="509556" cy="5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2192000" y="0"/>
            <a:ext cx="2922494" cy="685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Visual Notes:</a:t>
            </a:r>
          </a:p>
          <a:p>
            <a:r>
              <a:rPr lang="en-US" dirty="0"/>
              <a:t>Clock with speed, Hand with Accuracy and efficiency, and cost with coins.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96360" y="2060030"/>
            <a:ext cx="5200423" cy="3100550"/>
            <a:chOff x="1370287" y="4583824"/>
            <a:chExt cx="3107677" cy="1467507"/>
          </a:xfrm>
        </p:grpSpPr>
        <p:pic>
          <p:nvPicPr>
            <p:cNvPr id="5" name="Picture 2" descr="Image result for fast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370287" y="4583824"/>
              <a:ext cx="1467507" cy="1467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Image result for easy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0168" y="4689684"/>
              <a:ext cx="1037796" cy="1037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4" descr="Image result for mone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28" y="2592116"/>
            <a:ext cx="1225125" cy="154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7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2192000" y="0"/>
            <a:ext cx="2922494" cy="685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Visual </a:t>
            </a:r>
            <a:r>
              <a:rPr lang="en-US" dirty="0" err="1"/>
              <a:t>Notes:TFS</a:t>
            </a:r>
            <a:r>
              <a:rPr lang="en-US" dirty="0"/>
              <a:t> Short Term and Long Term </a:t>
            </a:r>
            <a:r>
              <a:rPr lang="en-US" dirty="0" err="1"/>
              <a:t>Funding.fla</a:t>
            </a:r>
            <a:r>
              <a:rPr lang="en-US" dirty="0"/>
              <a:t> (frames 9995 – 9990). Show the faces happy.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8" y="1027339"/>
            <a:ext cx="6749142" cy="50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78&quot;&gt;&lt;/object&gt;&lt;object type=&quot;2&quot; unique_id=&quot;10079&quot;&gt;&lt;object type=&quot;3&quot; unique_id=&quot;11866&quot;&gt;&lt;property id=&quot;20148&quot; value=&quot;5&quot;/&gt;&lt;property id=&quot;20300&quot; value=&quot;Slide 1&quot;/&gt;&lt;property id=&quot;20307&quot; value=&quot;256&quot;/&gt;&lt;/object&gt;&lt;object type=&quot;3&quot; unique_id=&quot;11900&quot;&gt;&lt;property id=&quot;20148&quot; value=&quot;5&quot;/&gt;&lt;property id=&quot;20300&quot; value=&quot;Slide 3&quot;/&gt;&lt;property id=&quot;20307&quot; value=&quot;257&quot;/&gt;&lt;/object&gt;&lt;object type=&quot;3&quot; unique_id=&quot;11901&quot;&gt;&lt;property id=&quot;20148&quot; value=&quot;5&quot;/&gt;&lt;property id=&quot;20300&quot; value=&quot;Slide 4&quot;/&gt;&lt;property id=&quot;20307&quot; value=&quot;258&quot;/&gt;&lt;/object&gt;&lt;object type=&quot;3&quot; unique_id=&quot;11902&quot;&gt;&lt;property id=&quot;20148&quot; value=&quot;5&quot;/&gt;&lt;property id=&quot;20300&quot; value=&quot;Slide 5&quot;/&gt;&lt;property id=&quot;20307&quot; value=&quot;259&quot;/&gt;&lt;/object&gt;&lt;object type=&quot;3&quot; unique_id=&quot;11904&quot;&gt;&lt;property id=&quot;20148&quot; value=&quot;5&quot;/&gt;&lt;property id=&quot;20300&quot; value=&quot;Slide 7&quot;/&gt;&lt;property id=&quot;20307&quot; value=&quot;261&quot;/&gt;&lt;/object&gt;&lt;object type=&quot;3&quot; unique_id=&quot;11905&quot;&gt;&lt;property id=&quot;20148&quot; value=&quot;5&quot;/&gt;&lt;property id=&quot;20300&quot; value=&quot;Slide 8&quot;/&gt;&lt;property id=&quot;20307&quot; value=&quot;262&quot;/&gt;&lt;/object&gt;&lt;object type=&quot;3&quot; unique_id=&quot;12013&quot;&gt;&lt;property id=&quot;20148&quot; value=&quot;5&quot;/&gt;&lt;property id=&quot;20300&quot; value=&quot;Slide 2&quot;/&gt;&lt;property id=&quot;20307&quot; value=&quot;265&quot;/&gt;&lt;/object&gt;&lt;object type=&quot;3&quot; unique_id=&quot;12153&quot;&gt;&lt;property id=&quot;20148&quot; value=&quot;5&quot;/&gt;&lt;property id=&quot;20300&quot; value=&quot;Slide 9&quot;/&gt;&lt;property id=&quot;20307&quot; value=&quot;266&quot;/&gt;&lt;/object&gt;&lt;object type=&quot;3&quot; unique_id=&quot;12184&quot;&gt;&lt;property id=&quot;20148&quot; value=&quot;5&quot;/&gt;&lt;property id=&quot;20300&quot; value=&quot;Slide 6&quot;/&gt;&lt;property id=&quot;20307&quot; value=&quot;267&quot;/&gt;&lt;/object&gt;&lt;object type=&quot;3&quot; unique_id=&quot;12317&quot;&gt;&lt;property id=&quot;20148&quot; value=&quot;5&quot;/&gt;&lt;property id=&quot;20300&quot; value=&quot;Slide 10&quot;/&gt;&lt;property id=&quot;20307&quot; value=&quot;26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822</Words>
  <Application>Microsoft Office PowerPoint</Application>
  <PresentationFormat>Widescreen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Aman (external - Service)</dc:creator>
  <cp:lastModifiedBy>Alok  Bisht</cp:lastModifiedBy>
  <cp:revision>74</cp:revision>
  <dcterms:created xsi:type="dcterms:W3CDTF">2018-03-31T03:03:58Z</dcterms:created>
  <dcterms:modified xsi:type="dcterms:W3CDTF">2018-04-10T03:31:46Z</dcterms:modified>
</cp:coreProperties>
</file>