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5" r:id="rId1"/>
  </p:sldMasterIdLst>
  <p:notesMasterIdLst>
    <p:notesMasterId r:id="rId13"/>
  </p:notesMasterIdLst>
  <p:handoutMasterIdLst>
    <p:handoutMasterId r:id="rId14"/>
  </p:handoutMasterIdLst>
  <p:sldIdLst>
    <p:sldId id="348" r:id="rId2"/>
    <p:sldId id="350" r:id="rId3"/>
    <p:sldId id="351" r:id="rId4"/>
    <p:sldId id="317" r:id="rId5"/>
    <p:sldId id="352" r:id="rId6"/>
    <p:sldId id="353" r:id="rId7"/>
    <p:sldId id="354" r:id="rId8"/>
    <p:sldId id="355" r:id="rId9"/>
    <p:sldId id="356" r:id="rId10"/>
    <p:sldId id="357" r:id="rId11"/>
    <p:sldId id="258" r:id="rId12"/>
  </p:sldIdLst>
  <p:sldSz cx="9144000" cy="6858000" type="screen4x3"/>
  <p:notesSz cx="7099300" cy="10234613"/>
  <p:custDataLst>
    <p:tags r:id="rId15"/>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799">
          <p15:clr>
            <a:srgbClr val="A4A3A4"/>
          </p15:clr>
        </p15:guide>
        <p15:guide id="2" orient="horz" pos="4020">
          <p15:clr>
            <a:srgbClr val="A4A3A4"/>
          </p15:clr>
        </p15:guide>
        <p15:guide id="3" pos="158">
          <p15:clr>
            <a:srgbClr val="A4A3A4"/>
          </p15:clr>
        </p15:guide>
        <p15:guide id="4" pos="5602">
          <p15:clr>
            <a:srgbClr val="A4A3A4"/>
          </p15:clr>
        </p15:guide>
      </p15:sldGuideLst>
    </p:ext>
    <p:ext uri="{2D200454-40CA-4A62-9FC3-DE9A4176ACB9}">
      <p15:notesGuideLst xmlns:p15="http://schemas.microsoft.com/office/powerpoint/2012/main">
        <p15:guide id="1" orient="horz" pos="187">
          <p15:clr>
            <a:srgbClr val="A4A3A4"/>
          </p15:clr>
        </p15:guide>
        <p15:guide id="2" orient="horz" pos="638">
          <p15:clr>
            <a:srgbClr val="A4A3A4"/>
          </p15:clr>
        </p15:guide>
        <p15:guide id="3" orient="horz" pos="453">
          <p15:clr>
            <a:srgbClr val="A4A3A4"/>
          </p15:clr>
        </p15:guide>
        <p15:guide id="4" orient="horz" pos="6262">
          <p15:clr>
            <a:srgbClr val="A4A3A4"/>
          </p15:clr>
        </p15:guide>
        <p15:guide id="5" pos="4186">
          <p15:clr>
            <a:srgbClr val="A4A3A4"/>
          </p15:clr>
        </p15:guide>
        <p15:guide id="6" pos="286">
          <p15:clr>
            <a:srgbClr val="A4A3A4"/>
          </p15:clr>
        </p15:guide>
        <p15:guide id="7" pos="830">
          <p15:clr>
            <a:srgbClr val="A4A3A4"/>
          </p15:clr>
        </p15:guide>
        <p15:guide id="8" pos="386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E6"/>
    <a:srgbClr val="FF0066"/>
    <a:srgbClr val="DEE6ED"/>
    <a:srgbClr val="C8D8E6"/>
    <a:srgbClr val="23476E"/>
    <a:srgbClr val="23214A"/>
    <a:srgbClr val="969696"/>
    <a:srgbClr val="FDEA5D"/>
    <a:srgbClr val="4086BF"/>
    <a:srgbClr val="FFA3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94667" autoAdjust="0"/>
  </p:normalViewPr>
  <p:slideViewPr>
    <p:cSldViewPr snapToObjects="1" showGuides="1">
      <p:cViewPr varScale="1">
        <p:scale>
          <a:sx n="88" d="100"/>
          <a:sy n="88" d="100"/>
        </p:scale>
        <p:origin x="1291" y="53"/>
      </p:cViewPr>
      <p:guideLst>
        <p:guide orient="horz" pos="799"/>
        <p:guide orient="horz" pos="4020"/>
        <p:guide pos="158"/>
        <p:guide pos="5602"/>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73" d="100"/>
          <a:sy n="73" d="100"/>
        </p:scale>
        <p:origin x="-3282" y="-120"/>
      </p:cViewPr>
      <p:guideLst>
        <p:guide orient="horz" pos="187"/>
        <p:guide orient="horz" pos="638"/>
        <p:guide orient="horz" pos="453"/>
        <p:guide orient="horz" pos="6262"/>
        <p:guide pos="4186"/>
        <p:guide pos="286"/>
        <p:guide pos="830"/>
        <p:guide pos="386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IFXSHAPE"/>
          <p:cNvSpPr>
            <a:spLocks noGrp="1" noChangeArrowheads="1"/>
          </p:cNvSpPr>
          <p:nvPr>
            <p:ph type="hdr" sz="quarter"/>
          </p:nvPr>
        </p:nvSpPr>
        <p:spPr bwMode="auto">
          <a:xfrm>
            <a:off x="453306" y="296863"/>
            <a:ext cx="4422857" cy="41772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latin typeface="Tahoma" pitchFamily="34" charset="0"/>
              </a:defRPr>
            </a:lvl1pPr>
          </a:lstStyle>
          <a:p>
            <a:endParaRPr lang="en-US" dirty="0">
              <a:solidFill>
                <a:srgbClr val="00214A"/>
              </a:solidFill>
              <a:latin typeface="Verdana" pitchFamily="34" charset="0"/>
            </a:endParaRPr>
          </a:p>
        </p:txBody>
      </p:sp>
      <p:pic>
        <p:nvPicPr>
          <p:cNvPr id="26" name="IFXSHAPE"/>
          <p:cNvPicPr>
            <a:picLocks noChangeAspect="1" noChangeArrowheads="1"/>
          </p:cNvPicPr>
          <p:nvPr/>
        </p:nvPicPr>
        <p:blipFill>
          <a:blip r:embed="rId2" cstate="print"/>
          <a:srcRect/>
          <a:stretch>
            <a:fillRect/>
          </a:stretch>
        </p:blipFill>
        <p:spPr bwMode="auto">
          <a:xfrm>
            <a:off x="5657072" y="295163"/>
            <a:ext cx="880886" cy="419422"/>
          </a:xfrm>
          <a:prstGeom prst="rect">
            <a:avLst/>
          </a:prstGeom>
          <a:noFill/>
          <a:ln w="9525">
            <a:noFill/>
            <a:miter lim="800000"/>
            <a:headEnd/>
            <a:tailEnd/>
          </a:ln>
          <a:effectLst/>
        </p:spPr>
      </p:pic>
      <p:sp>
        <p:nvSpPr>
          <p:cNvPr id="7" name="IFXSHAPE"/>
          <p:cNvSpPr>
            <a:spLocks noGrp="1"/>
          </p:cNvSpPr>
          <p:nvPr>
            <p:ph type="ftr" sz="quarter" idx="2"/>
          </p:nvPr>
        </p:nvSpPr>
        <p:spPr>
          <a:xfrm>
            <a:off x="1317625" y="9941842"/>
            <a:ext cx="4824413" cy="179611"/>
          </a:xfrm>
          <a:prstGeom prst="rect">
            <a:avLst/>
          </a:prstGeom>
        </p:spPr>
        <p:txBody>
          <a:bodyPr vert="horz" lIns="91440" tIns="45720" rIns="91440" bIns="45720" rtlCol="0" anchor="ctr"/>
          <a:lstStyle>
            <a:lvl1pPr algn="l">
              <a:defRPr sz="1200"/>
            </a:lvl1pPr>
          </a:lstStyle>
          <a:p>
            <a:pPr algn="ctr"/>
            <a:r>
              <a:rPr lang="en-US" sz="800" smtClean="0">
                <a:latin typeface="Verdana" pitchFamily="34" charset="0"/>
                <a:ea typeface="Verdana" pitchFamily="34" charset="0"/>
                <a:cs typeface="Verdana" pitchFamily="34" charset="0"/>
              </a:rPr>
              <a:t>Copyright © Infineon Technologies AG 2018. All rights reserved.</a:t>
            </a:r>
          </a:p>
          <a:p>
            <a:pPr algn="ctr"/>
            <a:r>
              <a:rPr lang="en-US" sz="800" b="1" smtClean="0">
                <a:latin typeface="Verdana" pitchFamily="34" charset="0"/>
                <a:ea typeface="Verdana" pitchFamily="34" charset="0"/>
                <a:cs typeface="Verdana" pitchFamily="34" charset="0"/>
              </a:rPr>
              <a:t>restricted</a:t>
            </a:r>
            <a:endParaRPr lang="en-US" sz="800" b="1" dirty="0">
              <a:latin typeface="Verdana" pitchFamily="34" charset="0"/>
              <a:ea typeface="Verdana" pitchFamily="34" charset="0"/>
              <a:cs typeface="Verdana" pitchFamily="34" charset="0"/>
            </a:endParaRPr>
          </a:p>
        </p:txBody>
      </p:sp>
      <p:sp>
        <p:nvSpPr>
          <p:cNvPr id="9" name="IFXSHAPE"/>
          <p:cNvSpPr>
            <a:spLocks noGrp="1"/>
          </p:cNvSpPr>
          <p:nvPr>
            <p:ph type="dt" sz="quarter" idx="1"/>
          </p:nvPr>
        </p:nvSpPr>
        <p:spPr>
          <a:xfrm>
            <a:off x="453306" y="9941842"/>
            <a:ext cx="864319" cy="179611"/>
          </a:xfrm>
          <a:prstGeom prst="rect">
            <a:avLst/>
          </a:prstGeom>
        </p:spPr>
        <p:txBody>
          <a:bodyPr vert="horz" lIns="91440" tIns="45720" rIns="91440" bIns="45720" rtlCol="0" anchor="ctr"/>
          <a:lstStyle>
            <a:lvl1pPr algn="r">
              <a:defRPr sz="1200"/>
            </a:lvl1pPr>
          </a:lstStyle>
          <a:p>
            <a:pPr algn="l"/>
            <a:r>
              <a:rPr lang="en-US" sz="800" smtClean="0">
                <a:latin typeface="Verdana" pitchFamily="34" charset="0"/>
                <a:ea typeface="Verdana" pitchFamily="34" charset="0"/>
                <a:cs typeface="Verdana" pitchFamily="34" charset="0"/>
              </a:rPr>
              <a:t>2018-07-26</a:t>
            </a:r>
          </a:p>
          <a:p>
            <a:pPr algn="l"/>
            <a:endParaRPr lang="en-US" sz="800">
              <a:latin typeface="Verdana" pitchFamily="34" charset="0"/>
              <a:ea typeface="Verdana" pitchFamily="34" charset="0"/>
              <a:cs typeface="Verdana" pitchFamily="34" charset="0"/>
            </a:endParaRPr>
          </a:p>
        </p:txBody>
      </p:sp>
      <p:sp>
        <p:nvSpPr>
          <p:cNvPr id="10" name="IFXSHAPE"/>
          <p:cNvSpPr>
            <a:spLocks noGrp="1"/>
          </p:cNvSpPr>
          <p:nvPr>
            <p:ph type="sldNum" sz="quarter" idx="3"/>
          </p:nvPr>
        </p:nvSpPr>
        <p:spPr>
          <a:xfrm>
            <a:off x="6142038" y="9941842"/>
            <a:ext cx="448737" cy="179611"/>
          </a:xfrm>
          <a:prstGeom prst="rect">
            <a:avLst/>
          </a:prstGeom>
        </p:spPr>
        <p:txBody>
          <a:bodyPr vert="horz" lIns="91440" tIns="45720" rIns="91440" bIns="45720" rtlCol="0" anchor="ctr"/>
          <a:lstStyle>
            <a:lvl1pPr algn="r">
              <a:defRPr sz="1200"/>
            </a:lvl1pPr>
          </a:lstStyle>
          <a:p>
            <a:fld id="{C58D39F9-DC77-4BF5-B1EC-BE12E526A4D2}" type="slidenum">
              <a:rPr lang="en-US" sz="800" smtClean="0">
                <a:latin typeface="Verdana" pitchFamily="34" charset="0"/>
                <a:ea typeface="Verdana" pitchFamily="34" charset="0"/>
                <a:cs typeface="Verdana" pitchFamily="34" charset="0"/>
              </a:rPr>
              <a:pPr/>
              <a:t>‹#›</a:t>
            </a:fld>
            <a:endParaRPr lang="en-US" sz="800" smtClean="0">
              <a:latin typeface="Verdana" pitchFamily="34" charset="0"/>
              <a:ea typeface="Verdana" pitchFamily="34" charset="0"/>
              <a:cs typeface="Verdana" pitchFamily="34" charset="0"/>
            </a:endParaRPr>
          </a:p>
          <a:p>
            <a:endParaRPr lang="en-US" sz="80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5942869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6" name="IFXSHAPE"/>
          <p:cNvSpPr>
            <a:spLocks noGrp="1" noRot="1" noChangeAspect="1" noChangeArrowheads="1" noTextEdit="1"/>
          </p:cNvSpPr>
          <p:nvPr>
            <p:ph type="sldImg" idx="2"/>
          </p:nvPr>
        </p:nvSpPr>
        <p:spPr bwMode="auto">
          <a:xfrm>
            <a:off x="453305" y="1012850"/>
            <a:ext cx="6191969" cy="4643978"/>
          </a:xfrm>
          <a:prstGeom prst="rect">
            <a:avLst/>
          </a:prstGeom>
          <a:noFill/>
          <a:ln w="9525">
            <a:solidFill>
              <a:srgbClr val="000000"/>
            </a:solidFill>
            <a:miter lim="800000"/>
            <a:headEnd/>
            <a:tailEnd/>
          </a:ln>
          <a:effectLst/>
        </p:spPr>
      </p:sp>
      <p:sp>
        <p:nvSpPr>
          <p:cNvPr id="84997" name="IFXSHAPE"/>
          <p:cNvSpPr>
            <a:spLocks noGrp="1" noChangeArrowheads="1"/>
          </p:cNvSpPr>
          <p:nvPr>
            <p:ph type="body" sz="quarter" idx="3"/>
          </p:nvPr>
        </p:nvSpPr>
        <p:spPr bwMode="auto">
          <a:xfrm>
            <a:off x="453306" y="5868498"/>
            <a:ext cx="6191968" cy="3672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smtClean="0"/>
              <a:t>Enter Notes</a:t>
            </a:r>
          </a:p>
        </p:txBody>
      </p:sp>
      <p:sp>
        <p:nvSpPr>
          <p:cNvPr id="28" name="IFXSHAPE"/>
          <p:cNvSpPr>
            <a:spLocks noGrp="1" noChangeArrowheads="1"/>
          </p:cNvSpPr>
          <p:nvPr>
            <p:ph type="hdr" sz="quarter"/>
          </p:nvPr>
        </p:nvSpPr>
        <p:spPr bwMode="auto">
          <a:xfrm>
            <a:off x="454025" y="295163"/>
            <a:ext cx="4422857" cy="41942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latin typeface="Verdana" pitchFamily="34" charset="0"/>
              </a:defRPr>
            </a:lvl1pPr>
          </a:lstStyle>
          <a:p>
            <a:endParaRPr lang="en-US" dirty="0">
              <a:solidFill>
                <a:srgbClr val="00214A"/>
              </a:solidFill>
            </a:endParaRPr>
          </a:p>
        </p:txBody>
      </p:sp>
      <p:pic>
        <p:nvPicPr>
          <p:cNvPr id="32" name="IFXSHAPE"/>
          <p:cNvPicPr>
            <a:picLocks noChangeAspect="1" noChangeArrowheads="1"/>
          </p:cNvPicPr>
          <p:nvPr/>
        </p:nvPicPr>
        <p:blipFill>
          <a:blip r:embed="rId2" cstate="print"/>
          <a:srcRect/>
          <a:stretch>
            <a:fillRect/>
          </a:stretch>
        </p:blipFill>
        <p:spPr bwMode="auto">
          <a:xfrm>
            <a:off x="5657072" y="295163"/>
            <a:ext cx="880886" cy="419422"/>
          </a:xfrm>
          <a:prstGeom prst="rect">
            <a:avLst/>
          </a:prstGeom>
          <a:noFill/>
          <a:ln w="9525">
            <a:noFill/>
            <a:miter lim="800000"/>
            <a:headEnd/>
            <a:tailEnd/>
          </a:ln>
          <a:effectLst/>
        </p:spPr>
      </p:pic>
      <p:sp>
        <p:nvSpPr>
          <p:cNvPr id="10" name="IFXSHAPE"/>
          <p:cNvSpPr>
            <a:spLocks noGrp="1"/>
          </p:cNvSpPr>
          <p:nvPr>
            <p:ph type="ftr" sz="quarter" idx="4"/>
          </p:nvPr>
        </p:nvSpPr>
        <p:spPr>
          <a:xfrm>
            <a:off x="1317625" y="9940925"/>
            <a:ext cx="4824411" cy="144933"/>
          </a:xfrm>
          <a:prstGeom prst="rect">
            <a:avLst/>
          </a:prstGeom>
        </p:spPr>
        <p:txBody>
          <a:bodyPr vert="horz" lIns="91440" tIns="45720" rIns="91440" bIns="45720" rtlCol="0" anchor="ctr"/>
          <a:lstStyle>
            <a:lvl1pPr algn="ctr">
              <a:defRPr sz="800">
                <a:latin typeface="Verdana" pitchFamily="34" charset="0"/>
                <a:ea typeface="Verdana" pitchFamily="34" charset="0"/>
                <a:cs typeface="Verdana" pitchFamily="34" charset="0"/>
              </a:defRPr>
            </a:lvl1pPr>
          </a:lstStyle>
          <a:p>
            <a:r>
              <a:rPr lang="en-US" smtClean="0"/>
              <a:t>Copyright © Infineon Technologies AG 2018. All rights reserved.</a:t>
            </a:r>
          </a:p>
          <a:p>
            <a:r>
              <a:rPr lang="en-US" b="1" smtClean="0"/>
              <a:t>restricted</a:t>
            </a:r>
            <a:endParaRPr lang="en-US" b="1" dirty="0"/>
          </a:p>
        </p:txBody>
      </p:sp>
      <p:sp>
        <p:nvSpPr>
          <p:cNvPr id="11" name="IFXSHAPE"/>
          <p:cNvSpPr>
            <a:spLocks noGrp="1"/>
          </p:cNvSpPr>
          <p:nvPr>
            <p:ph type="dt" idx="1"/>
          </p:nvPr>
        </p:nvSpPr>
        <p:spPr>
          <a:xfrm>
            <a:off x="453306" y="9940925"/>
            <a:ext cx="864320" cy="144933"/>
          </a:xfrm>
          <a:prstGeom prst="rect">
            <a:avLst/>
          </a:prstGeom>
        </p:spPr>
        <p:txBody>
          <a:bodyPr vert="horz" lIns="91440" tIns="45720" rIns="91440" bIns="45720" rtlCol="0" anchor="ctr"/>
          <a:lstStyle>
            <a:lvl1pPr algn="l">
              <a:defRPr sz="800">
                <a:latin typeface="Verdana" pitchFamily="34" charset="0"/>
                <a:ea typeface="Verdana" pitchFamily="34" charset="0"/>
                <a:cs typeface="Verdana" pitchFamily="34" charset="0"/>
              </a:defRPr>
            </a:lvl1pPr>
          </a:lstStyle>
          <a:p>
            <a:r>
              <a:rPr lang="en-US" smtClean="0"/>
              <a:t>2018-07-26</a:t>
            </a:r>
          </a:p>
          <a:p>
            <a:endParaRPr lang="en-US"/>
          </a:p>
        </p:txBody>
      </p:sp>
      <p:sp>
        <p:nvSpPr>
          <p:cNvPr id="12" name="IFXSHAPE"/>
          <p:cNvSpPr>
            <a:spLocks noGrp="1"/>
          </p:cNvSpPr>
          <p:nvPr>
            <p:ph type="sldNum" sz="quarter" idx="5"/>
          </p:nvPr>
        </p:nvSpPr>
        <p:spPr>
          <a:xfrm>
            <a:off x="6142037" y="9940925"/>
            <a:ext cx="503237" cy="144933"/>
          </a:xfrm>
          <a:prstGeom prst="rect">
            <a:avLst/>
          </a:prstGeom>
        </p:spPr>
        <p:txBody>
          <a:bodyPr vert="horz" lIns="91440" tIns="45720" rIns="91440" bIns="45720" rtlCol="0" anchor="ctr"/>
          <a:lstStyle>
            <a:lvl1pPr algn="r">
              <a:defRPr sz="800">
                <a:latin typeface="Verdana" pitchFamily="34" charset="0"/>
                <a:ea typeface="Verdana" pitchFamily="34" charset="0"/>
                <a:cs typeface="Verdana" pitchFamily="34" charset="0"/>
              </a:defRPr>
            </a:lvl1pPr>
          </a:lstStyle>
          <a:p>
            <a:fld id="{1A5E1CB4-6977-43BF-ACA9-CC28B9D6A559}" type="slidenum">
              <a:rPr lang="en-US" smtClean="0"/>
              <a:pPr/>
              <a:t>‹#›</a:t>
            </a:fld>
            <a:endParaRPr lang="en-US" smtClean="0"/>
          </a:p>
          <a:p>
            <a:endParaRPr lang="en-US"/>
          </a:p>
        </p:txBody>
      </p:sp>
    </p:spTree>
    <p:extLst>
      <p:ext uri="{BB962C8B-B14F-4D97-AF65-F5344CB8AC3E}">
        <p14:creationId xmlns:p14="http://schemas.microsoft.com/office/powerpoint/2010/main" val="123004185"/>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rgbClr val="00214A"/>
        </a:solidFill>
        <a:latin typeface="Verdana" pitchFamily="34" charset="0"/>
        <a:ea typeface="+mn-ea"/>
        <a:cs typeface="+mn-cs"/>
      </a:defRPr>
    </a:lvl1pPr>
    <a:lvl2pPr marL="457200" algn="l" rtl="0" fontAlgn="base">
      <a:spcBef>
        <a:spcPct val="30000"/>
      </a:spcBef>
      <a:spcAft>
        <a:spcPct val="0"/>
      </a:spcAft>
      <a:defRPr sz="1200" kern="1200">
        <a:solidFill>
          <a:srgbClr val="00214A"/>
        </a:solidFill>
        <a:latin typeface="Verdana" pitchFamily="34" charset="0"/>
        <a:ea typeface="+mn-ea"/>
        <a:cs typeface="+mn-cs"/>
      </a:defRPr>
    </a:lvl2pPr>
    <a:lvl3pPr marL="914400" algn="l" rtl="0" fontAlgn="base">
      <a:spcBef>
        <a:spcPct val="30000"/>
      </a:spcBef>
      <a:spcAft>
        <a:spcPct val="0"/>
      </a:spcAft>
      <a:defRPr sz="1200" kern="1200">
        <a:solidFill>
          <a:srgbClr val="00214A"/>
        </a:solidFill>
        <a:latin typeface="Verdana" pitchFamily="34" charset="0"/>
        <a:ea typeface="+mn-ea"/>
        <a:cs typeface="+mn-cs"/>
      </a:defRPr>
    </a:lvl3pPr>
    <a:lvl4pPr marL="1371600" algn="l" rtl="0" fontAlgn="base">
      <a:spcBef>
        <a:spcPct val="30000"/>
      </a:spcBef>
      <a:spcAft>
        <a:spcPct val="0"/>
      </a:spcAft>
      <a:defRPr sz="1200" kern="1200">
        <a:solidFill>
          <a:srgbClr val="00214A"/>
        </a:solidFill>
        <a:latin typeface="Verdana" pitchFamily="34" charset="0"/>
        <a:ea typeface="+mn-ea"/>
        <a:cs typeface="+mn-cs"/>
      </a:defRPr>
    </a:lvl4pPr>
    <a:lvl5pPr marL="1828800" algn="l" rtl="0" fontAlgn="base">
      <a:spcBef>
        <a:spcPct val="30000"/>
      </a:spcBef>
      <a:spcAft>
        <a:spcPct val="0"/>
      </a:spcAft>
      <a:defRPr sz="1200" kern="1200">
        <a:solidFill>
          <a:srgbClr val="00214A"/>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3" name="IFXSHAPE"/>
          <p:cNvSpPr>
            <a:spLocks noGrp="1"/>
          </p:cNvSpPr>
          <p:nvPr>
            <p:ph type="body" idx="1"/>
          </p:nvPr>
        </p:nvSpPr>
        <p:spPr/>
        <p:txBody>
          <a:bodyPr/>
          <a:lstStyle/>
          <a:p>
            <a:endParaRPr lang="de-DE"/>
          </a:p>
        </p:txBody>
      </p:sp>
      <p:sp>
        <p:nvSpPr>
          <p:cNvPr id="4" name="IFXSHAPE"/>
          <p:cNvSpPr>
            <a:spLocks noGrp="1"/>
          </p:cNvSpPr>
          <p:nvPr>
            <p:ph type="hdr" sz="quarter" idx="10"/>
          </p:nvPr>
        </p:nvSpPr>
        <p:spPr/>
        <p:txBody>
          <a:bodyPr/>
          <a:lstStyle/>
          <a:p>
            <a:endParaRPr lang="en-US" dirty="0">
              <a:solidFill>
                <a:srgbClr val="00214A"/>
              </a:solidFill>
            </a:endParaRPr>
          </a:p>
        </p:txBody>
      </p:sp>
      <p:sp>
        <p:nvSpPr>
          <p:cNvPr id="5" name="IFXSHAPE"/>
          <p:cNvSpPr>
            <a:spLocks noGrp="1"/>
          </p:cNvSpPr>
          <p:nvPr>
            <p:ph type="ftr" sz="quarter" idx="11"/>
          </p:nvPr>
        </p:nvSpPr>
        <p:spPr/>
        <p:txBody>
          <a:bodyPr/>
          <a:lstStyle/>
          <a:p>
            <a:r>
              <a:rPr lang="en-US" smtClean="0"/>
              <a:t>Copyright © Infineon Technologies AG 2018. All rights reserved.</a:t>
            </a:r>
          </a:p>
          <a:p>
            <a:r>
              <a:rPr lang="en-US" b="1" smtClean="0"/>
              <a:t>restricted</a:t>
            </a:r>
            <a:endParaRPr lang="en-US" b="1" dirty="0"/>
          </a:p>
        </p:txBody>
      </p:sp>
      <p:sp>
        <p:nvSpPr>
          <p:cNvPr id="6" name="IFXSHAPE"/>
          <p:cNvSpPr>
            <a:spLocks noGrp="1"/>
          </p:cNvSpPr>
          <p:nvPr>
            <p:ph type="dt" idx="12"/>
          </p:nvPr>
        </p:nvSpPr>
        <p:spPr/>
        <p:txBody>
          <a:bodyPr/>
          <a:lstStyle/>
          <a:p>
            <a:r>
              <a:rPr lang="en-US" smtClean="0"/>
              <a:t>2018-07-26</a:t>
            </a:r>
          </a:p>
          <a:p>
            <a:endParaRPr lang="en-US"/>
          </a:p>
        </p:txBody>
      </p:sp>
      <p:sp>
        <p:nvSpPr>
          <p:cNvPr id="7" name="IFXSHAPE"/>
          <p:cNvSpPr>
            <a:spLocks noGrp="1"/>
          </p:cNvSpPr>
          <p:nvPr>
            <p:ph type="sldNum" sz="quarter" idx="13"/>
          </p:nvPr>
        </p:nvSpPr>
        <p:spPr/>
        <p:txBody>
          <a:bodyPr/>
          <a:lstStyle/>
          <a:p>
            <a:fld id="{1A5E1CB4-6977-43BF-ACA9-CC28B9D6A559}" type="slidenum">
              <a:rPr lang="en-US" smtClean="0"/>
              <a:pPr/>
              <a:t>1</a:t>
            </a:fld>
            <a:endParaRPr lang="en-US" smtClean="0"/>
          </a:p>
          <a:p>
            <a:endParaRPr lang="en-US"/>
          </a:p>
        </p:txBody>
      </p:sp>
    </p:spTree>
    <p:extLst>
      <p:ext uri="{BB962C8B-B14F-4D97-AF65-F5344CB8AC3E}">
        <p14:creationId xmlns:p14="http://schemas.microsoft.com/office/powerpoint/2010/main" val="2336072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3" name="IFXSHAPE"/>
          <p:cNvSpPr>
            <a:spLocks noGrp="1"/>
          </p:cNvSpPr>
          <p:nvPr>
            <p:ph type="body" idx="1"/>
          </p:nvPr>
        </p:nvSpPr>
        <p:spPr/>
        <p:txBody>
          <a:bodyPr>
            <a:normAutofit/>
          </a:bodyPr>
          <a:lstStyle/>
          <a:p>
            <a:endParaRPr lang="de-DE">
              <a:solidFill>
                <a:schemeClr val="tx1"/>
              </a:solidFill>
            </a:endParaRPr>
          </a:p>
        </p:txBody>
      </p:sp>
      <p:sp>
        <p:nvSpPr>
          <p:cNvPr id="4" name="IFXSHAPE"/>
          <p:cNvSpPr>
            <a:spLocks noGrp="1"/>
          </p:cNvSpPr>
          <p:nvPr>
            <p:ph type="hdr" sz="quarter" idx="10"/>
          </p:nvPr>
        </p:nvSpPr>
        <p:spPr/>
        <p:txBody>
          <a:bodyPr/>
          <a:lstStyle/>
          <a:p>
            <a:endParaRPr lang="en-US" dirty="0"/>
          </a:p>
        </p:txBody>
      </p:sp>
      <p:sp>
        <p:nvSpPr>
          <p:cNvPr id="5" name="IFXSHAPE"/>
          <p:cNvSpPr>
            <a:spLocks noGrp="1"/>
          </p:cNvSpPr>
          <p:nvPr>
            <p:ph type="ftr" sz="quarter" idx="11"/>
          </p:nvPr>
        </p:nvSpPr>
        <p:spPr/>
        <p:txBody>
          <a:bodyPr/>
          <a:lstStyle/>
          <a:p>
            <a:r>
              <a:rPr lang="en-US" smtClean="0"/>
              <a:t>Copyright © Infineon Technologies AG 2018. All rights reserved.</a:t>
            </a:r>
          </a:p>
          <a:p>
            <a:r>
              <a:rPr lang="en-US" b="1" smtClean="0"/>
              <a:t>restricted</a:t>
            </a:r>
            <a:endParaRPr lang="en-US" b="1" dirty="0"/>
          </a:p>
        </p:txBody>
      </p:sp>
      <p:sp>
        <p:nvSpPr>
          <p:cNvPr id="6" name="IFXSHAPE"/>
          <p:cNvSpPr>
            <a:spLocks noGrp="1"/>
          </p:cNvSpPr>
          <p:nvPr>
            <p:ph type="dt" idx="12"/>
          </p:nvPr>
        </p:nvSpPr>
        <p:spPr/>
        <p:txBody>
          <a:bodyPr/>
          <a:lstStyle/>
          <a:p>
            <a:r>
              <a:rPr lang="en-US" smtClean="0"/>
              <a:t>2018-07-26</a:t>
            </a:r>
          </a:p>
          <a:p>
            <a:endParaRPr lang="en-US"/>
          </a:p>
        </p:txBody>
      </p:sp>
      <p:sp>
        <p:nvSpPr>
          <p:cNvPr id="7" name="IFXSHAPE"/>
          <p:cNvSpPr>
            <a:spLocks noGrp="1"/>
          </p:cNvSpPr>
          <p:nvPr>
            <p:ph type="sldNum" sz="quarter" idx="13"/>
          </p:nvPr>
        </p:nvSpPr>
        <p:spPr/>
        <p:txBody>
          <a:bodyPr/>
          <a:lstStyle/>
          <a:p>
            <a:fld id="{1A5E1CB4-6977-43BF-ACA9-CC28B9D6A559}" type="slidenum">
              <a:rPr lang="en-US" smtClean="0"/>
              <a:pPr/>
              <a:t>2</a:t>
            </a:fld>
            <a:endParaRPr lang="en-US" smtClean="0"/>
          </a:p>
          <a:p>
            <a:endParaRPr lang="en-US"/>
          </a:p>
        </p:txBody>
      </p:sp>
    </p:spTree>
    <p:extLst>
      <p:ext uri="{BB962C8B-B14F-4D97-AF65-F5344CB8AC3E}">
        <p14:creationId xmlns:p14="http://schemas.microsoft.com/office/powerpoint/2010/main" val="3038855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3" name="IFXSHAPE"/>
          <p:cNvSpPr>
            <a:spLocks noGrp="1"/>
          </p:cNvSpPr>
          <p:nvPr>
            <p:ph type="body" idx="1"/>
          </p:nvPr>
        </p:nvSpPr>
        <p:spPr/>
        <p:txBody>
          <a:bodyPr>
            <a:normAutofit/>
          </a:bodyPr>
          <a:lstStyle/>
          <a:p>
            <a:endParaRPr lang="de-DE">
              <a:solidFill>
                <a:schemeClr val="tx1"/>
              </a:solidFill>
            </a:endParaRPr>
          </a:p>
        </p:txBody>
      </p:sp>
      <p:sp>
        <p:nvSpPr>
          <p:cNvPr id="4" name="IFXSHAPE"/>
          <p:cNvSpPr>
            <a:spLocks noGrp="1"/>
          </p:cNvSpPr>
          <p:nvPr>
            <p:ph type="hdr" sz="quarter" idx="10"/>
          </p:nvPr>
        </p:nvSpPr>
        <p:spPr/>
        <p:txBody>
          <a:bodyPr/>
          <a:lstStyle/>
          <a:p>
            <a:endParaRPr lang="en-US" dirty="0"/>
          </a:p>
        </p:txBody>
      </p:sp>
      <p:sp>
        <p:nvSpPr>
          <p:cNvPr id="5" name="IFXSHAPE"/>
          <p:cNvSpPr>
            <a:spLocks noGrp="1"/>
          </p:cNvSpPr>
          <p:nvPr>
            <p:ph type="ftr" sz="quarter" idx="11"/>
          </p:nvPr>
        </p:nvSpPr>
        <p:spPr/>
        <p:txBody>
          <a:bodyPr/>
          <a:lstStyle/>
          <a:p>
            <a:r>
              <a:rPr lang="en-US" smtClean="0"/>
              <a:t>Copyright © Infineon Technologies AG 2018. All rights reserved.</a:t>
            </a:r>
          </a:p>
          <a:p>
            <a:r>
              <a:rPr lang="en-US" b="1" smtClean="0"/>
              <a:t>restricted</a:t>
            </a:r>
            <a:endParaRPr lang="en-US" b="1" dirty="0"/>
          </a:p>
        </p:txBody>
      </p:sp>
      <p:sp>
        <p:nvSpPr>
          <p:cNvPr id="6" name="IFXSHAPE"/>
          <p:cNvSpPr>
            <a:spLocks noGrp="1"/>
          </p:cNvSpPr>
          <p:nvPr>
            <p:ph type="dt" idx="12"/>
          </p:nvPr>
        </p:nvSpPr>
        <p:spPr/>
        <p:txBody>
          <a:bodyPr/>
          <a:lstStyle/>
          <a:p>
            <a:r>
              <a:rPr lang="en-US" smtClean="0"/>
              <a:t>2018-07-26</a:t>
            </a:r>
          </a:p>
          <a:p>
            <a:endParaRPr lang="en-US"/>
          </a:p>
        </p:txBody>
      </p:sp>
      <p:sp>
        <p:nvSpPr>
          <p:cNvPr id="7" name="IFXSHAPE"/>
          <p:cNvSpPr>
            <a:spLocks noGrp="1"/>
          </p:cNvSpPr>
          <p:nvPr>
            <p:ph type="sldNum" sz="quarter" idx="13"/>
          </p:nvPr>
        </p:nvSpPr>
        <p:spPr/>
        <p:txBody>
          <a:bodyPr/>
          <a:lstStyle/>
          <a:p>
            <a:fld id="{1A5E1CB4-6977-43BF-ACA9-CC28B9D6A559}" type="slidenum">
              <a:rPr lang="en-US" smtClean="0"/>
              <a:pPr/>
              <a:t>4</a:t>
            </a:fld>
            <a:endParaRPr lang="en-US" smtClean="0"/>
          </a:p>
          <a:p>
            <a:endParaRPr lang="en-US"/>
          </a:p>
        </p:txBody>
      </p:sp>
    </p:spTree>
    <p:extLst>
      <p:ext uri="{BB962C8B-B14F-4D97-AF65-F5344CB8AC3E}">
        <p14:creationId xmlns:p14="http://schemas.microsoft.com/office/powerpoint/2010/main" val="2814876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8" name="IFXSHAPE"/>
          <p:cNvSpPr>
            <a:spLocks noGrp="1"/>
          </p:cNvSpPr>
          <p:nvPr>
            <p:ph type="body" idx="3"/>
          </p:nvPr>
        </p:nvSpPr>
        <p:spPr>
          <a:xfrm>
            <a:off x="453306" y="5868498"/>
            <a:ext cx="6191968" cy="3672000"/>
          </a:xfrm>
        </p:spPr>
        <p:txBody>
          <a:bodyPr>
            <a:normAutofit/>
          </a:bodyPr>
          <a:lstStyle/>
          <a:p>
            <a:endParaRPr lang="de-DE">
              <a:solidFill>
                <a:schemeClr val="tx1"/>
              </a:solidFill>
            </a:endParaRPr>
          </a:p>
        </p:txBody>
      </p:sp>
      <p:sp>
        <p:nvSpPr>
          <p:cNvPr id="9" name="IFXSHAPE"/>
          <p:cNvSpPr>
            <a:spLocks noGrp="1"/>
          </p:cNvSpPr>
          <p:nvPr>
            <p:ph type="hdr" sz="quarter"/>
          </p:nvPr>
        </p:nvSpPr>
        <p:spPr>
          <a:xfrm>
            <a:off x="454025" y="295163"/>
            <a:ext cx="4422857" cy="419422"/>
          </a:xfrm>
        </p:spPr>
        <p:txBody>
          <a:bodyPr/>
          <a:lstStyle/>
          <a:p>
            <a:endParaRPr lang="en-US" dirty="0"/>
          </a:p>
        </p:txBody>
      </p:sp>
      <p:sp>
        <p:nvSpPr>
          <p:cNvPr id="10" name="IFXSHAPE"/>
          <p:cNvSpPr>
            <a:spLocks noGrp="1"/>
          </p:cNvSpPr>
          <p:nvPr>
            <p:ph type="ftr" sz="quarter" idx="4"/>
          </p:nvPr>
        </p:nvSpPr>
        <p:spPr>
          <a:xfrm>
            <a:off x="1317625" y="9940925"/>
            <a:ext cx="4824411" cy="144933"/>
          </a:xfrm>
        </p:spPr>
        <p:txBody>
          <a:bodyPr/>
          <a:lstStyle/>
          <a:p>
            <a:r>
              <a:rPr lang="en-US" smtClean="0"/>
              <a:t>Copyright © Infineon Technologies AG 2018. All rights reserved.</a:t>
            </a:r>
          </a:p>
          <a:p>
            <a:r>
              <a:rPr lang="en-US" b="1" smtClean="0"/>
              <a:t>restricted</a:t>
            </a:r>
            <a:endParaRPr lang="en-US" b="1" dirty="0"/>
          </a:p>
        </p:txBody>
      </p:sp>
      <p:sp>
        <p:nvSpPr>
          <p:cNvPr id="11" name="IFXSHAPE"/>
          <p:cNvSpPr>
            <a:spLocks noGrp="1"/>
          </p:cNvSpPr>
          <p:nvPr>
            <p:ph type="dt" idx="1"/>
          </p:nvPr>
        </p:nvSpPr>
        <p:spPr>
          <a:xfrm>
            <a:off x="453306" y="9940925"/>
            <a:ext cx="864320" cy="144933"/>
          </a:xfrm>
        </p:spPr>
        <p:txBody>
          <a:bodyPr/>
          <a:lstStyle/>
          <a:p>
            <a:r>
              <a:rPr lang="en-US" smtClean="0"/>
              <a:t>2018-07-26</a:t>
            </a:r>
          </a:p>
          <a:p>
            <a:endParaRPr lang="en-US"/>
          </a:p>
        </p:txBody>
      </p:sp>
      <p:sp>
        <p:nvSpPr>
          <p:cNvPr id="12" name="IFXSHAPE"/>
          <p:cNvSpPr>
            <a:spLocks noGrp="1"/>
          </p:cNvSpPr>
          <p:nvPr>
            <p:ph type="sldNum" sz="quarter" idx="5"/>
          </p:nvPr>
        </p:nvSpPr>
        <p:spPr>
          <a:xfrm>
            <a:off x="6142037" y="9940925"/>
            <a:ext cx="503237" cy="144933"/>
          </a:xfrm>
        </p:spPr>
        <p:txBody>
          <a:bodyPr/>
          <a:lstStyle/>
          <a:p>
            <a:fld id="{1A5E1CB4-6977-43BF-ACA9-CC28B9D6A559}" type="slidenum">
              <a:rPr lang="en-US" smtClean="0"/>
              <a:pPr/>
              <a:t>11</a:t>
            </a:fld>
            <a:endParaRPr lang="en-US" smtClean="0"/>
          </a:p>
          <a:p>
            <a:endParaRPr lang="en-US"/>
          </a:p>
        </p:txBody>
      </p:sp>
    </p:spTree>
    <p:extLst>
      <p:ext uri="{BB962C8B-B14F-4D97-AF65-F5344CB8AC3E}">
        <p14:creationId xmlns:p14="http://schemas.microsoft.com/office/powerpoint/2010/main" val="3453602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FX_Title Slide">
    <p:bg>
      <p:bgPr>
        <a:blipFill dpi="0" rotWithShape="1">
          <a:blip r:embed="rId2" cstate="print">
            <a:lum/>
          </a:blip>
          <a:srcRect/>
          <a:stretch>
            <a:fillRect l="80000" t="85000" r="5200" b="6200"/>
          </a:stretch>
        </a:blipFill>
        <a:effectLst/>
      </p:bgPr>
    </p:bg>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250824" y="381000"/>
            <a:ext cx="288036" cy="304800"/>
          </a:xfrm>
        </p:spPr>
        <p:txBody>
          <a:bodyPr wrap="none" lIns="0" tIns="0" rIns="0" bIns="0" anchor="ctr">
            <a:noAutofit/>
          </a:bodyPr>
          <a:lstStyle>
            <a:lvl1pPr algn="l" fontAlgn="t">
              <a:buClr>
                <a:schemeClr val="accent2"/>
              </a:buClr>
              <a:defRPr sz="2400">
                <a:solidFill>
                  <a:schemeClr val="accent2"/>
                </a:solidFill>
                <a:latin typeface="Verdana" panose="020B0604030504040204" pitchFamily="34" charset="0"/>
              </a:defRPr>
            </a:lvl1pPr>
          </a:lstStyle>
          <a:p>
            <a:endParaRPr lang="ru-RU"/>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bg1"/>
              </a:buClr>
              <a:defRPr sz="1600">
                <a:solidFill>
                  <a:schemeClr val="bg1"/>
                </a:solidFill>
                <a:latin typeface="Verdana" panose="020B0604030504040204" pitchFamily="34" charset="0"/>
              </a:defRPr>
            </a:lvl1pPr>
          </a:lstStyle>
          <a:p>
            <a:endParaRPr lang="ru-RU"/>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3998" cy="6857998"/>
          </a:xfrm>
          <a:prstGeom prst="rect">
            <a:avLst/>
          </a:prstGeom>
        </p:spPr>
      </p:pic>
      <p:sp>
        <p:nvSpPr>
          <p:cNvPr id="9" name="IFXSHAPE"/>
          <p:cNvSpPr>
            <a:spLocks noGrp="1"/>
          </p:cNvSpPr>
          <p:nvPr>
            <p:ph type="ctrTitle" hasCustomPrompt="1"/>
          </p:nvPr>
        </p:nvSpPr>
        <p:spPr>
          <a:xfrm>
            <a:off x="250825" y="1268413"/>
            <a:ext cx="7128390" cy="1440000"/>
          </a:xfrm>
        </p:spPr>
        <p:txBody>
          <a:bodyPr vert="horz" lIns="0" tIns="0" rIns="0" bIns="10800" rtlCol="0" anchor="b" anchorCtr="0">
            <a:noAutofit/>
          </a:bodyPr>
          <a:lstStyle>
            <a:lvl1pPr algn="l" rtl="0" eaLnBrk="1" fontAlgn="base" hangingPunct="1">
              <a:spcBef>
                <a:spcPct val="0"/>
              </a:spcBef>
              <a:spcAft>
                <a:spcPct val="0"/>
              </a:spcAft>
              <a:buClr>
                <a:schemeClr val="tx1"/>
              </a:buClr>
              <a:buFontTx/>
              <a:buNone/>
              <a:defRPr lang="en-GB" sz="4800" b="0" noProof="0" dirty="0" smtClean="0">
                <a:solidFill>
                  <a:schemeClr val="tx1"/>
                </a:solidFill>
                <a:latin typeface="Verdana" pitchFamily="34" charset="0"/>
                <a:ea typeface="+mj-ea"/>
                <a:cs typeface="+mj-cs"/>
              </a:defRPr>
            </a:lvl1pPr>
          </a:lstStyle>
          <a:p>
            <a:r>
              <a:rPr lang="en-GB" noProof="0" dirty="0" smtClean="0"/>
              <a:t>Please type in Title</a:t>
            </a:r>
            <a:endParaRPr lang="en-GB" dirty="0"/>
          </a:p>
        </p:txBody>
      </p:sp>
      <p:sp>
        <p:nvSpPr>
          <p:cNvPr id="10" name="IFXSHAPE"/>
          <p:cNvSpPr>
            <a:spLocks noGrp="1"/>
          </p:cNvSpPr>
          <p:nvPr>
            <p:ph type="subTitle" idx="1" hasCustomPrompt="1"/>
          </p:nvPr>
        </p:nvSpPr>
        <p:spPr>
          <a:xfrm>
            <a:off x="252000" y="2780927"/>
            <a:ext cx="7128390" cy="936000"/>
          </a:xfrm>
          <a:prstGeom prst="rect">
            <a:avLst/>
          </a:prstGeom>
        </p:spPr>
        <p:txBody>
          <a:bodyPr vert="horz" wrap="square" lIns="0" tIns="0" rIns="0" bIns="0" rtlCol="0" anchor="t" anchorCtr="0">
            <a:noAutofit/>
          </a:bodyPr>
          <a:lstStyle>
            <a:lvl1pPr marL="0" indent="0" algn="l">
              <a:spcAft>
                <a:spcPts val="0"/>
              </a:spcAft>
              <a:buNone/>
              <a:defRPr lang="en-GB" sz="2800" baseline="0" noProof="0" dirty="0" smtClean="0">
                <a:solidFill>
                  <a:schemeClr val="tx1"/>
                </a:solidFill>
                <a:latin typeface="Verdana"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Author (Department)</a:t>
            </a:r>
            <a:br>
              <a:rPr lang="en-GB" noProof="0" dirty="0" smtClean="0"/>
            </a:br>
            <a:r>
              <a:rPr lang="en-GB" noProof="0" dirty="0" smtClean="0"/>
              <a:t>Date</a:t>
            </a:r>
          </a:p>
        </p:txBody>
      </p:sp>
      <p:sp>
        <p:nvSpPr>
          <p:cNvPr id="3" name="IFXSHAPE"/>
          <p:cNvSpPr>
            <a:spLocks noGrp="1"/>
          </p:cNvSpPr>
          <p:nvPr>
            <p:ph type="dt" sz="half" idx="11"/>
          </p:nvPr>
        </p:nvSpPr>
        <p:spPr>
          <a:xfrm>
            <a:off x="4057650" y="6400800"/>
            <a:ext cx="288036" cy="304800"/>
          </a:xfrm>
        </p:spPr>
        <p:txBody>
          <a:bodyPr wrap="none" lIns="0" tIns="0" rIns="0" bIns="0" anchor="ctr">
            <a:noAutofit/>
          </a:bodyPr>
          <a:lstStyle>
            <a:lvl1pPr algn="l" fontAlgn="t">
              <a:buClr>
                <a:schemeClr val="accent1"/>
              </a:buClr>
              <a:defRPr sz="1200">
                <a:solidFill>
                  <a:schemeClr val="accent2"/>
                </a:solidFill>
                <a:latin typeface="Verdana" panose="020B0604030504040204" pitchFamily="34" charset="0"/>
              </a:defRPr>
            </a:lvl1pPr>
          </a:lstStyle>
          <a:p>
            <a:r>
              <a:rPr lang="en-US" smtClean="0"/>
              <a:t>- restricted -</a:t>
            </a:r>
            <a:endParaRPr lang="ru-RU"/>
          </a:p>
        </p:txBody>
      </p:sp>
    </p:spTree>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FX_Title and Three Columns">
    <p:spTree>
      <p:nvGrpSpPr>
        <p:cNvPr id="1" name=""/>
        <p:cNvGrpSpPr/>
        <p:nvPr/>
      </p:nvGrpSpPr>
      <p:grpSpPr>
        <a:xfrm>
          <a:off x="0" y="0"/>
          <a:ext cx="0" cy="0"/>
          <a:chOff x="0" y="0"/>
          <a:chExt cx="0" cy="0"/>
        </a:xfrm>
      </p:grpSpPr>
      <p:sp>
        <p:nvSpPr>
          <p:cNvPr id="5" name="IFXSHAPE"/>
          <p:cNvSpPr>
            <a:spLocks noGrp="1"/>
          </p:cNvSpPr>
          <p:nvPr>
            <p:ph type="ftr" sz="quarter" idx="1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6"/>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75D61705-CEEA-494B-A0CA-651C2FF43B67}"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6" y="1268413"/>
            <a:ext cx="2808288"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3203576" y="1268413"/>
            <a:ext cx="2736850"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6084888" y="1268413"/>
            <a:ext cx="280831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FX_Row and Three Columns">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3F407BE1-E0EA-40DD-A3E4-137CE9CBA346}"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8640960" cy="1368425"/>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1299"/>
            <a:ext cx="2952750"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3348038" y="2781299"/>
            <a:ext cx="2592387"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6084888" y="2781299"/>
            <a:ext cx="2808287"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FX_Four Columns">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69BFF226-661F-442A-A6B6-A8A4D60999E9}"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208823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2484438" y="1268413"/>
            <a:ext cx="201612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8" y="1268413"/>
            <a:ext cx="201612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6804025" y="1268413"/>
            <a:ext cx="208823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FX_Row and 4 Columns">
    <p:spTree>
      <p:nvGrpSpPr>
        <p:cNvPr id="1" name=""/>
        <p:cNvGrpSpPr/>
        <p:nvPr/>
      </p:nvGrpSpPr>
      <p:grpSpPr>
        <a:xfrm>
          <a:off x="0" y="0"/>
          <a:ext cx="0" cy="0"/>
          <a:chOff x="0" y="0"/>
          <a:chExt cx="0" cy="0"/>
        </a:xfrm>
      </p:grpSpPr>
      <p:sp>
        <p:nvSpPr>
          <p:cNvPr id="5" name="IFXSHAPE"/>
          <p:cNvSpPr>
            <a:spLocks noGrp="1"/>
          </p:cNvSpPr>
          <p:nvPr>
            <p:ph type="ftr" sz="quarter" idx="20"/>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8"/>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5AEC129E-FB92-4F7C-A4C4-56117ADE07CC}"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8640960" cy="1368425"/>
          </a:xfrm>
          <a:prstGeom prst="rect">
            <a:avLst/>
          </a:prstGeom>
        </p:spPr>
        <p:txBody>
          <a:bodyPr/>
          <a:lstStyle>
            <a:lvl4pPr>
              <a:buNone/>
              <a:defRPr/>
            </a:lvl4p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1299"/>
            <a:ext cx="2088232"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2484438" y="2781299"/>
            <a:ext cx="2016125"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4643438" y="2781299"/>
            <a:ext cx="2016125"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5" name="IFXSHAPE"/>
          <p:cNvSpPr>
            <a:spLocks noGrp="1"/>
          </p:cNvSpPr>
          <p:nvPr>
            <p:ph sz="quarter" idx="17" hasCustomPrompt="1"/>
          </p:nvPr>
        </p:nvSpPr>
        <p:spPr>
          <a:xfrm>
            <a:off x="6804025" y="2781299"/>
            <a:ext cx="2088232"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9"/>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FX_Empty">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45BB5389-CA4E-4192-82F5-2002F423164A}" type="slidenum">
              <a:rPr lang="ru-RU" smtClean="0"/>
              <a:pPr/>
              <a:t>‹#›</a:t>
            </a:fld>
            <a:endParaRPr lang="ru-RU"/>
          </a:p>
        </p:txBody>
      </p:sp>
      <p:sp>
        <p:nvSpPr>
          <p:cNvPr id="3"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FX_Final">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C7D148CE-7A4D-4E79-A318-485F26F72495}" type="slidenum">
              <a:rPr lang="ru-RU" smtClean="0"/>
              <a:pPr/>
              <a:t>‹#›</a:t>
            </a:fld>
            <a:endParaRPr lang="ru-RU"/>
          </a:p>
        </p:txBody>
      </p:sp>
      <p:sp>
        <p:nvSpPr>
          <p:cNvPr id="3"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FX_Title Only">
    <p:spTree>
      <p:nvGrpSpPr>
        <p:cNvPr id="1" name=""/>
        <p:cNvGrpSpPr/>
        <p:nvPr/>
      </p:nvGrpSpPr>
      <p:grpSpPr>
        <a:xfrm>
          <a:off x="0" y="0"/>
          <a:ext cx="0" cy="0"/>
          <a:chOff x="0" y="0"/>
          <a:chExt cx="0" cy="0"/>
        </a:xfrm>
      </p:grpSpPr>
      <p:sp>
        <p:nvSpPr>
          <p:cNvPr id="5"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3"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9966EEB8-6F16-491C-A318-C2E80EF7D8E5}" type="slidenum">
              <a:rPr lang="ru-RU" smtClean="0"/>
              <a:pPr/>
              <a:t>‹#›</a:t>
            </a:fld>
            <a:endParaRPr lang="ru-RU"/>
          </a:p>
        </p:txBody>
      </p:sp>
      <p:sp>
        <p:nvSpPr>
          <p:cNvPr id="4"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FX_Title and Content">
    <p:spTree>
      <p:nvGrpSpPr>
        <p:cNvPr id="1" name=""/>
        <p:cNvGrpSpPr/>
        <p:nvPr/>
      </p:nvGrpSpPr>
      <p:grpSpPr>
        <a:xfrm>
          <a:off x="0" y="0"/>
          <a:ext cx="0" cy="0"/>
          <a:chOff x="0" y="0"/>
          <a:chExt cx="0" cy="0"/>
        </a:xfrm>
      </p:grpSpPr>
      <p:sp>
        <p:nvSpPr>
          <p:cNvPr id="5" name="IFXSHAPE"/>
          <p:cNvSpPr>
            <a:spLocks noGrp="1"/>
          </p:cNvSpPr>
          <p:nvPr>
            <p:ph type="ftr" sz="quarter" idx="16"/>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4"/>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8BA32784-A38C-46E9-B353-276755C5FD06}"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4" y="1268413"/>
            <a:ext cx="864165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5"/>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FX_Agenda">
    <p:spTree>
      <p:nvGrpSpPr>
        <p:cNvPr id="1" name=""/>
        <p:cNvGrpSpPr/>
        <p:nvPr/>
      </p:nvGrpSpPr>
      <p:grpSpPr>
        <a:xfrm>
          <a:off x="0" y="0"/>
          <a:ext cx="0" cy="0"/>
          <a:chOff x="0" y="0"/>
          <a:chExt cx="0" cy="0"/>
        </a:xfrm>
      </p:grpSpPr>
      <p:sp>
        <p:nvSpPr>
          <p:cNvPr id="8" name="IFXSHAPE"/>
          <p:cNvSpPr>
            <a:spLocks noGrp="1"/>
          </p:cNvSpPr>
          <p:nvPr>
            <p:ph type="ftr" sz="quarter" idx="3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6" name="IFXSHAPE"/>
          <p:cNvSpPr>
            <a:spLocks noGrp="1"/>
          </p:cNvSpPr>
          <p:nvPr>
            <p:ph type="sldNum" sz="quarter" idx="36"/>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63FB04BA-61EC-4BA6-970D-5B46ACF0E342}"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19" name="IFXSHAPE"/>
          <p:cNvSpPr>
            <a:spLocks noGrp="1"/>
          </p:cNvSpPr>
          <p:nvPr>
            <p:ph type="body" idx="17" hasCustomPrompt="1"/>
          </p:nvPr>
        </p:nvSpPr>
        <p:spPr>
          <a:xfrm>
            <a:off x="971500" y="1268412"/>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dirty="0" smtClean="0"/>
              <a:t>Click to edit text</a:t>
            </a:r>
          </a:p>
        </p:txBody>
      </p:sp>
      <p:sp>
        <p:nvSpPr>
          <p:cNvPr id="20" name="IFXSHAPE"/>
          <p:cNvSpPr>
            <a:spLocks noGrp="1"/>
          </p:cNvSpPr>
          <p:nvPr>
            <p:ph type="body" sz="quarter" idx="18" hasCustomPrompt="1"/>
          </p:nvPr>
        </p:nvSpPr>
        <p:spPr>
          <a:xfrm>
            <a:off x="971501" y="1916493"/>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1" name="IFXSHAPE"/>
          <p:cNvSpPr>
            <a:spLocks noGrp="1"/>
          </p:cNvSpPr>
          <p:nvPr>
            <p:ph type="body" sz="quarter" idx="19" hasCustomPrompt="1"/>
          </p:nvPr>
        </p:nvSpPr>
        <p:spPr>
          <a:xfrm>
            <a:off x="971501" y="2564574"/>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2" name="IFXSHAPE"/>
          <p:cNvSpPr>
            <a:spLocks noGrp="1"/>
          </p:cNvSpPr>
          <p:nvPr>
            <p:ph type="body" sz="quarter" idx="20" hasCustomPrompt="1"/>
          </p:nvPr>
        </p:nvSpPr>
        <p:spPr>
          <a:xfrm>
            <a:off x="971501" y="3212655"/>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3" name="IFXSHAPE"/>
          <p:cNvSpPr>
            <a:spLocks noGrp="1"/>
          </p:cNvSpPr>
          <p:nvPr>
            <p:ph type="body" sz="quarter" idx="21" hasCustomPrompt="1"/>
          </p:nvPr>
        </p:nvSpPr>
        <p:spPr>
          <a:xfrm>
            <a:off x="971501" y="3860736"/>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4" name="IFXSHAPE"/>
          <p:cNvSpPr>
            <a:spLocks noGrp="1"/>
          </p:cNvSpPr>
          <p:nvPr>
            <p:ph type="body" sz="quarter" idx="22" hasCustomPrompt="1"/>
          </p:nvPr>
        </p:nvSpPr>
        <p:spPr>
          <a:xfrm>
            <a:off x="971501" y="4508817"/>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8" name="IFXSHAPE"/>
          <p:cNvSpPr>
            <a:spLocks noGrp="1"/>
          </p:cNvSpPr>
          <p:nvPr>
            <p:ph type="body" sz="quarter" idx="23" hasCustomPrompt="1"/>
          </p:nvPr>
        </p:nvSpPr>
        <p:spPr>
          <a:xfrm>
            <a:off x="971501" y="5156898"/>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9" name="IFXSHAPE"/>
          <p:cNvSpPr>
            <a:spLocks noGrp="1"/>
          </p:cNvSpPr>
          <p:nvPr>
            <p:ph type="body" sz="quarter" idx="24" hasCustomPrompt="1"/>
          </p:nvPr>
        </p:nvSpPr>
        <p:spPr>
          <a:xfrm>
            <a:off x="971501" y="5804979"/>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30" name="IFXSHAPE"/>
          <p:cNvSpPr>
            <a:spLocks noGrp="1"/>
          </p:cNvSpPr>
          <p:nvPr>
            <p:ph type="body" idx="28" hasCustomPrompt="1"/>
          </p:nvPr>
        </p:nvSpPr>
        <p:spPr>
          <a:xfrm>
            <a:off x="250825" y="1268412"/>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1" name="IFXSHAPE"/>
          <p:cNvSpPr>
            <a:spLocks noGrp="1"/>
          </p:cNvSpPr>
          <p:nvPr>
            <p:ph type="body" idx="29" hasCustomPrompt="1"/>
          </p:nvPr>
        </p:nvSpPr>
        <p:spPr>
          <a:xfrm>
            <a:off x="250825" y="1916593"/>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2" name="IFXSHAPE"/>
          <p:cNvSpPr>
            <a:spLocks noGrp="1"/>
          </p:cNvSpPr>
          <p:nvPr>
            <p:ph type="body" idx="30" hasCustomPrompt="1"/>
          </p:nvPr>
        </p:nvSpPr>
        <p:spPr>
          <a:xfrm>
            <a:off x="250825" y="2564774"/>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3" name="IFXSHAPE"/>
          <p:cNvSpPr>
            <a:spLocks noGrp="1"/>
          </p:cNvSpPr>
          <p:nvPr>
            <p:ph type="body" idx="31" hasCustomPrompt="1"/>
          </p:nvPr>
        </p:nvSpPr>
        <p:spPr>
          <a:xfrm>
            <a:off x="250825" y="3212955"/>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4" name="IFXSHAPE"/>
          <p:cNvSpPr>
            <a:spLocks noGrp="1"/>
          </p:cNvSpPr>
          <p:nvPr>
            <p:ph type="body" idx="32" hasCustomPrompt="1"/>
          </p:nvPr>
        </p:nvSpPr>
        <p:spPr>
          <a:xfrm>
            <a:off x="250825" y="3861136"/>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5" name="IFXSHAPE"/>
          <p:cNvSpPr>
            <a:spLocks noGrp="1"/>
          </p:cNvSpPr>
          <p:nvPr>
            <p:ph type="body" idx="33" hasCustomPrompt="1"/>
          </p:nvPr>
        </p:nvSpPr>
        <p:spPr>
          <a:xfrm>
            <a:off x="250825" y="4509317"/>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6" name="IFXSHAPE"/>
          <p:cNvSpPr>
            <a:spLocks noGrp="1"/>
          </p:cNvSpPr>
          <p:nvPr>
            <p:ph type="body" idx="34" hasCustomPrompt="1"/>
          </p:nvPr>
        </p:nvSpPr>
        <p:spPr>
          <a:xfrm>
            <a:off x="250825" y="5157498"/>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7" name="IFXSHAPE"/>
          <p:cNvSpPr>
            <a:spLocks noGrp="1"/>
          </p:cNvSpPr>
          <p:nvPr>
            <p:ph type="body" idx="35" hasCustomPrompt="1"/>
          </p:nvPr>
        </p:nvSpPr>
        <p:spPr>
          <a:xfrm>
            <a:off x="250825" y="5805678"/>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7" name="IFXSHAPE"/>
          <p:cNvSpPr>
            <a:spLocks noGrp="1"/>
          </p:cNvSpPr>
          <p:nvPr>
            <p:ph type="dt" sz="half" idx="3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FX_Title and Two Content">
    <p:spTree>
      <p:nvGrpSpPr>
        <p:cNvPr id="1" name=""/>
        <p:cNvGrpSpPr/>
        <p:nvPr/>
      </p:nvGrpSpPr>
      <p:grpSpPr>
        <a:xfrm>
          <a:off x="0" y="0"/>
          <a:ext cx="0" cy="0"/>
          <a:chOff x="0" y="0"/>
          <a:chExt cx="0" cy="0"/>
        </a:xfrm>
      </p:grpSpPr>
      <p:sp>
        <p:nvSpPr>
          <p:cNvPr id="5" name="IFXSHAPE"/>
          <p:cNvSpPr>
            <a:spLocks noGrp="1"/>
          </p:cNvSpPr>
          <p:nvPr>
            <p:ph type="ftr" sz="quarter" idx="17"/>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5"/>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C41FD04B-B0A5-4E89-8938-66ED22C57156}"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424847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4643438" y="1268413"/>
            <a:ext cx="424904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6"/>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FX_Section">
    <p:bg>
      <p:bgRef idx="1001">
        <a:schemeClr val="bg1"/>
      </p:bgRef>
    </p:bg>
    <p:spTree>
      <p:nvGrpSpPr>
        <p:cNvPr id="1" name=""/>
        <p:cNvGrpSpPr/>
        <p:nvPr/>
      </p:nvGrpSpPr>
      <p:grpSpPr>
        <a:xfrm>
          <a:off x="0" y="0"/>
          <a:ext cx="0" cy="0"/>
          <a:chOff x="0" y="0"/>
          <a:chExt cx="0" cy="0"/>
        </a:xfrm>
      </p:grpSpPr>
      <p:sp>
        <p:nvSpPr>
          <p:cNvPr id="4" name="IFXSHAPE"/>
          <p:cNvSpPr>
            <a:spLocks noGrp="1"/>
          </p:cNvSpPr>
          <p:nvPr>
            <p:ph type="ftr" sz="quarter" idx="16"/>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2" name="IFXSHAPE"/>
          <p:cNvSpPr>
            <a:spLocks noGrp="1"/>
          </p:cNvSpPr>
          <p:nvPr>
            <p:ph type="sldNum" sz="quarter" idx="14"/>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762F9AC1-6932-4968-A82D-D5EC6DECFDF2}" type="slidenum">
              <a:rPr lang="ru-RU" smtClean="0"/>
              <a:pPr/>
              <a:t>‹#›</a:t>
            </a:fld>
            <a:endParaRPr lang="ru-RU"/>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3998" cy="6857999"/>
          </a:xfrm>
          <a:prstGeom prst="rect">
            <a:avLst/>
          </a:prstGeom>
        </p:spPr>
      </p:pic>
      <p:sp>
        <p:nvSpPr>
          <p:cNvPr id="11" name="IFXSHAPE"/>
          <p:cNvSpPr>
            <a:spLocks noGrp="1"/>
          </p:cNvSpPr>
          <p:nvPr>
            <p:ph type="body" sz="quarter" idx="13" hasCustomPrompt="1"/>
          </p:nvPr>
        </p:nvSpPr>
        <p:spPr>
          <a:xfrm>
            <a:off x="251519" y="1268413"/>
            <a:ext cx="7128769" cy="2447925"/>
          </a:xfrm>
          <a:prstGeom prst="rect">
            <a:avLst/>
          </a:prstGeom>
        </p:spPr>
        <p:txBody>
          <a:bodyPr anchor="b">
            <a:normAutofit/>
          </a:bodyPr>
          <a:lstStyle>
            <a:lvl1pPr>
              <a:buNone/>
              <a:defRPr sz="4800"/>
            </a:lvl1pPr>
          </a:lstStyle>
          <a:p>
            <a:pPr lvl="0"/>
            <a:r>
              <a:rPr lang="en-GB" dirty="0" smtClean="0"/>
              <a:t>Click to enter Section</a:t>
            </a:r>
            <a:endParaRPr lang="en-GB" dirty="0"/>
          </a:p>
        </p:txBody>
      </p:sp>
      <p:sp>
        <p:nvSpPr>
          <p:cNvPr id="3" name="IFXSHAPE"/>
          <p:cNvSpPr>
            <a:spLocks noGrp="1"/>
          </p:cNvSpPr>
          <p:nvPr>
            <p:ph type="dt" sz="half" idx="15"/>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FX_Title and 4 Content">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2767D93F-D44F-4795-9D11-638B460914F5}"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2"/>
            <a:ext cx="4248472" cy="231663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4643438" y="1268413"/>
            <a:ext cx="4249042" cy="231663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250825" y="3860799"/>
            <a:ext cx="4248472" cy="25209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4643438" y="3860800"/>
            <a:ext cx="4249042" cy="252095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FX_Row and Two Columns">
    <p:spTree>
      <p:nvGrpSpPr>
        <p:cNvPr id="1" name=""/>
        <p:cNvGrpSpPr/>
        <p:nvPr/>
      </p:nvGrpSpPr>
      <p:grpSpPr>
        <a:xfrm>
          <a:off x="0" y="0"/>
          <a:ext cx="0" cy="0"/>
          <a:chOff x="0" y="0"/>
          <a:chExt cx="0" cy="0"/>
        </a:xfrm>
      </p:grpSpPr>
      <p:sp>
        <p:nvSpPr>
          <p:cNvPr id="5" name="IFXSHAPE"/>
          <p:cNvSpPr>
            <a:spLocks noGrp="1"/>
          </p:cNvSpPr>
          <p:nvPr>
            <p:ph type="ftr" sz="quarter" idx="1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6"/>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EFEC80A7-7511-44A3-A649-66565D08BDF1}"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4" y="1268412"/>
            <a:ext cx="8641655" cy="231663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250825" y="3860799"/>
            <a:ext cx="4248472" cy="25209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7" y="3860800"/>
            <a:ext cx="4249041" cy="252095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FX_Row, Two Columns, Row">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55573632-801B-4448-AF92-CE3DC9936D64}" type="slidenum">
              <a:rPr lang="ru-RU" smtClean="0"/>
              <a:pPr/>
              <a:t>‹#›</a:t>
            </a:fld>
            <a:endParaRPr lang="ru-RU"/>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4"/>
            <a:ext cx="8640960" cy="1232666"/>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0930"/>
            <a:ext cx="4248472" cy="194582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8" y="2780930"/>
            <a:ext cx="4248472" cy="194582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250825" y="5085185"/>
            <a:ext cx="8640960" cy="1296566"/>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2" name="IFXSHAPE"/>
          <p:cNvSpPr>
            <a:spLocks noGrp="1"/>
          </p:cNvSpPr>
          <p:nvPr>
            <p:ph type="sldNum" sz="quarter" idx="4"/>
          </p:nvPr>
        </p:nvSpPr>
        <p:spPr>
          <a:xfrm>
            <a:off x="8315516" y="6553200"/>
            <a:ext cx="288036" cy="304800"/>
          </a:xfrm>
          <a:prstGeom prst="rect">
            <a:avLst/>
          </a:prstGeom>
        </p:spPr>
        <p:txBody>
          <a:bodyPr vert="horz" wrap="none" lIns="0" tIns="0" rIns="0" bIns="0" rtlCol="0" anchor="ctr">
            <a:noAutofit/>
          </a:bodyPr>
          <a:lstStyle>
            <a:lvl1pPr algn="r" fontAlgn="t">
              <a:buClr>
                <a:schemeClr val="accent2"/>
              </a:buClr>
              <a:defRPr sz="1600" b="0">
                <a:solidFill>
                  <a:schemeClr val="bg1"/>
                </a:solidFill>
                <a:latin typeface="Verdana" panose="020B0604030504040204" pitchFamily="34" charset="0"/>
              </a:defRPr>
            </a:lvl1pPr>
          </a:lstStyle>
          <a:p>
            <a:fld id="{14B5D429-7918-4C0A-98E6-5D04F0AECB28}" type="slidenum">
              <a:rPr lang="ru-RU" smtClean="0"/>
              <a:pPr/>
              <a:t>‹#›</a:t>
            </a:fld>
            <a:endParaRPr lang="ru-RU"/>
          </a:p>
        </p:txBody>
      </p:sp>
      <p:sp>
        <p:nvSpPr>
          <p:cNvPr id="4" name="IFXSHAPE"/>
          <p:cNvSpPr>
            <a:spLocks noGrp="1"/>
          </p:cNvSpPr>
          <p:nvPr>
            <p:ph type="ftr" sz="quarter" idx="3"/>
          </p:nvPr>
        </p:nvSpPr>
        <p:spPr>
          <a:xfrm>
            <a:off x="4283964" y="6553200"/>
            <a:ext cx="576072" cy="304800"/>
          </a:xfrm>
          <a:prstGeom prst="rect">
            <a:avLst/>
          </a:prstGeom>
        </p:spPr>
        <p:txBody>
          <a:bodyPr vert="horz" wrap="none" lIns="0" tIns="0" rIns="0" bIns="0" rtlCol="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ru-RU"/>
          </a:p>
        </p:txBody>
      </p:sp>
      <p:pic>
        <p:nvPicPr>
          <p:cNvPr id="10" name="Grafik 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0" y="6551308"/>
            <a:ext cx="9143959" cy="304799"/>
          </a:xfrm>
          <a:prstGeom prst="rect">
            <a:avLst/>
          </a:prstGeom>
        </p:spPr>
      </p:pic>
      <p:pic>
        <p:nvPicPr>
          <p:cNvPr id="11" name="Grafik 1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1400"/>
            <a:ext cx="9144000" cy="908304"/>
          </a:xfrm>
          <a:prstGeom prst="rect">
            <a:avLst/>
          </a:prstGeom>
        </p:spPr>
      </p:pic>
      <p:sp>
        <p:nvSpPr>
          <p:cNvPr id="12" name="IFXSHAPE"/>
          <p:cNvSpPr>
            <a:spLocks noGrp="1"/>
          </p:cNvSpPr>
          <p:nvPr>
            <p:ph type="title"/>
          </p:nvPr>
        </p:nvSpPr>
        <p:spPr>
          <a:xfrm>
            <a:off x="251520" y="188720"/>
            <a:ext cx="7223760" cy="720000"/>
          </a:xfrm>
          <a:prstGeom prst="rect">
            <a:avLst/>
          </a:prstGeom>
        </p:spPr>
        <p:txBody>
          <a:bodyPr vert="horz" lIns="0" tIns="0" rIns="0" bIns="10800" rtlCol="0" anchor="b" anchorCtr="0">
            <a:noAutofit/>
          </a:bodyPr>
          <a:lstStyle/>
          <a:p>
            <a:r>
              <a:rPr lang="en-GB" noProof="0" dirty="0" smtClean="0"/>
              <a:t>Click to edit title</a:t>
            </a:r>
            <a:endParaRPr lang="en-GB" noProof="0" dirty="0"/>
          </a:p>
        </p:txBody>
      </p:sp>
      <p:sp>
        <p:nvSpPr>
          <p:cNvPr id="23" name="IFXSHAPE"/>
          <p:cNvSpPr>
            <a:spLocks noGrp="1"/>
          </p:cNvSpPr>
          <p:nvPr>
            <p:ph type="body" idx="1"/>
          </p:nvPr>
        </p:nvSpPr>
        <p:spPr>
          <a:xfrm>
            <a:off x="250824" y="1268413"/>
            <a:ext cx="8640763" cy="5113337"/>
          </a:xfrm>
          <a:prstGeom prst="rect">
            <a:avLst/>
          </a:prstGeom>
        </p:spPr>
        <p:txBody>
          <a:bodyPr vert="horz" lIns="0" tIns="0" rIns="0" bIns="0" rtlCol="0">
            <a:normAutofit/>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 name="IFXSHAPE"/>
          <p:cNvSpPr>
            <a:spLocks noGrp="1"/>
          </p:cNvSpPr>
          <p:nvPr>
            <p:ph type="dt" sz="half" idx="2"/>
          </p:nvPr>
        </p:nvSpPr>
        <p:spPr>
          <a:xfrm>
            <a:off x="250824" y="6553200"/>
            <a:ext cx="288036" cy="304800"/>
          </a:xfrm>
          <a:prstGeom prst="rect">
            <a:avLst/>
          </a:prstGeom>
        </p:spPr>
        <p:txBody>
          <a:bodyPr vert="horz" wrap="none" lIns="0" tIns="0" rIns="0" bIns="0" rtlCol="0" anchor="ctr">
            <a:noAutofit/>
          </a:bodyPr>
          <a:lstStyle>
            <a:lvl1pPr algn="l" fontAlgn="t">
              <a:buClr>
                <a:schemeClr val="accent2"/>
              </a:buClr>
              <a:defRPr sz="800" b="0">
                <a:solidFill>
                  <a:schemeClr val="accent2"/>
                </a:solidFill>
                <a:latin typeface="Verdana" panose="020B0604030504040204" pitchFamily="34" charset="0"/>
              </a:defRPr>
            </a:lvl1pPr>
          </a:lstStyle>
          <a:p>
            <a:r>
              <a:rPr lang="en-US" smtClean="0"/>
              <a:t>2018-07-26   </a:t>
            </a:r>
            <a:r>
              <a:rPr lang="en-US" b="1" smtClean="0"/>
              <a:t>restricted</a:t>
            </a:r>
            <a:endParaRPr lang="ru-RU" b="1"/>
          </a:p>
        </p:txBody>
      </p:sp>
    </p:spTree>
  </p:cSld>
  <p:clrMap bg1="lt1" tx1="dk1" bg2="lt2" tx2="dk2" accent1="accent1" accent2="accent2" accent3="accent3" accent4="accent4" accent5="accent5" accent6="accent6" hlink="hlink" folHlink="folHlink"/>
  <p:sldLayoutIdLst>
    <p:sldLayoutId id="2147483716" r:id="rId1"/>
    <p:sldLayoutId id="2147483729" r:id="rId2"/>
    <p:sldLayoutId id="2147483730" r:id="rId3"/>
    <p:sldLayoutId id="2147483741" r:id="rId4"/>
    <p:sldLayoutId id="2147483731" r:id="rId5"/>
    <p:sldLayoutId id="2147483742"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Lst>
  <p:hf hdr="0"/>
  <p:txStyles>
    <p:titleStyle>
      <a:lvl1pPr algn="l" rtl="0" eaLnBrk="1" fontAlgn="base" hangingPunct="1">
        <a:spcBef>
          <a:spcPct val="0"/>
        </a:spcBef>
        <a:spcAft>
          <a:spcPct val="0"/>
        </a:spcAft>
        <a:buClr>
          <a:schemeClr val="tx1"/>
        </a:buClr>
        <a:buFontTx/>
        <a:buNone/>
        <a:defRPr sz="2400" b="0">
          <a:solidFill>
            <a:schemeClr val="tx1"/>
          </a:solidFill>
          <a:latin typeface="+mj-lt"/>
          <a:ea typeface="+mj-ea"/>
          <a:cs typeface="+mj-cs"/>
        </a:defRPr>
      </a:lvl1pPr>
      <a:lvl2pPr algn="l" rtl="0" eaLnBrk="1" fontAlgn="base" hangingPunct="1">
        <a:spcBef>
          <a:spcPct val="0"/>
        </a:spcBef>
        <a:spcAft>
          <a:spcPct val="0"/>
        </a:spcAft>
        <a:defRPr sz="2600" b="1">
          <a:solidFill>
            <a:schemeClr val="tx2"/>
          </a:solidFill>
          <a:latin typeface="Arial" charset="0"/>
        </a:defRPr>
      </a:lvl2pPr>
      <a:lvl3pPr algn="l" rtl="0" eaLnBrk="1" fontAlgn="base" hangingPunct="1">
        <a:spcBef>
          <a:spcPct val="0"/>
        </a:spcBef>
        <a:spcAft>
          <a:spcPct val="0"/>
        </a:spcAft>
        <a:defRPr sz="2600" b="1">
          <a:solidFill>
            <a:schemeClr val="tx2"/>
          </a:solidFill>
          <a:latin typeface="Arial" charset="0"/>
        </a:defRPr>
      </a:lvl3pPr>
      <a:lvl4pPr algn="l" rtl="0" eaLnBrk="1" fontAlgn="base" hangingPunct="1">
        <a:spcBef>
          <a:spcPct val="0"/>
        </a:spcBef>
        <a:spcAft>
          <a:spcPct val="0"/>
        </a:spcAft>
        <a:defRPr sz="2600" b="1">
          <a:solidFill>
            <a:schemeClr val="tx2"/>
          </a:solidFill>
          <a:latin typeface="Arial" charset="0"/>
        </a:defRPr>
      </a:lvl4pPr>
      <a:lvl5pPr algn="l" rtl="0" eaLnBrk="1" fontAlgn="base" hangingPunct="1">
        <a:spcBef>
          <a:spcPct val="0"/>
        </a:spcBef>
        <a:spcAft>
          <a:spcPct val="0"/>
        </a:spcAft>
        <a:defRPr sz="2600" b="1">
          <a:solidFill>
            <a:schemeClr val="tx2"/>
          </a:solidFill>
          <a:latin typeface="Arial" charset="0"/>
        </a:defRPr>
      </a:lvl5pPr>
      <a:lvl6pPr marL="457200" algn="l" rtl="0" eaLnBrk="1" fontAlgn="base" hangingPunct="1">
        <a:spcBef>
          <a:spcPct val="0"/>
        </a:spcBef>
        <a:spcAft>
          <a:spcPct val="0"/>
        </a:spcAft>
        <a:defRPr sz="2600" b="1">
          <a:solidFill>
            <a:schemeClr val="tx2"/>
          </a:solidFill>
          <a:latin typeface="Arial" charset="0"/>
        </a:defRPr>
      </a:lvl6pPr>
      <a:lvl7pPr marL="914400" algn="l" rtl="0" eaLnBrk="1" fontAlgn="base" hangingPunct="1">
        <a:spcBef>
          <a:spcPct val="0"/>
        </a:spcBef>
        <a:spcAft>
          <a:spcPct val="0"/>
        </a:spcAft>
        <a:defRPr sz="2600" b="1">
          <a:solidFill>
            <a:schemeClr val="tx2"/>
          </a:solidFill>
          <a:latin typeface="Arial" charset="0"/>
        </a:defRPr>
      </a:lvl7pPr>
      <a:lvl8pPr marL="1371600" algn="l" rtl="0" eaLnBrk="1" fontAlgn="base" hangingPunct="1">
        <a:spcBef>
          <a:spcPct val="0"/>
        </a:spcBef>
        <a:spcAft>
          <a:spcPct val="0"/>
        </a:spcAft>
        <a:defRPr sz="2600" b="1">
          <a:solidFill>
            <a:schemeClr val="tx2"/>
          </a:solidFill>
          <a:latin typeface="Arial" charset="0"/>
        </a:defRPr>
      </a:lvl8pPr>
      <a:lvl9pPr marL="1828800" algn="l" rtl="0" eaLnBrk="1" fontAlgn="base" hangingPunct="1">
        <a:spcBef>
          <a:spcPct val="0"/>
        </a:spcBef>
        <a:spcAft>
          <a:spcPct val="0"/>
        </a:spcAft>
        <a:defRPr sz="2600" b="1">
          <a:solidFill>
            <a:schemeClr val="tx2"/>
          </a:solidFill>
          <a:latin typeface="Arial" charset="0"/>
        </a:defRPr>
      </a:lvl9pPr>
    </p:titleStyle>
    <p:bodyStyle>
      <a:lvl1pPr marL="288000" indent="-288000" algn="l" rtl="0" eaLnBrk="1" fontAlgn="base" hangingPunct="1">
        <a:spcBef>
          <a:spcPts val="0"/>
        </a:spcBef>
        <a:spcAft>
          <a:spcPts val="1200"/>
        </a:spcAft>
        <a:buClr>
          <a:schemeClr val="accent1"/>
        </a:buClr>
        <a:buSzPct val="100000"/>
        <a:buFont typeface="Arial" panose="020B0604020202020204" pitchFamily="34" charset="0"/>
        <a:buChar char="›"/>
        <a:defRPr sz="2000" baseline="0">
          <a:solidFill>
            <a:schemeClr val="tx1"/>
          </a:solidFill>
          <a:latin typeface="Verdana" pitchFamily="34" charset="0"/>
          <a:ea typeface="+mn-ea"/>
          <a:cs typeface="+mn-cs"/>
        </a:defRPr>
      </a:lvl1pPr>
      <a:lvl2pPr marL="576000" indent="-288000" algn="l" rtl="0" eaLnBrk="1" fontAlgn="base" hangingPunct="1">
        <a:spcBef>
          <a:spcPts val="0"/>
        </a:spcBef>
        <a:spcAft>
          <a:spcPts val="900"/>
        </a:spcAft>
        <a:buClr>
          <a:schemeClr val="accent1"/>
        </a:buClr>
        <a:buSzPct val="100000"/>
        <a:buFont typeface="Verdana" panose="020B0604030504040204" pitchFamily="34" charset="0"/>
        <a:buChar char="–"/>
        <a:defRPr sz="2000">
          <a:solidFill>
            <a:schemeClr val="tx1"/>
          </a:solidFill>
          <a:latin typeface="Verdana" pitchFamily="34" charset="0"/>
        </a:defRPr>
      </a:lvl2pPr>
      <a:lvl3pPr marL="864000" indent="-288000" algn="l" rtl="0" eaLnBrk="1" fontAlgn="base" hangingPunct="1">
        <a:spcBef>
          <a:spcPts val="0"/>
        </a:spcBef>
        <a:spcAft>
          <a:spcPts val="600"/>
        </a:spcAft>
        <a:buClr>
          <a:schemeClr val="accent1"/>
        </a:buClr>
        <a:buSzPct val="100000"/>
        <a:buFont typeface="Verdana" pitchFamily="34" charset="0"/>
        <a:buChar char="–"/>
        <a:defRPr sz="1800" baseline="0">
          <a:solidFill>
            <a:schemeClr val="tx1"/>
          </a:solidFill>
          <a:latin typeface="Verdana" pitchFamily="34" charset="0"/>
        </a:defRPr>
      </a:lvl3pPr>
      <a:lvl4pPr marL="1080000" indent="-216000" algn="l" rtl="0" eaLnBrk="1" fontAlgn="base" hangingPunct="1">
        <a:spcBef>
          <a:spcPts val="0"/>
        </a:spcBef>
        <a:spcAft>
          <a:spcPts val="300"/>
        </a:spcAft>
        <a:buClr>
          <a:schemeClr val="accent1"/>
        </a:buClr>
        <a:buSzPct val="100000"/>
        <a:buFont typeface="Verdana" panose="020B0604030504040204" pitchFamily="34" charset="0"/>
        <a:buChar char="–"/>
        <a:defRPr sz="1600" baseline="0">
          <a:solidFill>
            <a:schemeClr val="tx1"/>
          </a:solidFill>
          <a:latin typeface="Verdana" pitchFamily="34" charset="0"/>
        </a:defRPr>
      </a:lvl4pPr>
      <a:lvl5pPr marL="1296000" indent="-216000" algn="l" rtl="0" eaLnBrk="1" fontAlgn="base" hangingPunct="1">
        <a:spcBef>
          <a:spcPts val="0"/>
        </a:spcBef>
        <a:spcAft>
          <a:spcPts val="300"/>
        </a:spcAft>
        <a:buClr>
          <a:schemeClr val="accent1"/>
        </a:buClr>
        <a:buSzPct val="100000"/>
        <a:buFont typeface="Verdana" panose="020B0604030504040204" pitchFamily="34" charset="0"/>
        <a:buChar char="–"/>
        <a:defRPr sz="1400" baseline="0">
          <a:solidFill>
            <a:schemeClr val="tx1"/>
          </a:solidFill>
          <a:latin typeface="Verdana" pitchFamily="34" charset="0"/>
        </a:defRPr>
      </a:lvl5pPr>
      <a:lvl6pPr marL="1296000" indent="-216000" algn="l" rtl="0" eaLnBrk="1" fontAlgn="base" hangingPunct="1">
        <a:spcBef>
          <a:spcPts val="0"/>
        </a:spcBef>
        <a:spcAft>
          <a:spcPts val="300"/>
        </a:spcAft>
        <a:buClr>
          <a:schemeClr val="accent1"/>
        </a:buClr>
        <a:buFont typeface="Verdana" pitchFamily="34" charset="0"/>
        <a:buNone/>
        <a:defRPr sz="1400" baseline="0">
          <a:solidFill>
            <a:schemeClr val="tx1"/>
          </a:solidFill>
          <a:latin typeface="Verdana" pitchFamily="34" charset="0"/>
        </a:defRPr>
      </a:lvl6pPr>
      <a:lvl7pPr marL="2514600" indent="-228600" algn="l" rtl="0" eaLnBrk="1" fontAlgn="base" hangingPunct="1">
        <a:spcBef>
          <a:spcPct val="25000"/>
        </a:spcBef>
        <a:spcAft>
          <a:spcPct val="0"/>
        </a:spcAft>
        <a:buClr>
          <a:schemeClr val="tx1"/>
        </a:buClr>
        <a:buChar char="–"/>
        <a:defRPr sz="2000">
          <a:solidFill>
            <a:srgbClr val="666666"/>
          </a:solidFill>
          <a:latin typeface="+mn-lt"/>
        </a:defRPr>
      </a:lvl7pPr>
      <a:lvl8pPr marL="2971800" indent="-228600" algn="l" rtl="0" eaLnBrk="1" fontAlgn="base" hangingPunct="1">
        <a:spcBef>
          <a:spcPct val="25000"/>
        </a:spcBef>
        <a:spcAft>
          <a:spcPct val="0"/>
        </a:spcAft>
        <a:buClr>
          <a:schemeClr val="tx1"/>
        </a:buClr>
        <a:buChar char="–"/>
        <a:defRPr sz="2000">
          <a:solidFill>
            <a:srgbClr val="666666"/>
          </a:solidFill>
          <a:latin typeface="+mn-lt"/>
        </a:defRPr>
      </a:lvl8pPr>
      <a:lvl9pPr marL="3429000" indent="-228600" algn="l" rtl="0" eaLnBrk="1" fontAlgn="base" hangingPunct="1">
        <a:spcBef>
          <a:spcPct val="25000"/>
        </a:spcBef>
        <a:spcAft>
          <a:spcPct val="0"/>
        </a:spcAft>
        <a:buClr>
          <a:schemeClr val="tx1"/>
        </a:buClr>
        <a:buChar char="–"/>
        <a:defRPr sz="2000">
          <a:solidFill>
            <a:srgbClr val="666666"/>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vbasov007/IFX-Product-MAP/archive/master.zip" TargetMode="External"/><Relationship Id="rId2" Type="http://schemas.openxmlformats.org/officeDocument/2006/relationships/hyperlink" Target="mailto:Vasily.Basov@Infineon.com"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hyperlink" Target="http://www.xmind.net/"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hyperlink" Target="https://www.xmind.net/download/win/"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vbasov007/IFX-Product-MAP/archive/master.zip"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US" dirty="0" smtClean="0"/>
              <a:t>Infineon </a:t>
            </a:r>
            <a:r>
              <a:rPr lang="en-US" dirty="0" smtClean="0"/>
              <a:t>Portfolio XMIND Playbook</a:t>
            </a:r>
            <a:endParaRPr lang="en-GB" dirty="0"/>
          </a:p>
        </p:txBody>
      </p:sp>
      <p:sp>
        <p:nvSpPr>
          <p:cNvPr id="5" name="Untertitel 4"/>
          <p:cNvSpPr>
            <a:spLocks noGrp="1"/>
          </p:cNvSpPr>
          <p:nvPr>
            <p:ph type="subTitle" idx="1"/>
          </p:nvPr>
        </p:nvSpPr>
        <p:spPr/>
        <p:txBody>
          <a:bodyPr/>
          <a:lstStyle/>
          <a:p>
            <a:r>
              <a:rPr lang="en-GB" dirty="0" smtClean="0"/>
              <a:t>Vasily Basov</a:t>
            </a:r>
          </a:p>
          <a:p>
            <a:endParaRPr lang="en-GB" dirty="0"/>
          </a:p>
        </p:txBody>
      </p:sp>
      <p:sp>
        <p:nvSpPr>
          <p:cNvPr id="2" name="Date Placeholder 1"/>
          <p:cNvSpPr>
            <a:spLocks noGrp="1"/>
          </p:cNvSpPr>
          <p:nvPr>
            <p:ph type="dt" sz="half" idx="11"/>
          </p:nvPr>
        </p:nvSpPr>
        <p:spPr/>
        <p:txBody>
          <a:bodyPr/>
          <a:lstStyle/>
          <a:p>
            <a:r>
              <a:rPr lang="en-US" smtClean="0"/>
              <a:t>- restricted -</a:t>
            </a:r>
            <a:endParaRPr lang="ru-RU"/>
          </a:p>
        </p:txBody>
      </p:sp>
    </p:spTree>
    <p:extLst>
      <p:ext uri="{BB962C8B-B14F-4D97-AF65-F5344CB8AC3E}">
        <p14:creationId xmlns:p14="http://schemas.microsoft.com/office/powerpoint/2010/main" val="1814369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0" y="6553200"/>
            <a:ext cx="574675" cy="304800"/>
          </a:xfrm>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4294967295"/>
          </p:nvPr>
        </p:nvSpPr>
        <p:spPr>
          <a:xfrm>
            <a:off x="8855075" y="6553200"/>
            <a:ext cx="288925" cy="304800"/>
          </a:xfrm>
        </p:spPr>
        <p:txBody>
          <a:bodyPr/>
          <a:lstStyle/>
          <a:p>
            <a:fld id="{8BA32784-A38C-46E9-B353-276755C5FD06}" type="slidenum">
              <a:rPr lang="ru-RU" smtClean="0"/>
              <a:pPr/>
              <a:t>10</a:t>
            </a:fld>
            <a:endParaRPr lang="ru-RU"/>
          </a:p>
        </p:txBody>
      </p:sp>
      <p:sp>
        <p:nvSpPr>
          <p:cNvPr id="6" name="Date Placeholder 5"/>
          <p:cNvSpPr>
            <a:spLocks noGrp="1"/>
          </p:cNvSpPr>
          <p:nvPr>
            <p:ph type="dt" sz="half" idx="4294967295"/>
          </p:nvPr>
        </p:nvSpPr>
        <p:spPr>
          <a:xfrm>
            <a:off x="0" y="6553200"/>
            <a:ext cx="287338" cy="304800"/>
          </a:xfrm>
        </p:spPr>
        <p:txBody>
          <a:bodyPr/>
          <a:lstStyle/>
          <a:p>
            <a:r>
              <a:rPr lang="en-US" smtClean="0"/>
              <a:t>2018-07-26   </a:t>
            </a:r>
            <a:r>
              <a:rPr lang="en-US" b="1" smtClean="0"/>
              <a:t>restricted</a:t>
            </a:r>
            <a:endParaRPr lang="ru-RU" b="1"/>
          </a:p>
        </p:txBody>
      </p:sp>
      <p:sp>
        <p:nvSpPr>
          <p:cNvPr id="7" name="TextBox 6"/>
          <p:cNvSpPr txBox="1"/>
          <p:nvPr/>
        </p:nvSpPr>
        <p:spPr bwMode="auto">
          <a:xfrm>
            <a:off x="76200" y="2178532"/>
            <a:ext cx="9067800" cy="1738938"/>
          </a:xfrm>
          <a:prstGeom prst="rect">
            <a:avLst/>
          </a:prstGeom>
          <a:noFill/>
          <a:ln w="9525">
            <a:noFill/>
            <a:miter lim="800000"/>
            <a:headEnd/>
            <a:tailEnd/>
          </a:ln>
          <a:effectLst/>
        </p:spPr>
        <p:txBody>
          <a:bodyPr wrap="square" lIns="0" tIns="0" rIns="0" bIns="0" rtlCol="0" anchor="ctr" anchorCtr="0">
            <a:spAutoFit/>
          </a:bodyPr>
          <a:lstStyle/>
          <a:p>
            <a:pPr marR="0" algn="ctr" defTabSz="914400" eaLnBrk="0" fontAlgn="auto" latinLnBrk="0" hangingPunct="0">
              <a:spcBef>
                <a:spcPts val="0"/>
              </a:spcBef>
              <a:spcAft>
                <a:spcPts val="300"/>
              </a:spcAft>
              <a:buClr>
                <a:schemeClr val="accent1"/>
              </a:buClr>
              <a:buSzTx/>
              <a:tabLst/>
            </a:pPr>
            <a:r>
              <a:rPr lang="en-US" sz="1400" kern="0" dirty="0" smtClean="0">
                <a:solidFill>
                  <a:srgbClr val="FF0000"/>
                </a:solidFill>
                <a:latin typeface="Verdana" pitchFamily="34" charset="0"/>
                <a:ea typeface="Verdana" pitchFamily="34" charset="0"/>
                <a:cs typeface="Verdana" pitchFamily="34" charset="0"/>
              </a:rPr>
              <a:t>Thank you!</a:t>
            </a:r>
          </a:p>
          <a:p>
            <a:pPr marR="0" algn="ctr" defTabSz="914400" eaLnBrk="0" fontAlgn="auto" latinLnBrk="0" hangingPunct="0">
              <a:spcBef>
                <a:spcPts val="0"/>
              </a:spcBef>
              <a:spcAft>
                <a:spcPts val="300"/>
              </a:spcAft>
              <a:buClr>
                <a:schemeClr val="accent1"/>
              </a:buClr>
              <a:buSzTx/>
              <a:tabLst/>
            </a:pPr>
            <a:r>
              <a:rPr lang="en-US" sz="1400" kern="0" dirty="0" smtClean="0">
                <a:solidFill>
                  <a:srgbClr val="FF0000"/>
                </a:solidFill>
                <a:latin typeface="Verdana" pitchFamily="34" charset="0"/>
                <a:ea typeface="Verdana" pitchFamily="34" charset="0"/>
                <a:cs typeface="Verdana" pitchFamily="34" charset="0"/>
              </a:rPr>
              <a:t>Send your feedback and ideas to</a:t>
            </a:r>
          </a:p>
          <a:p>
            <a:pPr marR="0" algn="ctr" defTabSz="914400" eaLnBrk="0" fontAlgn="auto" latinLnBrk="0" hangingPunct="0">
              <a:spcBef>
                <a:spcPts val="0"/>
              </a:spcBef>
              <a:spcAft>
                <a:spcPts val="300"/>
              </a:spcAft>
              <a:buClr>
                <a:schemeClr val="accent1"/>
              </a:buClr>
              <a:buSzTx/>
              <a:tabLst/>
            </a:pPr>
            <a:r>
              <a:rPr lang="en-US" sz="1400" kern="0" dirty="0" smtClean="0">
                <a:solidFill>
                  <a:srgbClr val="FF0000"/>
                </a:solidFill>
                <a:latin typeface="Verdana" pitchFamily="34" charset="0"/>
                <a:ea typeface="Verdana" pitchFamily="34" charset="0"/>
                <a:cs typeface="Verdana" pitchFamily="34" charset="0"/>
                <a:hlinkClick r:id="rId2"/>
              </a:rPr>
              <a:t>Vasily.Basov@Infineon.com</a:t>
            </a:r>
            <a:endParaRPr lang="en-US" sz="1400" kern="0" dirty="0" smtClean="0">
              <a:solidFill>
                <a:srgbClr val="FF0000"/>
              </a:solidFill>
              <a:latin typeface="Verdana" pitchFamily="34" charset="0"/>
              <a:ea typeface="Verdana" pitchFamily="34" charset="0"/>
              <a:cs typeface="Verdana" pitchFamily="34" charset="0"/>
            </a:endParaRPr>
          </a:p>
          <a:p>
            <a:pPr marR="0" algn="ctr" defTabSz="914400" eaLnBrk="0" fontAlgn="auto" latinLnBrk="0" hangingPunct="0">
              <a:spcBef>
                <a:spcPts val="0"/>
              </a:spcBef>
              <a:spcAft>
                <a:spcPts val="300"/>
              </a:spcAft>
              <a:buClr>
                <a:schemeClr val="accent1"/>
              </a:buClr>
              <a:buSzTx/>
              <a:tabLst/>
            </a:pPr>
            <a:endParaRPr lang="en-US" sz="1400" kern="0" dirty="0" smtClean="0">
              <a:solidFill>
                <a:srgbClr val="FF0000"/>
              </a:solidFill>
              <a:latin typeface="Verdana" pitchFamily="34" charset="0"/>
              <a:ea typeface="Verdana" pitchFamily="34" charset="0"/>
              <a:cs typeface="Verdana" pitchFamily="34" charset="0"/>
            </a:endParaRPr>
          </a:p>
          <a:p>
            <a:pPr marR="0" algn="ctr" defTabSz="914400" eaLnBrk="0" fontAlgn="auto" latinLnBrk="0" hangingPunct="0">
              <a:spcBef>
                <a:spcPts val="0"/>
              </a:spcBef>
              <a:spcAft>
                <a:spcPts val="300"/>
              </a:spcAft>
              <a:buClr>
                <a:schemeClr val="accent1"/>
              </a:buClr>
              <a:buSzTx/>
              <a:tabLst/>
            </a:pPr>
            <a:r>
              <a:rPr lang="en-US" sz="1400" kern="0" dirty="0" smtClean="0">
                <a:solidFill>
                  <a:srgbClr val="FF0000"/>
                </a:solidFill>
                <a:latin typeface="Verdana" pitchFamily="34" charset="0"/>
                <a:ea typeface="Verdana" pitchFamily="34" charset="0"/>
                <a:cs typeface="Verdana" pitchFamily="34" charset="0"/>
              </a:rPr>
              <a:t>Don’t forget to get the latest version of the mind map:</a:t>
            </a:r>
          </a:p>
          <a:p>
            <a:pPr marR="0" algn="ctr" defTabSz="914400" eaLnBrk="0" fontAlgn="auto" latinLnBrk="0" hangingPunct="0">
              <a:spcBef>
                <a:spcPts val="0"/>
              </a:spcBef>
              <a:spcAft>
                <a:spcPts val="300"/>
              </a:spcAft>
              <a:buClr>
                <a:schemeClr val="accent1"/>
              </a:buClr>
              <a:buSzTx/>
              <a:tabLst/>
            </a:pPr>
            <a:r>
              <a:rPr lang="en-US" sz="1400" kern="0" dirty="0">
                <a:solidFill>
                  <a:srgbClr val="FF0000"/>
                </a:solidFill>
                <a:latin typeface="Verdana" pitchFamily="34" charset="0"/>
                <a:ea typeface="Verdana" pitchFamily="34" charset="0"/>
                <a:cs typeface="Verdana" pitchFamily="34" charset="0"/>
                <a:hlinkClick r:id="rId3"/>
              </a:rPr>
              <a:t>https://</a:t>
            </a:r>
            <a:r>
              <a:rPr lang="en-US" sz="1400" kern="0" dirty="0" smtClean="0">
                <a:solidFill>
                  <a:srgbClr val="FF0000"/>
                </a:solidFill>
                <a:latin typeface="Verdana" pitchFamily="34" charset="0"/>
                <a:ea typeface="Verdana" pitchFamily="34" charset="0"/>
                <a:cs typeface="Verdana" pitchFamily="34" charset="0"/>
                <a:hlinkClick r:id="rId3"/>
              </a:rPr>
              <a:t>github.com/vbasov007/IFX-Product-MAP/archive/master.zip</a:t>
            </a:r>
            <a:endParaRPr lang="en-US" sz="1400" kern="0" dirty="0" smtClean="0">
              <a:solidFill>
                <a:srgbClr val="FF0000"/>
              </a:solidFill>
              <a:latin typeface="Verdana" pitchFamily="34" charset="0"/>
              <a:ea typeface="Verdana" pitchFamily="34" charset="0"/>
              <a:cs typeface="Verdana" pitchFamily="34" charset="0"/>
            </a:endParaRPr>
          </a:p>
          <a:p>
            <a:pPr marR="0" algn="ctr" defTabSz="914400" eaLnBrk="0" fontAlgn="auto" latinLnBrk="0" hangingPunct="0">
              <a:spcBef>
                <a:spcPts val="0"/>
              </a:spcBef>
              <a:spcAft>
                <a:spcPts val="300"/>
              </a:spcAft>
              <a:buClr>
                <a:schemeClr val="accent1"/>
              </a:buClr>
              <a:buSzTx/>
              <a:tabLst/>
            </a:pPr>
            <a:endParaRPr lang="ru-RU" sz="1400" kern="0" dirty="0" smtClean="0">
              <a:solidFill>
                <a:srgbClr val="FF00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267661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Index</a:t>
            </a:r>
            <a:endParaRPr lang="en-GB" dirty="0"/>
          </a:p>
        </p:txBody>
      </p:sp>
      <p:sp>
        <p:nvSpPr>
          <p:cNvPr id="6" name="Content Placeholder 5"/>
          <p:cNvSpPr>
            <a:spLocks noGrp="1"/>
          </p:cNvSpPr>
          <p:nvPr>
            <p:ph sz="quarter" idx="13"/>
          </p:nvPr>
        </p:nvSpPr>
        <p:spPr/>
        <p:txBody>
          <a:bodyPr>
            <a:normAutofit/>
          </a:bodyPr>
          <a:lstStyle/>
          <a:p>
            <a:r>
              <a:rPr lang="en-GB" dirty="0" smtClean="0"/>
              <a:t>What is the tool?</a:t>
            </a:r>
          </a:p>
          <a:p>
            <a:r>
              <a:rPr lang="en-GB" dirty="0"/>
              <a:t>How to run </a:t>
            </a:r>
            <a:r>
              <a:rPr lang="en-GB" dirty="0" smtClean="0"/>
              <a:t>XMind?</a:t>
            </a:r>
            <a:endParaRPr lang="en-GB" dirty="0"/>
          </a:p>
          <a:p>
            <a:r>
              <a:rPr lang="en-GB" dirty="0"/>
              <a:t>3</a:t>
            </a:r>
            <a:r>
              <a:rPr lang="en-GB" dirty="0" smtClean="0"/>
              <a:t> steps to start </a:t>
            </a:r>
          </a:p>
          <a:p>
            <a:r>
              <a:rPr lang="en-GB" dirty="0" smtClean="0"/>
              <a:t>How to use the tool</a:t>
            </a:r>
          </a:p>
          <a:p>
            <a:pPr lvl="1"/>
            <a:endParaRPr lang="en-GB" dirty="0"/>
          </a:p>
        </p:txBody>
      </p:sp>
      <p:sp>
        <p:nvSpPr>
          <p:cNvPr id="2" name="Slide Number Placeholder 1"/>
          <p:cNvSpPr>
            <a:spLocks noGrp="1"/>
          </p:cNvSpPr>
          <p:nvPr>
            <p:ph type="sldNum" sz="quarter" idx="14"/>
          </p:nvPr>
        </p:nvSpPr>
        <p:spPr/>
        <p:txBody>
          <a:bodyPr/>
          <a:lstStyle/>
          <a:p>
            <a:fld id="{8BA32784-A38C-46E9-B353-276755C5FD06}" type="slidenum">
              <a:rPr lang="ru-RU" smtClean="0"/>
              <a:pPr/>
              <a:t>2</a:t>
            </a:fld>
            <a:endParaRPr lang="ru-RU"/>
          </a:p>
        </p:txBody>
      </p:sp>
      <p:sp>
        <p:nvSpPr>
          <p:cNvPr id="3" name="Date Placeholder 2"/>
          <p:cNvSpPr>
            <a:spLocks noGrp="1"/>
          </p:cNvSpPr>
          <p:nvPr>
            <p:ph type="dt" sz="half" idx="15"/>
          </p:nvPr>
        </p:nvSpPr>
        <p:spPr/>
        <p:txBody>
          <a:bodyPr/>
          <a:lstStyle/>
          <a:p>
            <a:r>
              <a:rPr lang="en-US" smtClean="0"/>
              <a:t>2018-07-26   </a:t>
            </a:r>
            <a:r>
              <a:rPr lang="en-US" b="1" smtClean="0"/>
              <a:t>restricted</a:t>
            </a:r>
            <a:endParaRPr lang="ru-RU" b="1"/>
          </a:p>
        </p:txBody>
      </p:sp>
      <p:sp>
        <p:nvSpPr>
          <p:cNvPr id="4" name="Footer Placeholder 3"/>
          <p:cNvSpPr>
            <a:spLocks noGrp="1"/>
          </p:cNvSpPr>
          <p:nvPr>
            <p:ph type="ftr" sz="quarter" idx="16"/>
          </p:nvPr>
        </p:nvSpPr>
        <p:spPr/>
        <p:txBody>
          <a:bodyPr/>
          <a:lstStyle/>
          <a:p>
            <a:r>
              <a:rPr lang="en-US" smtClean="0"/>
              <a:t>Copyright © Infineon Technologies AG 2018. All rights reserved.</a:t>
            </a:r>
            <a:endParaRPr lang="ru-RU"/>
          </a:p>
        </p:txBody>
      </p:sp>
    </p:spTree>
    <p:custDataLst>
      <p:tags r:id="rId1"/>
    </p:custDataLst>
    <p:extLst>
      <p:ext uri="{BB962C8B-B14F-4D97-AF65-F5344CB8AC3E}">
        <p14:creationId xmlns:p14="http://schemas.microsoft.com/office/powerpoint/2010/main" val="1386284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14"/>
          </p:nvPr>
        </p:nvSpPr>
        <p:spPr/>
        <p:txBody>
          <a:bodyPr/>
          <a:lstStyle/>
          <a:p>
            <a:fld id="{8BA32784-A38C-46E9-B353-276755C5FD06}" type="slidenum">
              <a:rPr lang="ru-RU" smtClean="0"/>
              <a:pPr/>
              <a:t>3</a:t>
            </a:fld>
            <a:endParaRPr lang="ru-RU"/>
          </a:p>
        </p:txBody>
      </p:sp>
      <p:sp>
        <p:nvSpPr>
          <p:cNvPr id="4" name="Title 3"/>
          <p:cNvSpPr>
            <a:spLocks noGrp="1"/>
          </p:cNvSpPr>
          <p:nvPr>
            <p:ph type="title"/>
          </p:nvPr>
        </p:nvSpPr>
        <p:spPr/>
        <p:txBody>
          <a:bodyPr/>
          <a:lstStyle/>
          <a:p>
            <a:r>
              <a:rPr lang="en-US" dirty="0" smtClean="0"/>
              <a:t>What is </a:t>
            </a:r>
            <a:r>
              <a:rPr lang="en-US" dirty="0" smtClean="0"/>
              <a:t>Infineon Portfolio XMIND Playbook?</a:t>
            </a:r>
            <a:br>
              <a:rPr lang="en-US" dirty="0" smtClean="0"/>
            </a:br>
            <a:endParaRPr lang="ru-RU" dirty="0"/>
          </a:p>
        </p:txBody>
      </p:sp>
      <p:sp>
        <p:nvSpPr>
          <p:cNvPr id="5" name="Content Placeholder 4"/>
          <p:cNvSpPr>
            <a:spLocks noGrp="1"/>
          </p:cNvSpPr>
          <p:nvPr>
            <p:ph sz="quarter" idx="13"/>
          </p:nvPr>
        </p:nvSpPr>
        <p:spPr/>
        <p:txBody>
          <a:bodyPr>
            <a:normAutofit fontScale="55000" lnSpcReduction="20000"/>
          </a:bodyPr>
          <a:lstStyle/>
          <a:p>
            <a:r>
              <a:rPr lang="en-US" sz="2300" dirty="0"/>
              <a:t>T</a:t>
            </a:r>
            <a:r>
              <a:rPr lang="en-US" sz="2300" dirty="0" smtClean="0"/>
              <a:t>he </a:t>
            </a:r>
            <a:r>
              <a:rPr lang="en-US" sz="2300" dirty="0" smtClean="0"/>
              <a:t>XMIND </a:t>
            </a:r>
            <a:r>
              <a:rPr lang="en-US" sz="2300" dirty="0" smtClean="0"/>
              <a:t>Playbook is an interactive document created to explore, learn and present Infineon’s product portfolio</a:t>
            </a:r>
            <a:r>
              <a:rPr lang="en-US" sz="2300" dirty="0"/>
              <a:t>. The Playbook is based on the principals of mind mapping</a:t>
            </a:r>
            <a:r>
              <a:rPr lang="en-US" sz="2300" dirty="0" smtClean="0"/>
              <a:t>. The document</a:t>
            </a:r>
            <a:r>
              <a:rPr lang="en-US" sz="2300" dirty="0" smtClean="0"/>
              <a:t> </a:t>
            </a:r>
            <a:r>
              <a:rPr lang="en-US" sz="2300" dirty="0" smtClean="0"/>
              <a:t>is created in </a:t>
            </a:r>
            <a:r>
              <a:rPr lang="en-US" sz="2300" dirty="0" smtClean="0"/>
              <a:t>XMind - </a:t>
            </a:r>
            <a:r>
              <a:rPr lang="en-US" sz="2300" dirty="0" smtClean="0"/>
              <a:t>popular </a:t>
            </a:r>
            <a:r>
              <a:rPr lang="en-US" sz="2300" dirty="0"/>
              <a:t>free mind mapping </a:t>
            </a:r>
            <a:r>
              <a:rPr lang="en-US" sz="2300" dirty="0" smtClean="0"/>
              <a:t>software</a:t>
            </a:r>
            <a:r>
              <a:rPr lang="en-US" sz="2300" dirty="0" smtClean="0"/>
              <a:t>.</a:t>
            </a:r>
            <a:endParaRPr lang="en-US" sz="2300" dirty="0" smtClean="0"/>
          </a:p>
          <a:p>
            <a:r>
              <a:rPr lang="en-US" sz="2300" dirty="0" smtClean="0"/>
              <a:t>Classical </a:t>
            </a:r>
            <a:r>
              <a:rPr lang="en-US" sz="2300" dirty="0" smtClean="0"/>
              <a:t>mind mapping is a manual work. Creating mind maps is useful thinking and studying exercise helping </a:t>
            </a:r>
            <a:r>
              <a:rPr lang="en-US" sz="2300" dirty="0" smtClean="0"/>
              <a:t>to </a:t>
            </a:r>
            <a:r>
              <a:rPr lang="en-US" sz="2300" dirty="0" smtClean="0"/>
              <a:t>understand, cross-link and memorize big volume of data or complex </a:t>
            </a:r>
            <a:r>
              <a:rPr lang="en-US" sz="2300" dirty="0" smtClean="0"/>
              <a:t>ideas.</a:t>
            </a:r>
          </a:p>
          <a:p>
            <a:r>
              <a:rPr lang="en-US" sz="2300" dirty="0"/>
              <a:t>I</a:t>
            </a:r>
            <a:r>
              <a:rPr lang="en-US" sz="2300" dirty="0" smtClean="0"/>
              <a:t>nfineon </a:t>
            </a:r>
            <a:r>
              <a:rPr lang="en-US" sz="2300" dirty="0" smtClean="0"/>
              <a:t>portfolio </a:t>
            </a:r>
            <a:r>
              <a:rPr lang="en-US" sz="2300" dirty="0" smtClean="0"/>
              <a:t>consists in more than ten thousands </a:t>
            </a:r>
            <a:r>
              <a:rPr lang="en-US" sz="2300" dirty="0" smtClean="0"/>
              <a:t>part numbers. This </a:t>
            </a:r>
            <a:r>
              <a:rPr lang="en-US" sz="2300" dirty="0" smtClean="0"/>
              <a:t>is a huge </a:t>
            </a:r>
            <a:r>
              <a:rPr lang="en-US" sz="2300" dirty="0" smtClean="0"/>
              <a:t>piece</a:t>
            </a:r>
            <a:r>
              <a:rPr lang="en-US" sz="2300" dirty="0" smtClean="0"/>
              <a:t> </a:t>
            </a:r>
            <a:r>
              <a:rPr lang="en-US" sz="2300" dirty="0" smtClean="0"/>
              <a:t>of </a:t>
            </a:r>
            <a:r>
              <a:rPr lang="en-US" sz="2300" dirty="0" smtClean="0"/>
              <a:t>information</a:t>
            </a:r>
            <a:r>
              <a:rPr lang="en-US" sz="2300" dirty="0" smtClean="0"/>
              <a:t> </a:t>
            </a:r>
            <a:r>
              <a:rPr lang="en-US" sz="2300" dirty="0" smtClean="0"/>
              <a:t>for </a:t>
            </a:r>
            <a:r>
              <a:rPr lang="en-US" sz="2300" dirty="0" smtClean="0"/>
              <a:t>memorizing</a:t>
            </a:r>
            <a:r>
              <a:rPr lang="en-US" sz="2300" dirty="0" smtClean="0"/>
              <a:t>. </a:t>
            </a:r>
            <a:r>
              <a:rPr lang="en-US" sz="2300" dirty="0" smtClean="0"/>
              <a:t>Luckily </a:t>
            </a:r>
            <a:r>
              <a:rPr lang="en-US" sz="2300" dirty="0" smtClean="0"/>
              <a:t>the data has</a:t>
            </a:r>
            <a:r>
              <a:rPr lang="en-US" sz="2300" dirty="0" smtClean="0"/>
              <a:t> the structure </a:t>
            </a:r>
            <a:r>
              <a:rPr lang="en-US" sz="2300" dirty="0" smtClean="0"/>
              <a:t>and </a:t>
            </a:r>
            <a:r>
              <a:rPr lang="en-US" sz="2300" dirty="0" smtClean="0"/>
              <a:t>it can </a:t>
            </a:r>
            <a:r>
              <a:rPr lang="en-US" sz="2300" dirty="0" smtClean="0"/>
              <a:t>be presented as multi-level </a:t>
            </a:r>
            <a:r>
              <a:rPr lang="en-US" sz="2300" dirty="0" smtClean="0"/>
              <a:t>tree of data </a:t>
            </a:r>
            <a:r>
              <a:rPr lang="en-US" sz="2300" dirty="0" smtClean="0"/>
              <a:t>or </a:t>
            </a:r>
            <a:r>
              <a:rPr lang="en-US" sz="2300" dirty="0" smtClean="0"/>
              <a:t>mind </a:t>
            </a:r>
            <a:r>
              <a:rPr lang="en-US" sz="2300" dirty="0" smtClean="0"/>
              <a:t>map. </a:t>
            </a:r>
          </a:p>
          <a:p>
            <a:r>
              <a:rPr lang="en-US" sz="2300" dirty="0" smtClean="0"/>
              <a:t>Detailed mind map for 10,000 products is</a:t>
            </a:r>
            <a:r>
              <a:rPr lang="en-US" sz="2300" dirty="0" smtClean="0"/>
              <a:t> </a:t>
            </a:r>
            <a:r>
              <a:rPr lang="en-US" sz="2300" dirty="0" smtClean="0"/>
              <a:t>very </a:t>
            </a:r>
            <a:r>
              <a:rPr lang="en-US" sz="2300" dirty="0" smtClean="0"/>
              <a:t>large document </a:t>
            </a:r>
            <a:r>
              <a:rPr lang="en-US" sz="2300" dirty="0" smtClean="0"/>
              <a:t>and we can’t </a:t>
            </a:r>
            <a:r>
              <a:rPr lang="en-US" sz="2300" dirty="0" smtClean="0"/>
              <a:t>create</a:t>
            </a:r>
            <a:r>
              <a:rPr lang="en-US" sz="2300" dirty="0" smtClean="0"/>
              <a:t> </a:t>
            </a:r>
            <a:r>
              <a:rPr lang="en-US" sz="2300" dirty="0" smtClean="0"/>
              <a:t>it manually. Even if we did, every change of the portfolio would require manual work to update. </a:t>
            </a:r>
            <a:r>
              <a:rPr lang="en-US" sz="2300" dirty="0" smtClean="0"/>
              <a:t>In addition to that</a:t>
            </a:r>
            <a:r>
              <a:rPr lang="en-US" sz="2300" dirty="0" smtClean="0"/>
              <a:t>, </a:t>
            </a:r>
            <a:r>
              <a:rPr lang="en-US" sz="2300" dirty="0" smtClean="0"/>
              <a:t>the mind map can be build in multiple ways from the same data depends on parameters order. The convenient mind map format depends on </a:t>
            </a:r>
            <a:r>
              <a:rPr lang="en-US" sz="2300" dirty="0" smtClean="0"/>
              <a:t>particular use case</a:t>
            </a:r>
            <a:r>
              <a:rPr lang="en-US" sz="2300" dirty="0" smtClean="0"/>
              <a:t>. </a:t>
            </a:r>
            <a:r>
              <a:rPr lang="en-US" sz="2300" dirty="0" smtClean="0"/>
              <a:t>For instance in some application of MOSFETs we need </a:t>
            </a:r>
            <a:r>
              <a:rPr lang="en-US" sz="2300" dirty="0" err="1" smtClean="0"/>
              <a:t>V</a:t>
            </a:r>
            <a:r>
              <a:rPr lang="en-US" sz="2300" baseline="-25000" dirty="0" err="1" smtClean="0"/>
              <a:t>ds</a:t>
            </a:r>
            <a:r>
              <a:rPr lang="en-US" sz="2300" dirty="0" smtClean="0"/>
              <a:t> and </a:t>
            </a:r>
            <a:r>
              <a:rPr lang="en-US" sz="2300" dirty="0" err="1" smtClean="0"/>
              <a:t>R</a:t>
            </a:r>
            <a:r>
              <a:rPr lang="en-US" sz="2300" baseline="-25000" dirty="0" err="1" smtClean="0"/>
              <a:t>ds</a:t>
            </a:r>
            <a:r>
              <a:rPr lang="en-US" sz="2300" baseline="-25000" dirty="0" smtClean="0"/>
              <a:t>(on)</a:t>
            </a:r>
            <a:r>
              <a:rPr lang="en-US" sz="2300" dirty="0" smtClean="0"/>
              <a:t> to choose the right part. In another situation we can choose based on </a:t>
            </a:r>
            <a:r>
              <a:rPr lang="en-US" sz="2300" dirty="0" err="1" smtClean="0"/>
              <a:t>V</a:t>
            </a:r>
            <a:r>
              <a:rPr lang="en-US" sz="2300" baseline="-25000" dirty="0" err="1" smtClean="0"/>
              <a:t>ds</a:t>
            </a:r>
            <a:r>
              <a:rPr lang="en-US" sz="2300" dirty="0"/>
              <a:t> </a:t>
            </a:r>
            <a:r>
              <a:rPr lang="en-US" sz="2300" dirty="0" smtClean="0"/>
              <a:t>, I</a:t>
            </a:r>
            <a:r>
              <a:rPr lang="en-US" sz="2300" baseline="-25000" dirty="0" smtClean="0"/>
              <a:t>ds(on)</a:t>
            </a:r>
            <a:r>
              <a:rPr lang="en-US" sz="2300" dirty="0" smtClean="0"/>
              <a:t> and package. </a:t>
            </a:r>
            <a:r>
              <a:rPr lang="en-US" sz="2300" dirty="0"/>
              <a:t>I</a:t>
            </a:r>
            <a:r>
              <a:rPr lang="en-US" sz="2300" dirty="0" smtClean="0"/>
              <a:t>deally </a:t>
            </a:r>
            <a:r>
              <a:rPr lang="en-US" sz="2300" dirty="0" smtClean="0"/>
              <a:t>we need many parallel mind maps which show the portfolio from different viewpoints.</a:t>
            </a:r>
          </a:p>
          <a:p>
            <a:r>
              <a:rPr lang="en-US" sz="2300" dirty="0" smtClean="0"/>
              <a:t>Fortunately we don’t need to </a:t>
            </a:r>
            <a:r>
              <a:rPr lang="en-US" sz="2300" dirty="0" smtClean="0"/>
              <a:t>create the </a:t>
            </a:r>
            <a:r>
              <a:rPr lang="en-US" sz="2300" dirty="0" smtClean="0"/>
              <a:t>mind maps manually. We made software which takes the data from the official Infineon website, processes it and build various versions of mind maps in a fraction of second. </a:t>
            </a:r>
            <a:r>
              <a:rPr lang="en-US" sz="2300" dirty="0" smtClean="0"/>
              <a:t>We </a:t>
            </a:r>
            <a:r>
              <a:rPr lang="en-US" sz="2300" dirty="0" smtClean="0"/>
              <a:t>can build new view and update existing with new data very quick and </a:t>
            </a:r>
            <a:r>
              <a:rPr lang="en-US" sz="2300" dirty="0" smtClean="0"/>
              <a:t>almost without </a:t>
            </a:r>
            <a:r>
              <a:rPr lang="en-US" sz="2300" dirty="0" smtClean="0"/>
              <a:t>manual work</a:t>
            </a:r>
            <a:r>
              <a:rPr lang="en-US" sz="2300" dirty="0" smtClean="0"/>
              <a:t>.</a:t>
            </a:r>
            <a:endParaRPr lang="en-US" sz="2300" dirty="0" smtClean="0"/>
          </a:p>
          <a:p>
            <a:pPr marL="0" indent="0">
              <a:buNone/>
            </a:pPr>
            <a:endParaRPr lang="en-US" dirty="0" smtClean="0"/>
          </a:p>
          <a:p>
            <a:r>
              <a:rPr lang="en-US" i="1" dirty="0"/>
              <a:t>Learn more about XMind on </a:t>
            </a:r>
            <a:r>
              <a:rPr lang="en-US" i="1" dirty="0">
                <a:hlinkClick r:id="rId2"/>
              </a:rPr>
              <a:t>www.xmind.net</a:t>
            </a:r>
            <a:r>
              <a:rPr lang="en-US" i="1" dirty="0"/>
              <a:t> . The </a:t>
            </a:r>
            <a:r>
              <a:rPr lang="en-US" i="1" dirty="0" smtClean="0"/>
              <a:t>XMind </a:t>
            </a:r>
            <a:r>
              <a:rPr lang="en-US" i="1" dirty="0"/>
              <a:t>has free version and more professional paid version. The free version has all the functions needed in our tool. </a:t>
            </a:r>
            <a:r>
              <a:rPr lang="en-US" i="1" u="sng" dirty="0"/>
              <a:t>Make sure you have XMind 8 or later version</a:t>
            </a:r>
            <a:r>
              <a:rPr lang="en-US" i="1" dirty="0"/>
              <a:t>. The tool </a:t>
            </a:r>
            <a:r>
              <a:rPr lang="en-US" b="1" i="1" dirty="0"/>
              <a:t>won’t</a:t>
            </a:r>
            <a:r>
              <a:rPr lang="en-US" i="1" dirty="0"/>
              <a:t> work properly on “XMind ZEN” software which is also available from the </a:t>
            </a:r>
            <a:r>
              <a:rPr lang="en-US" i="1" dirty="0">
                <a:hlinkClick r:id="rId2"/>
              </a:rPr>
              <a:t>www.xmind.net</a:t>
            </a:r>
            <a:r>
              <a:rPr lang="en-US" i="1" dirty="0"/>
              <a:t> website. See download link and installation options in “</a:t>
            </a:r>
            <a:r>
              <a:rPr lang="en-US" i="1" dirty="0">
                <a:hlinkClick r:id="rId3" action="ppaction://hlinksldjump"/>
              </a:rPr>
              <a:t>How to run Xmind</a:t>
            </a:r>
            <a:r>
              <a:rPr lang="en-US" i="1" dirty="0"/>
              <a:t>” section of this presentation.</a:t>
            </a:r>
          </a:p>
          <a:p>
            <a:endParaRPr lang="en-US" dirty="0" smtClean="0"/>
          </a:p>
          <a:p>
            <a:pPr marL="0" indent="0">
              <a:buNone/>
            </a:pPr>
            <a:endParaRPr lang="en-US" dirty="0" smtClean="0"/>
          </a:p>
        </p:txBody>
      </p:sp>
      <p:sp>
        <p:nvSpPr>
          <p:cNvPr id="6" name="Date Placeholder 5"/>
          <p:cNvSpPr>
            <a:spLocks noGrp="1"/>
          </p:cNvSpPr>
          <p:nvPr>
            <p:ph type="dt" sz="half" idx="15"/>
          </p:nvPr>
        </p:nvSpPr>
        <p:spPr/>
        <p:txBody>
          <a:bodyPr/>
          <a:lstStyle/>
          <a:p>
            <a:r>
              <a:rPr lang="en-US" smtClean="0"/>
              <a:t>2018-07-26   </a:t>
            </a:r>
            <a:r>
              <a:rPr lang="en-US" b="1" smtClean="0"/>
              <a:t>restricted</a:t>
            </a:r>
            <a:endParaRPr lang="ru-RU" b="1"/>
          </a:p>
        </p:txBody>
      </p:sp>
    </p:spTree>
    <p:extLst>
      <p:ext uri="{BB962C8B-B14F-4D97-AF65-F5344CB8AC3E}">
        <p14:creationId xmlns:p14="http://schemas.microsoft.com/office/powerpoint/2010/main" val="157348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How to run XMind?</a:t>
            </a:r>
            <a:endParaRPr lang="en-GB" dirty="0"/>
          </a:p>
        </p:txBody>
      </p:sp>
      <p:sp>
        <p:nvSpPr>
          <p:cNvPr id="6" name="Content Placeholder 5"/>
          <p:cNvSpPr>
            <a:spLocks noGrp="1"/>
          </p:cNvSpPr>
          <p:nvPr>
            <p:ph sz="quarter" idx="13"/>
          </p:nvPr>
        </p:nvSpPr>
        <p:spPr/>
        <p:txBody>
          <a:bodyPr>
            <a:normAutofit lnSpcReduction="10000"/>
          </a:bodyPr>
          <a:lstStyle/>
          <a:p>
            <a:r>
              <a:rPr lang="en-GB" dirty="0" smtClean="0"/>
              <a:t>The Mind Map and the selection tool needs XMIND software on your computer to run. This is free software (in basic version). The functionality of the free version is enough for us. </a:t>
            </a:r>
          </a:p>
          <a:p>
            <a:r>
              <a:rPr lang="en-GB" dirty="0" smtClean="0"/>
              <a:t>There are two options to get it:</a:t>
            </a:r>
          </a:p>
          <a:p>
            <a:pPr lvl="1"/>
            <a:r>
              <a:rPr lang="en-GB" u="sng" dirty="0" smtClean="0"/>
              <a:t>Option 1</a:t>
            </a:r>
            <a:r>
              <a:rPr lang="en-GB" dirty="0" smtClean="0"/>
              <a:t>: Download and install free XMIND version from website. The installation procedure may request access rights to install the software. Enabling local admin </a:t>
            </a:r>
            <a:r>
              <a:rPr lang="en-GB" dirty="0"/>
              <a:t>via </a:t>
            </a:r>
            <a:r>
              <a:rPr lang="en-GB" dirty="0" err="1" smtClean="0"/>
              <a:t>iARM</a:t>
            </a:r>
            <a:r>
              <a:rPr lang="en-GB" dirty="0" smtClean="0"/>
              <a:t> during the installation is needed on Infineon’s systems. </a:t>
            </a:r>
            <a:r>
              <a:rPr lang="en-GB" dirty="0"/>
              <a:t>Go to </a:t>
            </a:r>
            <a:r>
              <a:rPr lang="en-GB" dirty="0">
                <a:hlinkClick r:id="rId4"/>
              </a:rPr>
              <a:t>https://www.xmind.net/download/win</a:t>
            </a:r>
            <a:r>
              <a:rPr lang="en-GB" dirty="0" smtClean="0">
                <a:hlinkClick r:id="rId4"/>
              </a:rPr>
              <a:t>/</a:t>
            </a:r>
            <a:r>
              <a:rPr lang="en-GB" dirty="0"/>
              <a:t> </a:t>
            </a:r>
            <a:r>
              <a:rPr lang="ru-RU" dirty="0"/>
              <a:t> </a:t>
            </a:r>
            <a:r>
              <a:rPr lang="en-US" dirty="0" smtClean="0"/>
              <a:t>and click on “Download XMind for Windows (exe)”</a:t>
            </a:r>
          </a:p>
          <a:p>
            <a:pPr lvl="1"/>
            <a:r>
              <a:rPr lang="en-US" u="sng" dirty="0" smtClean="0"/>
              <a:t>Option 2</a:t>
            </a:r>
            <a:r>
              <a:rPr lang="en-US" dirty="0" smtClean="0"/>
              <a:t>: Download </a:t>
            </a:r>
            <a:r>
              <a:rPr lang="en-US" dirty="0"/>
              <a:t>all-in-one </a:t>
            </a:r>
            <a:r>
              <a:rPr lang="en-US" dirty="0" smtClean="0"/>
              <a:t>XMind package which allows to use XMind without installation. </a:t>
            </a:r>
            <a:r>
              <a:rPr lang="en-GB" dirty="0"/>
              <a:t>Go to </a:t>
            </a:r>
            <a:r>
              <a:rPr lang="en-GB" dirty="0">
                <a:hlinkClick r:id="rId4"/>
              </a:rPr>
              <a:t>https://www.xmind.net/download/win/</a:t>
            </a:r>
            <a:r>
              <a:rPr lang="en-GB" dirty="0"/>
              <a:t> </a:t>
            </a:r>
            <a:r>
              <a:rPr lang="en-GB" dirty="0" smtClean="0"/>
              <a:t>and click “</a:t>
            </a:r>
            <a:r>
              <a:rPr lang="en-US" dirty="0" smtClean="0"/>
              <a:t>Download </a:t>
            </a:r>
            <a:r>
              <a:rPr lang="en-US" dirty="0"/>
              <a:t>XMind for Windows </a:t>
            </a:r>
            <a:r>
              <a:rPr lang="en-US" dirty="0" smtClean="0"/>
              <a:t>(zip)”. After downloading unzip to folder in convenient location (e.g. Desktop) and run by double clicking on Xmind.exe </a:t>
            </a:r>
            <a:endParaRPr lang="en-GB" dirty="0" smtClean="0"/>
          </a:p>
          <a:p>
            <a:pPr lvl="1"/>
            <a:endParaRPr lang="en-GB" dirty="0"/>
          </a:p>
        </p:txBody>
      </p:sp>
      <p:sp>
        <p:nvSpPr>
          <p:cNvPr id="2" name="Slide Number Placeholder 1"/>
          <p:cNvSpPr>
            <a:spLocks noGrp="1"/>
          </p:cNvSpPr>
          <p:nvPr>
            <p:ph type="sldNum" sz="quarter" idx="14"/>
          </p:nvPr>
        </p:nvSpPr>
        <p:spPr/>
        <p:txBody>
          <a:bodyPr/>
          <a:lstStyle/>
          <a:p>
            <a:fld id="{8BA32784-A38C-46E9-B353-276755C5FD06}" type="slidenum">
              <a:rPr lang="ru-RU" smtClean="0"/>
              <a:pPr/>
              <a:t>4</a:t>
            </a:fld>
            <a:endParaRPr lang="ru-RU"/>
          </a:p>
        </p:txBody>
      </p:sp>
      <p:sp>
        <p:nvSpPr>
          <p:cNvPr id="3" name="Date Placeholder 2"/>
          <p:cNvSpPr>
            <a:spLocks noGrp="1"/>
          </p:cNvSpPr>
          <p:nvPr>
            <p:ph type="dt" sz="half" idx="15"/>
          </p:nvPr>
        </p:nvSpPr>
        <p:spPr/>
        <p:txBody>
          <a:bodyPr/>
          <a:lstStyle/>
          <a:p>
            <a:r>
              <a:rPr lang="en-US" smtClean="0"/>
              <a:t>2018-07-26   </a:t>
            </a:r>
            <a:r>
              <a:rPr lang="en-US" b="1" smtClean="0"/>
              <a:t>restricted</a:t>
            </a:r>
            <a:endParaRPr lang="ru-RU" b="1"/>
          </a:p>
        </p:txBody>
      </p:sp>
      <p:sp>
        <p:nvSpPr>
          <p:cNvPr id="4" name="Footer Placeholder 3"/>
          <p:cNvSpPr>
            <a:spLocks noGrp="1"/>
          </p:cNvSpPr>
          <p:nvPr>
            <p:ph type="ftr" sz="quarter" idx="16"/>
          </p:nvPr>
        </p:nvSpPr>
        <p:spPr/>
        <p:txBody>
          <a:bodyPr/>
          <a:lstStyle/>
          <a:p>
            <a:r>
              <a:rPr lang="en-US" smtClean="0"/>
              <a:t>Copyright © Infineon Technologies AG 2018. All rights reserved.</a:t>
            </a:r>
            <a:endParaRPr lang="ru-RU"/>
          </a:p>
        </p:txBody>
      </p:sp>
    </p:spTree>
    <p:custDataLst>
      <p:tags r:id="rId1"/>
    </p:custDataLst>
    <p:extLst>
      <p:ext uri="{BB962C8B-B14F-4D97-AF65-F5344CB8AC3E}">
        <p14:creationId xmlns:p14="http://schemas.microsoft.com/office/powerpoint/2010/main" val="1693385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14"/>
          </p:nvPr>
        </p:nvSpPr>
        <p:spPr/>
        <p:txBody>
          <a:bodyPr/>
          <a:lstStyle/>
          <a:p>
            <a:fld id="{8BA32784-A38C-46E9-B353-276755C5FD06}" type="slidenum">
              <a:rPr lang="ru-RU" smtClean="0"/>
              <a:pPr/>
              <a:t>5</a:t>
            </a:fld>
            <a:endParaRPr lang="ru-RU"/>
          </a:p>
        </p:txBody>
      </p:sp>
      <p:sp>
        <p:nvSpPr>
          <p:cNvPr id="4" name="Title 3"/>
          <p:cNvSpPr>
            <a:spLocks noGrp="1"/>
          </p:cNvSpPr>
          <p:nvPr>
            <p:ph type="title"/>
          </p:nvPr>
        </p:nvSpPr>
        <p:spPr/>
        <p:txBody>
          <a:bodyPr/>
          <a:lstStyle/>
          <a:p>
            <a:r>
              <a:rPr lang="en-US" dirty="0" smtClean="0"/>
              <a:t>3 steps to start</a:t>
            </a:r>
            <a:endParaRPr lang="ru-RU" dirty="0"/>
          </a:p>
        </p:txBody>
      </p:sp>
      <p:sp>
        <p:nvSpPr>
          <p:cNvPr id="5" name="Content Placeholder 4"/>
          <p:cNvSpPr>
            <a:spLocks noGrp="1"/>
          </p:cNvSpPr>
          <p:nvPr>
            <p:ph sz="quarter" idx="13"/>
          </p:nvPr>
        </p:nvSpPr>
        <p:spPr/>
        <p:txBody>
          <a:bodyPr>
            <a:normAutofit/>
          </a:bodyPr>
          <a:lstStyle/>
          <a:p>
            <a:pPr marL="457200" indent="-457200">
              <a:buFont typeface="+mj-lt"/>
              <a:buAutoNum type="arabicPeriod"/>
            </a:pPr>
            <a:r>
              <a:rPr lang="en-US" dirty="0" smtClean="0"/>
              <a:t>Make sure that you have XMind software on your computer. No difference if it’s complete installation or all-in-one XMind package which works without installation. See </a:t>
            </a:r>
            <a:r>
              <a:rPr lang="en-US" dirty="0" smtClean="0">
                <a:hlinkClick r:id="" action="ppaction://hlinkshowjump?jump=previousslide"/>
              </a:rPr>
              <a:t>instruction</a:t>
            </a:r>
            <a:r>
              <a:rPr lang="en-US" dirty="0" smtClean="0"/>
              <a:t> on the previous page.</a:t>
            </a:r>
          </a:p>
          <a:p>
            <a:pPr marL="457200" indent="-457200">
              <a:buFont typeface="+mj-lt"/>
              <a:buAutoNum type="arabicPeriod"/>
            </a:pPr>
            <a:r>
              <a:rPr lang="en-US" dirty="0" smtClean="0"/>
              <a:t>Download fresh </a:t>
            </a:r>
            <a:r>
              <a:rPr lang="en-US" dirty="0"/>
              <a:t>data from </a:t>
            </a:r>
            <a:r>
              <a:rPr lang="en-US" dirty="0">
                <a:hlinkClick r:id="rId2"/>
              </a:rPr>
              <a:t>https://</a:t>
            </a:r>
            <a:r>
              <a:rPr lang="en-US" dirty="0" smtClean="0">
                <a:hlinkClick r:id="rId2"/>
              </a:rPr>
              <a:t>github.com/vbasov007/IFX-Product-MAP/archive/master.zip</a:t>
            </a:r>
            <a:r>
              <a:rPr lang="en-US" dirty="0" smtClean="0"/>
              <a:t>. Save in any folder (e.g. Desktop) and unzip </a:t>
            </a:r>
          </a:p>
          <a:p>
            <a:pPr marL="457200" indent="-457200">
              <a:buFont typeface="+mj-lt"/>
              <a:buAutoNum type="arabicPeriod"/>
            </a:pPr>
            <a:r>
              <a:rPr lang="en-US" dirty="0" smtClean="0"/>
              <a:t>Open file START_HERE.xmind in XMind. </a:t>
            </a:r>
            <a:r>
              <a:rPr lang="en-US" sz="1100" dirty="0" smtClean="0"/>
              <a:t>Note: if you have XMind software completely installed on you system then the system already knows .xmind extension and you can just double click on the file to open XMind software. If you use all-in-one package then most probably .xmind extension is not associated with XMind.exe. This case you can first start XMind.exe and then open .xmind file via File menu. Also, you can associate .xmind extension with XMind.exe via dialog box which starts in Windows when you click on any file with unknown extension.</a:t>
            </a:r>
            <a:r>
              <a:rPr lang="en-US" dirty="0" smtClean="0"/>
              <a:t>         </a:t>
            </a:r>
            <a:endParaRPr lang="ru-RU" dirty="0"/>
          </a:p>
        </p:txBody>
      </p:sp>
      <p:sp>
        <p:nvSpPr>
          <p:cNvPr id="6" name="Date Placeholder 5"/>
          <p:cNvSpPr>
            <a:spLocks noGrp="1"/>
          </p:cNvSpPr>
          <p:nvPr>
            <p:ph type="dt" sz="half" idx="15"/>
          </p:nvPr>
        </p:nvSpPr>
        <p:spPr/>
        <p:txBody>
          <a:bodyPr/>
          <a:lstStyle/>
          <a:p>
            <a:r>
              <a:rPr lang="en-US" smtClean="0"/>
              <a:t>2018-07-26   </a:t>
            </a:r>
            <a:r>
              <a:rPr lang="en-US" b="1" smtClean="0"/>
              <a:t>restricted</a:t>
            </a:r>
            <a:endParaRPr lang="ru-RU" b="1"/>
          </a:p>
        </p:txBody>
      </p:sp>
    </p:spTree>
    <p:extLst>
      <p:ext uri="{BB962C8B-B14F-4D97-AF65-F5344CB8AC3E}">
        <p14:creationId xmlns:p14="http://schemas.microsoft.com/office/powerpoint/2010/main" val="2798021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14"/>
          </p:nvPr>
        </p:nvSpPr>
        <p:spPr/>
        <p:txBody>
          <a:bodyPr/>
          <a:lstStyle/>
          <a:p>
            <a:fld id="{8BA32784-A38C-46E9-B353-276755C5FD06}" type="slidenum">
              <a:rPr lang="ru-RU" smtClean="0"/>
              <a:pPr/>
              <a:t>6</a:t>
            </a:fld>
            <a:endParaRPr lang="ru-RU"/>
          </a:p>
        </p:txBody>
      </p:sp>
      <p:sp>
        <p:nvSpPr>
          <p:cNvPr id="4" name="Title 3"/>
          <p:cNvSpPr>
            <a:spLocks noGrp="1"/>
          </p:cNvSpPr>
          <p:nvPr>
            <p:ph type="title"/>
          </p:nvPr>
        </p:nvSpPr>
        <p:spPr/>
        <p:txBody>
          <a:bodyPr/>
          <a:lstStyle/>
          <a:p>
            <a:r>
              <a:rPr lang="en-US" dirty="0" smtClean="0"/>
              <a:t>START HERE:</a:t>
            </a:r>
            <a:br>
              <a:rPr lang="en-US" dirty="0" smtClean="0"/>
            </a:br>
            <a:endParaRPr lang="ru-RU" dirty="0"/>
          </a:p>
        </p:txBody>
      </p:sp>
      <p:sp>
        <p:nvSpPr>
          <p:cNvPr id="6" name="Date Placeholder 5"/>
          <p:cNvSpPr>
            <a:spLocks noGrp="1"/>
          </p:cNvSpPr>
          <p:nvPr>
            <p:ph type="dt" sz="half" idx="15"/>
          </p:nvPr>
        </p:nvSpPr>
        <p:spPr/>
        <p:txBody>
          <a:bodyPr/>
          <a:lstStyle/>
          <a:p>
            <a:r>
              <a:rPr lang="en-US" smtClean="0"/>
              <a:t>2018-07-26   </a:t>
            </a:r>
            <a:r>
              <a:rPr lang="en-US" b="1" smtClean="0"/>
              <a:t>restricted</a:t>
            </a:r>
            <a:endParaRPr lang="ru-RU" b="1"/>
          </a:p>
        </p:txBody>
      </p:sp>
      <p:sp>
        <p:nvSpPr>
          <p:cNvPr id="19" name="TextBox 18"/>
          <p:cNvSpPr txBox="1"/>
          <p:nvPr/>
        </p:nvSpPr>
        <p:spPr bwMode="auto">
          <a:xfrm>
            <a:off x="5791201" y="1467534"/>
            <a:ext cx="3276600" cy="646331"/>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US" sz="1400" kern="0" dirty="0" smtClean="0">
                <a:solidFill>
                  <a:srgbClr val="FF0000"/>
                </a:solidFill>
                <a:latin typeface="Verdana" pitchFamily="34" charset="0"/>
                <a:ea typeface="Verdana" pitchFamily="34" charset="0"/>
                <a:cs typeface="Verdana" pitchFamily="34" charset="0"/>
              </a:rPr>
              <a:t>Those topics have something more.</a:t>
            </a:r>
            <a:br>
              <a:rPr lang="en-US" sz="1400" kern="0" dirty="0" smtClean="0">
                <a:solidFill>
                  <a:srgbClr val="FF0000"/>
                </a:solidFill>
                <a:latin typeface="Verdana" pitchFamily="34" charset="0"/>
                <a:ea typeface="Verdana" pitchFamily="34" charset="0"/>
                <a:cs typeface="Verdana" pitchFamily="34" charset="0"/>
              </a:rPr>
            </a:br>
            <a:r>
              <a:rPr lang="en-US" sz="1400" kern="0" dirty="0" smtClean="0">
                <a:solidFill>
                  <a:srgbClr val="FF0000"/>
                </a:solidFill>
                <a:latin typeface="Verdana" pitchFamily="34" charset="0"/>
                <a:ea typeface="Verdana" pitchFamily="34" charset="0"/>
                <a:cs typeface="Verdana" pitchFamily="34" charset="0"/>
              </a:rPr>
              <a:t>Now click on icon inside MOSFET topic*</a:t>
            </a:r>
            <a:endParaRPr lang="ru-RU" sz="1400" kern="0" dirty="0" smtClean="0">
              <a:solidFill>
                <a:srgbClr val="FF0000"/>
              </a:solidFill>
              <a:latin typeface="Verdana" pitchFamily="34" charset="0"/>
              <a:ea typeface="Verdana" pitchFamily="34" charset="0"/>
              <a:cs typeface="Verdana" pitchFamily="34" charset="0"/>
            </a:endParaRPr>
          </a:p>
        </p:txBody>
      </p:sp>
      <p:sp>
        <p:nvSpPr>
          <p:cNvPr id="20" name="TextBox 19"/>
          <p:cNvSpPr txBox="1"/>
          <p:nvPr/>
        </p:nvSpPr>
        <p:spPr bwMode="auto">
          <a:xfrm>
            <a:off x="493216" y="5959986"/>
            <a:ext cx="6198813" cy="484748"/>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 The icon appearance can be different on the system where XMind is not installed</a:t>
            </a:r>
            <a:br>
              <a:rPr lang="en-US" sz="1050" kern="0" dirty="0" smtClean="0">
                <a:solidFill>
                  <a:srgbClr val="FF0000"/>
                </a:solidFill>
                <a:latin typeface="Verdana" pitchFamily="34" charset="0"/>
                <a:ea typeface="Verdana" pitchFamily="34" charset="0"/>
                <a:cs typeface="Verdana" pitchFamily="34" charset="0"/>
              </a:rPr>
            </a:br>
            <a:r>
              <a:rPr lang="en-US" sz="1050" kern="0" dirty="0" smtClean="0">
                <a:solidFill>
                  <a:srgbClr val="FF0000"/>
                </a:solidFill>
                <a:latin typeface="Verdana" pitchFamily="34" charset="0"/>
                <a:ea typeface="Verdana" pitchFamily="34" charset="0"/>
                <a:cs typeface="Verdana" pitchFamily="34" charset="0"/>
              </a:rPr>
              <a:t>Most probably it will be “white sheet” icon which means “unknown file type” in Windows 10</a:t>
            </a:r>
            <a:br>
              <a:rPr lang="en-US" sz="1050" kern="0" dirty="0" smtClean="0">
                <a:solidFill>
                  <a:srgbClr val="FF0000"/>
                </a:solidFill>
                <a:latin typeface="Verdana" pitchFamily="34" charset="0"/>
                <a:ea typeface="Verdana" pitchFamily="34" charset="0"/>
                <a:cs typeface="Verdana" pitchFamily="34" charset="0"/>
              </a:rPr>
            </a:br>
            <a:r>
              <a:rPr lang="en-US" sz="1050" kern="0" dirty="0" smtClean="0">
                <a:solidFill>
                  <a:srgbClr val="FF0000"/>
                </a:solidFill>
                <a:latin typeface="Verdana" pitchFamily="34" charset="0"/>
                <a:ea typeface="Verdana" pitchFamily="34" charset="0"/>
                <a:cs typeface="Verdana" pitchFamily="34" charset="0"/>
              </a:rPr>
              <a:t>Don’t worry about this. Just click it.</a:t>
            </a:r>
            <a:endParaRPr lang="ru-RU" sz="1050" kern="0" dirty="0" smtClean="0">
              <a:solidFill>
                <a:srgbClr val="FF0000"/>
              </a:solidFill>
              <a:latin typeface="Verdana" pitchFamily="34" charset="0"/>
              <a:ea typeface="Verdana" pitchFamily="34" charset="0"/>
              <a:cs typeface="Verdana" pitchFamily="34" charset="0"/>
            </a:endParaRPr>
          </a:p>
        </p:txBody>
      </p:sp>
      <p:pic>
        <p:nvPicPr>
          <p:cNvPr id="8" name="Content Placeholder 7"/>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381000" y="1017186"/>
            <a:ext cx="4887414" cy="4834334"/>
          </a:xfrm>
        </p:spPr>
      </p:pic>
      <p:cxnSp>
        <p:nvCxnSpPr>
          <p:cNvPr id="9" name="Straight Arrow Connector 8"/>
          <p:cNvCxnSpPr/>
          <p:nvPr/>
        </p:nvCxnSpPr>
        <p:spPr>
          <a:xfrm flipH="1" flipV="1">
            <a:off x="3505200" y="1175539"/>
            <a:ext cx="2209800" cy="563708"/>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800600" y="1790699"/>
            <a:ext cx="8871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860036" y="1860589"/>
            <a:ext cx="827750" cy="196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429000" y="1457393"/>
            <a:ext cx="2283007" cy="281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766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14"/>
          </p:nvPr>
        </p:nvSpPr>
        <p:spPr/>
        <p:txBody>
          <a:bodyPr/>
          <a:lstStyle/>
          <a:p>
            <a:fld id="{8BA32784-A38C-46E9-B353-276755C5FD06}" type="slidenum">
              <a:rPr lang="ru-RU" smtClean="0"/>
              <a:pPr/>
              <a:t>7</a:t>
            </a:fld>
            <a:endParaRPr lang="ru-RU"/>
          </a:p>
        </p:txBody>
      </p:sp>
      <p:sp>
        <p:nvSpPr>
          <p:cNvPr id="4" name="Title 3"/>
          <p:cNvSpPr>
            <a:spLocks noGrp="1"/>
          </p:cNvSpPr>
          <p:nvPr>
            <p:ph type="title"/>
          </p:nvPr>
        </p:nvSpPr>
        <p:spPr/>
        <p:txBody>
          <a:bodyPr/>
          <a:lstStyle/>
          <a:p>
            <a:r>
              <a:rPr lang="en-US" dirty="0" smtClean="0"/>
              <a:t>MOSFET page</a:t>
            </a:r>
            <a:endParaRPr lang="ru-RU" dirty="0"/>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09600" y="1268413"/>
            <a:ext cx="4980586" cy="5113337"/>
          </a:xfrm>
        </p:spPr>
      </p:pic>
      <p:sp>
        <p:nvSpPr>
          <p:cNvPr id="6" name="Date Placeholder 5"/>
          <p:cNvSpPr>
            <a:spLocks noGrp="1"/>
          </p:cNvSpPr>
          <p:nvPr>
            <p:ph type="dt" sz="half" idx="15"/>
          </p:nvPr>
        </p:nvSpPr>
        <p:spPr/>
        <p:txBody>
          <a:bodyPr/>
          <a:lstStyle/>
          <a:p>
            <a:r>
              <a:rPr lang="en-US" smtClean="0"/>
              <a:t>2018-07-26   </a:t>
            </a:r>
            <a:r>
              <a:rPr lang="en-US" b="1" smtClean="0"/>
              <a:t>restricted</a:t>
            </a:r>
            <a:endParaRPr lang="ru-RU" b="1"/>
          </a:p>
        </p:txBody>
      </p:sp>
      <p:cxnSp>
        <p:nvCxnSpPr>
          <p:cNvPr id="14" name="Straight Arrow Connector 13"/>
          <p:cNvCxnSpPr/>
          <p:nvPr/>
        </p:nvCxnSpPr>
        <p:spPr>
          <a:xfrm flipH="1" flipV="1">
            <a:off x="5181600" y="3238500"/>
            <a:ext cx="91440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bwMode="auto">
          <a:xfrm>
            <a:off x="6096000" y="3098976"/>
            <a:ext cx="2640146" cy="1292662"/>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US" sz="1200" kern="0" dirty="0" smtClean="0">
                <a:solidFill>
                  <a:srgbClr val="FF0000"/>
                </a:solidFill>
                <a:latin typeface="Verdana" pitchFamily="34" charset="0"/>
                <a:ea typeface="Verdana" pitchFamily="34" charset="0"/>
                <a:cs typeface="Verdana" pitchFamily="34" charset="0"/>
              </a:rPr>
              <a:t>Every topic with icon</a:t>
            </a:r>
            <a:br>
              <a:rPr lang="en-US" sz="1200" kern="0" dirty="0" smtClean="0">
                <a:solidFill>
                  <a:srgbClr val="FF0000"/>
                </a:solidFill>
                <a:latin typeface="Verdana" pitchFamily="34" charset="0"/>
                <a:ea typeface="Verdana" pitchFamily="34" charset="0"/>
                <a:cs typeface="Verdana" pitchFamily="34" charset="0"/>
              </a:rPr>
            </a:br>
            <a:r>
              <a:rPr lang="en-US" sz="1200" kern="0" dirty="0" smtClean="0">
                <a:solidFill>
                  <a:srgbClr val="FF0000"/>
                </a:solidFill>
                <a:latin typeface="Verdana" pitchFamily="34" charset="0"/>
                <a:ea typeface="Verdana" pitchFamily="34" charset="0"/>
                <a:cs typeface="Verdana" pitchFamily="34" charset="0"/>
              </a:rPr>
              <a:t>is clickable. There are </a:t>
            </a:r>
            <a:br>
              <a:rPr lang="en-US" sz="1200" kern="0" dirty="0" smtClean="0">
                <a:solidFill>
                  <a:srgbClr val="FF0000"/>
                </a:solidFill>
                <a:latin typeface="Verdana" pitchFamily="34" charset="0"/>
                <a:ea typeface="Verdana" pitchFamily="34" charset="0"/>
                <a:cs typeface="Verdana" pitchFamily="34" charset="0"/>
              </a:rPr>
            </a:br>
            <a:r>
              <a:rPr lang="en-US" sz="1200" kern="0" dirty="0" smtClean="0">
                <a:solidFill>
                  <a:srgbClr val="FF0000"/>
                </a:solidFill>
                <a:latin typeface="Verdana" pitchFamily="34" charset="0"/>
                <a:ea typeface="Verdana" pitchFamily="34" charset="0"/>
                <a:cs typeface="Verdana" pitchFamily="34" charset="0"/>
              </a:rPr>
              <a:t>different representations</a:t>
            </a:r>
            <a:br>
              <a:rPr lang="en-US" sz="1200" kern="0" dirty="0" smtClean="0">
                <a:solidFill>
                  <a:srgbClr val="FF0000"/>
                </a:solidFill>
                <a:latin typeface="Verdana" pitchFamily="34" charset="0"/>
                <a:ea typeface="Verdana" pitchFamily="34" charset="0"/>
                <a:cs typeface="Verdana" pitchFamily="34" charset="0"/>
              </a:rPr>
            </a:br>
            <a:r>
              <a:rPr lang="en-US" sz="1200" kern="0" dirty="0" smtClean="0">
                <a:solidFill>
                  <a:srgbClr val="FF0000"/>
                </a:solidFill>
                <a:latin typeface="Verdana" pitchFamily="34" charset="0"/>
                <a:ea typeface="Verdana" pitchFamily="34" charset="0"/>
                <a:cs typeface="Verdana" pitchFamily="34" charset="0"/>
              </a:rPr>
              <a:t>of MOSFET data under each topic.</a:t>
            </a:r>
            <a:br>
              <a:rPr lang="en-US" sz="1200" kern="0" dirty="0" smtClean="0">
                <a:solidFill>
                  <a:srgbClr val="FF0000"/>
                </a:solidFill>
                <a:latin typeface="Verdana" pitchFamily="34" charset="0"/>
                <a:ea typeface="Verdana" pitchFamily="34" charset="0"/>
                <a:cs typeface="Verdana" pitchFamily="34" charset="0"/>
              </a:rPr>
            </a:br>
            <a:r>
              <a:rPr lang="en-US" sz="1200" u="sng" kern="0" dirty="0" smtClean="0">
                <a:solidFill>
                  <a:srgbClr val="FF0000"/>
                </a:solidFill>
                <a:latin typeface="Verdana" pitchFamily="34" charset="0"/>
                <a:ea typeface="Verdana" pitchFamily="34" charset="0"/>
                <a:cs typeface="Verdana" pitchFamily="34" charset="0"/>
              </a:rPr>
              <a:t>Click</a:t>
            </a:r>
            <a:r>
              <a:rPr lang="en-US" sz="1200" kern="0" dirty="0" smtClean="0">
                <a:solidFill>
                  <a:srgbClr val="FF0000"/>
                </a:solidFill>
                <a:latin typeface="Verdana" pitchFamily="34" charset="0"/>
                <a:ea typeface="Verdana" pitchFamily="34" charset="0"/>
                <a:cs typeface="Verdana" pitchFamily="34" charset="0"/>
              </a:rPr>
              <a:t> now on the first topic</a:t>
            </a:r>
            <a:br>
              <a:rPr lang="en-US" sz="1200" kern="0" dirty="0" smtClean="0">
                <a:solidFill>
                  <a:srgbClr val="FF0000"/>
                </a:solidFill>
                <a:latin typeface="Verdana" pitchFamily="34" charset="0"/>
                <a:ea typeface="Verdana" pitchFamily="34" charset="0"/>
                <a:cs typeface="Verdana" pitchFamily="34" charset="0"/>
              </a:rPr>
            </a:br>
            <a:r>
              <a:rPr lang="en-US" sz="1200" kern="0" dirty="0" smtClean="0">
                <a:solidFill>
                  <a:srgbClr val="FF0000"/>
                </a:solidFill>
                <a:latin typeface="Verdana" pitchFamily="34" charset="0"/>
                <a:ea typeface="Verdana" pitchFamily="34" charset="0"/>
                <a:cs typeface="Verdana" pitchFamily="34" charset="0"/>
              </a:rPr>
              <a:t>to see the </a:t>
            </a:r>
            <a:br>
              <a:rPr lang="en-US" sz="1200" kern="0" dirty="0" smtClean="0">
                <a:solidFill>
                  <a:srgbClr val="FF0000"/>
                </a:solidFill>
                <a:latin typeface="Verdana" pitchFamily="34" charset="0"/>
                <a:ea typeface="Verdana" pitchFamily="34" charset="0"/>
                <a:cs typeface="Verdana" pitchFamily="34" charset="0"/>
              </a:rPr>
            </a:br>
            <a:r>
              <a:rPr lang="en-US" sz="1200" kern="0" dirty="0" smtClean="0">
                <a:solidFill>
                  <a:srgbClr val="FF0000"/>
                </a:solidFill>
                <a:latin typeface="Verdana" pitchFamily="34" charset="0"/>
                <a:ea typeface="Verdana" pitchFamily="34" charset="0"/>
                <a:cs typeface="Verdana" pitchFamily="34" charset="0"/>
              </a:rPr>
              <a:t>Voltage-&gt;</a:t>
            </a:r>
            <a:r>
              <a:rPr lang="en-US" sz="1200" kern="0" dirty="0" err="1" smtClean="0">
                <a:solidFill>
                  <a:srgbClr val="FF0000"/>
                </a:solidFill>
                <a:latin typeface="Verdana" pitchFamily="34" charset="0"/>
                <a:ea typeface="Verdana" pitchFamily="34" charset="0"/>
                <a:cs typeface="Verdana" pitchFamily="34" charset="0"/>
              </a:rPr>
              <a:t>R_ds</a:t>
            </a:r>
            <a:r>
              <a:rPr lang="en-US" sz="1200" kern="0" dirty="0" smtClean="0">
                <a:solidFill>
                  <a:srgbClr val="FF0000"/>
                </a:solidFill>
                <a:latin typeface="Verdana" pitchFamily="34" charset="0"/>
                <a:ea typeface="Verdana" pitchFamily="34" charset="0"/>
                <a:cs typeface="Verdana" pitchFamily="34" charset="0"/>
              </a:rPr>
              <a:t>(on) table  </a:t>
            </a:r>
            <a:endParaRPr lang="ru-RU" sz="1200" kern="0" dirty="0" smtClean="0">
              <a:solidFill>
                <a:srgbClr val="FF0000"/>
              </a:solidFill>
              <a:latin typeface="Verdana" pitchFamily="34" charset="0"/>
              <a:ea typeface="Verdana" pitchFamily="34" charset="0"/>
              <a:cs typeface="Verdana" pitchFamily="34" charset="0"/>
            </a:endParaRPr>
          </a:p>
        </p:txBody>
      </p:sp>
      <p:sp>
        <p:nvSpPr>
          <p:cNvPr id="18" name="TextBox 17"/>
          <p:cNvSpPr txBox="1"/>
          <p:nvPr/>
        </p:nvSpPr>
        <p:spPr bwMode="auto">
          <a:xfrm>
            <a:off x="4881807" y="981003"/>
            <a:ext cx="3260508" cy="1107996"/>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US" sz="1200" i="1" kern="0" dirty="0" smtClean="0">
                <a:solidFill>
                  <a:srgbClr val="FF0000"/>
                </a:solidFill>
                <a:latin typeface="Verdana" pitchFamily="34" charset="0"/>
                <a:ea typeface="Verdana" pitchFamily="34" charset="0"/>
                <a:cs typeface="Verdana" pitchFamily="34" charset="0"/>
              </a:rPr>
              <a:t>Thank you for waiting </a:t>
            </a:r>
            <a:r>
              <a:rPr lang="en-US" sz="1200" i="1" kern="0" dirty="0">
                <a:solidFill>
                  <a:srgbClr val="FF0000"/>
                </a:solidFill>
                <a:latin typeface="Verdana" pitchFamily="34" charset="0"/>
                <a:ea typeface="Verdana" pitchFamily="34" charset="0"/>
                <a:cs typeface="Verdana" pitchFamily="34" charset="0"/>
              </a:rPr>
              <a:t>t</a:t>
            </a:r>
            <a:r>
              <a:rPr lang="en-US" sz="1200" i="1" kern="0" dirty="0" smtClean="0">
                <a:solidFill>
                  <a:srgbClr val="FF0000"/>
                </a:solidFill>
                <a:latin typeface="Verdana" pitchFamily="34" charset="0"/>
                <a:ea typeface="Verdana" pitchFamily="34" charset="0"/>
                <a:cs typeface="Verdana" pitchFamily="34" charset="0"/>
              </a:rPr>
              <a:t>his page loaded</a:t>
            </a:r>
            <a:br>
              <a:rPr lang="en-US" sz="1200" i="1" kern="0" dirty="0" smtClean="0">
                <a:solidFill>
                  <a:srgbClr val="FF0000"/>
                </a:solidFill>
                <a:latin typeface="Verdana" pitchFamily="34" charset="0"/>
                <a:ea typeface="Verdana" pitchFamily="34" charset="0"/>
                <a:cs typeface="Verdana" pitchFamily="34" charset="0"/>
              </a:rPr>
            </a:br>
            <a:r>
              <a:rPr lang="en-US" sz="1200" i="1" kern="0" dirty="0" smtClean="0">
                <a:solidFill>
                  <a:srgbClr val="FF0000"/>
                </a:solidFill>
                <a:latin typeface="Verdana" pitchFamily="34" charset="0"/>
                <a:ea typeface="Verdana" pitchFamily="34" charset="0"/>
                <a:cs typeface="Verdana" pitchFamily="34" charset="0"/>
              </a:rPr>
              <a:t>It might take few seconds until XMind</a:t>
            </a:r>
            <a:r>
              <a:rPr lang="en-US" sz="1200" i="1" kern="0" dirty="0">
                <a:solidFill>
                  <a:srgbClr val="FF0000"/>
                </a:solidFill>
                <a:latin typeface="Verdana" pitchFamily="34" charset="0"/>
                <a:ea typeface="Verdana" pitchFamily="34" charset="0"/>
                <a:cs typeface="Verdana" pitchFamily="34" charset="0"/>
              </a:rPr>
              <a:t> </a:t>
            </a:r>
            <a:r>
              <a:rPr lang="en-US" sz="1200" i="1" kern="0" dirty="0" smtClean="0">
                <a:solidFill>
                  <a:srgbClr val="FF0000"/>
                </a:solidFill>
                <a:latin typeface="Verdana" pitchFamily="34" charset="0"/>
                <a:ea typeface="Verdana" pitchFamily="34" charset="0"/>
                <a:cs typeface="Verdana" pitchFamily="34" charset="0"/>
              </a:rPr>
              <a:t>has</a:t>
            </a:r>
            <a:br>
              <a:rPr lang="en-US" sz="1200" i="1" kern="0" dirty="0" smtClean="0">
                <a:solidFill>
                  <a:srgbClr val="FF0000"/>
                </a:solidFill>
                <a:latin typeface="Verdana" pitchFamily="34" charset="0"/>
                <a:ea typeface="Verdana" pitchFamily="34" charset="0"/>
                <a:cs typeface="Verdana" pitchFamily="34" charset="0"/>
              </a:rPr>
            </a:br>
            <a:r>
              <a:rPr lang="en-US" sz="1200" i="1" kern="0" dirty="0" smtClean="0">
                <a:solidFill>
                  <a:srgbClr val="FF0000"/>
                </a:solidFill>
                <a:latin typeface="Verdana" pitchFamily="34" charset="0"/>
                <a:ea typeface="Verdana" pitchFamily="34" charset="0"/>
                <a:cs typeface="Verdana" pitchFamily="34" charset="0"/>
              </a:rPr>
              <a:t>it shown. When you navigate to this page</a:t>
            </a:r>
            <a:br>
              <a:rPr lang="en-US" sz="1200" i="1" kern="0" dirty="0" smtClean="0">
                <a:solidFill>
                  <a:srgbClr val="FF0000"/>
                </a:solidFill>
                <a:latin typeface="Verdana" pitchFamily="34" charset="0"/>
                <a:ea typeface="Verdana" pitchFamily="34" charset="0"/>
                <a:cs typeface="Verdana" pitchFamily="34" charset="0"/>
              </a:rPr>
            </a:br>
            <a:r>
              <a:rPr lang="en-US" sz="1200" i="1" kern="0" dirty="0" smtClean="0">
                <a:solidFill>
                  <a:srgbClr val="FF0000"/>
                </a:solidFill>
                <a:latin typeface="Verdana" pitchFamily="34" charset="0"/>
                <a:ea typeface="Verdana" pitchFamily="34" charset="0"/>
                <a:cs typeface="Verdana" pitchFamily="34" charset="0"/>
              </a:rPr>
              <a:t>second time during the session</a:t>
            </a:r>
            <a:br>
              <a:rPr lang="en-US" sz="1200" i="1" kern="0" dirty="0" smtClean="0">
                <a:solidFill>
                  <a:srgbClr val="FF0000"/>
                </a:solidFill>
                <a:latin typeface="Verdana" pitchFamily="34" charset="0"/>
                <a:ea typeface="Verdana" pitchFamily="34" charset="0"/>
                <a:cs typeface="Verdana" pitchFamily="34" charset="0"/>
              </a:rPr>
            </a:br>
            <a:r>
              <a:rPr lang="en-US" sz="1200" i="1" kern="0" dirty="0" smtClean="0">
                <a:solidFill>
                  <a:srgbClr val="FF0000"/>
                </a:solidFill>
                <a:latin typeface="Verdana" pitchFamily="34" charset="0"/>
                <a:ea typeface="Verdana" pitchFamily="34" charset="0"/>
                <a:cs typeface="Verdana" pitchFamily="34" charset="0"/>
              </a:rPr>
              <a:t>it shows up instantly because</a:t>
            </a:r>
            <a:br>
              <a:rPr lang="en-US" sz="1200" i="1" kern="0" dirty="0" smtClean="0">
                <a:solidFill>
                  <a:srgbClr val="FF0000"/>
                </a:solidFill>
                <a:latin typeface="Verdana" pitchFamily="34" charset="0"/>
                <a:ea typeface="Verdana" pitchFamily="34" charset="0"/>
                <a:cs typeface="Verdana" pitchFamily="34" charset="0"/>
              </a:rPr>
            </a:br>
            <a:r>
              <a:rPr lang="en-US" sz="1200" i="1" kern="0" dirty="0" smtClean="0">
                <a:solidFill>
                  <a:srgbClr val="FF0000"/>
                </a:solidFill>
                <a:latin typeface="Verdana" pitchFamily="34" charset="0"/>
                <a:ea typeface="Verdana" pitchFamily="34" charset="0"/>
                <a:cs typeface="Verdana" pitchFamily="34" charset="0"/>
              </a:rPr>
              <a:t>the data already in memory.</a:t>
            </a:r>
            <a:endParaRPr lang="ru-RU" sz="1200" i="1" kern="0" dirty="0" smtClean="0">
              <a:solidFill>
                <a:srgbClr val="FF00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951432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14"/>
          </p:nvPr>
        </p:nvSpPr>
        <p:spPr/>
        <p:txBody>
          <a:bodyPr/>
          <a:lstStyle/>
          <a:p>
            <a:fld id="{8BA32784-A38C-46E9-B353-276755C5FD06}" type="slidenum">
              <a:rPr lang="ru-RU" smtClean="0"/>
              <a:pPr/>
              <a:t>8</a:t>
            </a:fld>
            <a:endParaRPr lang="ru-RU"/>
          </a:p>
        </p:txBody>
      </p:sp>
      <p:sp>
        <p:nvSpPr>
          <p:cNvPr id="4" name="Title 3"/>
          <p:cNvSpPr>
            <a:spLocks noGrp="1"/>
          </p:cNvSpPr>
          <p:nvPr>
            <p:ph type="title"/>
          </p:nvPr>
        </p:nvSpPr>
        <p:spPr/>
        <p:txBody>
          <a:bodyPr/>
          <a:lstStyle/>
          <a:p>
            <a:r>
              <a:rPr lang="en-US" dirty="0" smtClean="0"/>
              <a:t>Voltage, </a:t>
            </a:r>
            <a:r>
              <a:rPr lang="en-US" dirty="0" err="1" smtClean="0"/>
              <a:t>R_ds</a:t>
            </a:r>
            <a:r>
              <a:rPr lang="en-US" dirty="0" smtClean="0"/>
              <a:t>(on) page</a:t>
            </a:r>
            <a:endParaRPr lang="ru-RU" dirty="0"/>
          </a:p>
        </p:txBody>
      </p:sp>
      <p:sp>
        <p:nvSpPr>
          <p:cNvPr id="6" name="Date Placeholder 5"/>
          <p:cNvSpPr>
            <a:spLocks noGrp="1"/>
          </p:cNvSpPr>
          <p:nvPr>
            <p:ph type="dt" sz="half" idx="15"/>
          </p:nvPr>
        </p:nvSpPr>
        <p:spPr/>
        <p:txBody>
          <a:bodyPr/>
          <a:lstStyle/>
          <a:p>
            <a:r>
              <a:rPr lang="en-US" smtClean="0"/>
              <a:t>2018-07-26   </a:t>
            </a:r>
            <a:r>
              <a:rPr lang="en-US" b="1" smtClean="0"/>
              <a:t>restricted</a:t>
            </a:r>
            <a:endParaRPr lang="ru-RU" b="1"/>
          </a:p>
        </p:txBody>
      </p:sp>
      <p:pic>
        <p:nvPicPr>
          <p:cNvPr id="9" name="Content Placeholder 8"/>
          <p:cNvPicPr>
            <a:picLocks noGrp="1" noChangeAspect="1"/>
          </p:cNvPicPr>
          <p:nvPr>
            <p:ph sz="quarter" idx="13"/>
          </p:nvPr>
        </p:nvPicPr>
        <p:blipFill>
          <a:blip r:embed="rId2"/>
          <a:stretch>
            <a:fillRect/>
          </a:stretch>
        </p:blipFill>
        <p:spPr>
          <a:xfrm>
            <a:off x="152400" y="1143000"/>
            <a:ext cx="6222177" cy="5113337"/>
          </a:xfrm>
          <a:prstGeom prst="rect">
            <a:avLst/>
          </a:prstGeom>
        </p:spPr>
      </p:pic>
      <p:cxnSp>
        <p:nvCxnSpPr>
          <p:cNvPr id="11" name="Straight Arrow Connector 10"/>
          <p:cNvCxnSpPr/>
          <p:nvPr/>
        </p:nvCxnSpPr>
        <p:spPr>
          <a:xfrm flipH="1">
            <a:off x="4114800" y="2590800"/>
            <a:ext cx="2743200"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114800" y="2895600"/>
            <a:ext cx="2743200" cy="1447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bwMode="auto">
          <a:xfrm>
            <a:off x="6858000" y="1217363"/>
            <a:ext cx="1905000" cy="5001369"/>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Expand and collapse topics by clicking </a:t>
            </a:r>
            <a:r>
              <a:rPr lang="en-US" sz="1050" kern="0" dirty="0">
                <a:solidFill>
                  <a:srgbClr val="FF0000"/>
                </a:solidFill>
                <a:latin typeface="Verdana" pitchFamily="34" charset="0"/>
                <a:ea typeface="Verdana" pitchFamily="34" charset="0"/>
                <a:cs typeface="Verdana" pitchFamily="34" charset="0"/>
              </a:rPr>
              <a:t>on ⊕ and ⊝</a:t>
            </a:r>
            <a:endParaRPr lang="en-US" sz="1050" kern="0" dirty="0" smtClean="0">
              <a:solidFill>
                <a:srgbClr val="FF0000"/>
              </a:solidFill>
              <a:latin typeface="Verdana" pitchFamily="34" charset="0"/>
              <a:ea typeface="Verdana" pitchFamily="34" charset="0"/>
              <a:cs typeface="Verdana" pitchFamily="34" charset="0"/>
            </a:endParaRPr>
          </a:p>
          <a:p>
            <a:pPr marR="0" defTabSz="914400" eaLnBrk="0" fontAlgn="auto" latinLnBrk="0" hangingPunct="0">
              <a:spcBef>
                <a:spcPts val="0"/>
              </a:spcBef>
              <a:spcAft>
                <a:spcPts val="300"/>
              </a:spcAft>
              <a:buClr>
                <a:schemeClr val="accent1"/>
              </a:buClr>
              <a:buSzTx/>
              <a:tabLst/>
            </a:pPr>
            <a:endParaRPr lang="en-US" sz="1050" kern="0" dirty="0">
              <a:solidFill>
                <a:srgbClr val="FF0000"/>
              </a:solidFill>
              <a:latin typeface="Verdana" pitchFamily="34" charset="0"/>
              <a:ea typeface="Verdana" pitchFamily="34" charset="0"/>
              <a:cs typeface="Verdana" pitchFamily="34" charset="0"/>
            </a:endParaRPr>
          </a:p>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There are hot keys:</a:t>
            </a:r>
          </a:p>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 - expand current topic and all his subtopics,</a:t>
            </a:r>
          </a:p>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 - collapse current subtopic</a:t>
            </a:r>
          </a:p>
          <a:p>
            <a:pPr marR="0" defTabSz="914400" eaLnBrk="0" fontAlgn="auto" latinLnBrk="0" hangingPunct="0">
              <a:spcBef>
                <a:spcPts val="0"/>
              </a:spcBef>
              <a:spcAft>
                <a:spcPts val="300"/>
              </a:spcAft>
              <a:buClr>
                <a:schemeClr val="accent1"/>
              </a:buClr>
              <a:buSzTx/>
              <a:tabLst/>
            </a:pPr>
            <a:endParaRPr lang="en-US" sz="1050" kern="0" dirty="0">
              <a:solidFill>
                <a:srgbClr val="FF0000"/>
              </a:solidFill>
              <a:latin typeface="Verdana" pitchFamily="34" charset="0"/>
              <a:ea typeface="Verdana" pitchFamily="34" charset="0"/>
              <a:cs typeface="Verdana" pitchFamily="34" charset="0"/>
            </a:endParaRPr>
          </a:p>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If you start type in a topic by mistake and just don’t want to save the changes press “Esc”. To undo any change press Ctrl-Z</a:t>
            </a:r>
          </a:p>
          <a:p>
            <a:pPr marR="0" defTabSz="914400" eaLnBrk="0" fontAlgn="auto" latinLnBrk="0" hangingPunct="0">
              <a:spcBef>
                <a:spcPts val="0"/>
              </a:spcBef>
              <a:spcAft>
                <a:spcPts val="300"/>
              </a:spcAft>
              <a:buClr>
                <a:schemeClr val="accent1"/>
              </a:buClr>
              <a:buSzTx/>
              <a:tabLst/>
            </a:pPr>
            <a:endParaRPr lang="en-US" sz="1050" kern="0" dirty="0">
              <a:solidFill>
                <a:srgbClr val="FF0000"/>
              </a:solidFill>
              <a:latin typeface="Verdana" pitchFamily="34" charset="0"/>
              <a:ea typeface="Verdana" pitchFamily="34" charset="0"/>
              <a:cs typeface="Verdana" pitchFamily="34" charset="0"/>
            </a:endParaRPr>
          </a:p>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Note that anything what you do with the map (e.g. expanding some topics) changes the file and XMIND want to save the changes. It will ask if you try to close the file. Just close without saving if you don’t need this changes</a:t>
            </a:r>
          </a:p>
          <a:p>
            <a:pPr marR="0" defTabSz="914400" eaLnBrk="0" fontAlgn="auto" latinLnBrk="0" hangingPunct="0">
              <a:spcBef>
                <a:spcPts val="0"/>
              </a:spcBef>
              <a:spcAft>
                <a:spcPts val="300"/>
              </a:spcAft>
              <a:buClr>
                <a:schemeClr val="accent1"/>
              </a:buClr>
              <a:buSzTx/>
              <a:tabLst/>
            </a:pPr>
            <a:endParaRPr lang="en-US" sz="1050" kern="0" dirty="0">
              <a:solidFill>
                <a:srgbClr val="FF0000"/>
              </a:solidFill>
              <a:latin typeface="Verdana" pitchFamily="34" charset="0"/>
              <a:ea typeface="Verdana" pitchFamily="34" charset="0"/>
              <a:cs typeface="Verdana" pitchFamily="34" charset="0"/>
            </a:endParaRPr>
          </a:p>
          <a:p>
            <a:pPr marR="0" defTabSz="914400" eaLnBrk="0" fontAlgn="auto" latinLnBrk="0" hangingPunct="0">
              <a:spcBef>
                <a:spcPts val="0"/>
              </a:spcBef>
              <a:spcAft>
                <a:spcPts val="300"/>
              </a:spcAft>
              <a:buClr>
                <a:schemeClr val="accent1"/>
              </a:buClr>
              <a:buSzTx/>
              <a:tabLst/>
            </a:pPr>
            <a:r>
              <a:rPr lang="en-US" sz="1050" kern="0" dirty="0" smtClean="0">
                <a:solidFill>
                  <a:srgbClr val="FF0000"/>
                </a:solidFill>
                <a:latin typeface="Verdana" pitchFamily="34" charset="0"/>
                <a:ea typeface="Verdana" pitchFamily="34" charset="0"/>
                <a:cs typeface="Verdana" pitchFamily="34" charset="0"/>
              </a:rPr>
              <a:t>Look to the next slide as example what you can see</a:t>
            </a:r>
          </a:p>
          <a:p>
            <a:pPr marL="285750" marR="0" indent="-285750" defTabSz="914400" eaLnBrk="0" fontAlgn="auto" latinLnBrk="0" hangingPunct="0">
              <a:spcBef>
                <a:spcPts val="0"/>
              </a:spcBef>
              <a:spcAft>
                <a:spcPts val="300"/>
              </a:spcAft>
              <a:buClr>
                <a:schemeClr val="accent1"/>
              </a:buClr>
              <a:buSzTx/>
              <a:buFont typeface="Arial" panose="020B0604020202020204" pitchFamily="34" charset="0"/>
              <a:buChar char="•"/>
              <a:tabLst/>
            </a:pPr>
            <a:endParaRPr lang="ru-RU" sz="1400" kern="0" dirty="0" smtClean="0">
              <a:solidFill>
                <a:srgbClr val="FF00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687362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2018. All rights reserved.</a:t>
            </a:r>
            <a:endParaRPr lang="ru-RU"/>
          </a:p>
        </p:txBody>
      </p:sp>
      <p:sp>
        <p:nvSpPr>
          <p:cNvPr id="3" name="Slide Number Placeholder 2"/>
          <p:cNvSpPr>
            <a:spLocks noGrp="1"/>
          </p:cNvSpPr>
          <p:nvPr>
            <p:ph type="sldNum" sz="quarter" idx="14"/>
          </p:nvPr>
        </p:nvSpPr>
        <p:spPr/>
        <p:txBody>
          <a:bodyPr/>
          <a:lstStyle/>
          <a:p>
            <a:fld id="{8BA32784-A38C-46E9-B353-276755C5FD06}" type="slidenum">
              <a:rPr lang="ru-RU" smtClean="0"/>
              <a:pPr/>
              <a:t>9</a:t>
            </a:fld>
            <a:endParaRPr lang="ru-RU"/>
          </a:p>
        </p:txBody>
      </p:sp>
      <p:sp>
        <p:nvSpPr>
          <p:cNvPr id="4" name="Title 3"/>
          <p:cNvSpPr>
            <a:spLocks noGrp="1"/>
          </p:cNvSpPr>
          <p:nvPr>
            <p:ph type="title"/>
          </p:nvPr>
        </p:nvSpPr>
        <p:spPr/>
        <p:txBody>
          <a:bodyPr/>
          <a:lstStyle/>
          <a:p>
            <a:endParaRPr lang="ru-RU"/>
          </a:p>
        </p:txBody>
      </p:sp>
      <p:pic>
        <p:nvPicPr>
          <p:cNvPr id="7" name="Content Placeholder 6"/>
          <p:cNvPicPr>
            <a:picLocks noGrp="1" noChangeAspect="1"/>
          </p:cNvPicPr>
          <p:nvPr>
            <p:ph sz="quarter" idx="13"/>
          </p:nvPr>
        </p:nvPicPr>
        <p:blipFill>
          <a:blip r:embed="rId2"/>
          <a:stretch>
            <a:fillRect/>
          </a:stretch>
        </p:blipFill>
        <p:spPr>
          <a:xfrm>
            <a:off x="250825" y="1447850"/>
            <a:ext cx="8642350" cy="4754463"/>
          </a:xfrm>
          <a:prstGeom prst="rect">
            <a:avLst/>
          </a:prstGeom>
        </p:spPr>
      </p:pic>
      <p:sp>
        <p:nvSpPr>
          <p:cNvPr id="6" name="Date Placeholder 5"/>
          <p:cNvSpPr>
            <a:spLocks noGrp="1"/>
          </p:cNvSpPr>
          <p:nvPr>
            <p:ph type="dt" sz="half" idx="15"/>
          </p:nvPr>
        </p:nvSpPr>
        <p:spPr/>
        <p:txBody>
          <a:bodyPr/>
          <a:lstStyle/>
          <a:p>
            <a:r>
              <a:rPr lang="en-US" smtClean="0"/>
              <a:t>2018-07-26   </a:t>
            </a:r>
            <a:r>
              <a:rPr lang="en-US" b="1" smtClean="0"/>
              <a:t>restricted</a:t>
            </a:r>
            <a:endParaRPr lang="ru-RU" b="1"/>
          </a:p>
        </p:txBody>
      </p:sp>
    </p:spTree>
    <p:extLst>
      <p:ext uri="{BB962C8B-B14F-4D97-AF65-F5344CB8AC3E}">
        <p14:creationId xmlns:p14="http://schemas.microsoft.com/office/powerpoint/2010/main" val="2066685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CLMASTER" val="0"/>
  <p:tag name="SLIDESPERROW" val="4"/>
  <p:tag name="THUMBWIDTH" val="220"/>
</p:tagLst>
</file>

<file path=ppt/tags/tag2.xml><?xml version="1.0" encoding="utf-8"?>
<p:tagLst xmlns:a="http://schemas.openxmlformats.org/drawingml/2006/main" xmlns:r="http://schemas.openxmlformats.org/officeDocument/2006/relationships" xmlns:p="http://schemas.openxmlformats.org/presentationml/2006/main">
  <p:tag name="FB-SLIDENAME" val="4 boxes with title"/>
  <p:tag name="FB-CATEGORY" val="Title slide, text and agenda"/>
</p:tagLst>
</file>

<file path=ppt/tags/tag3.xml><?xml version="1.0" encoding="utf-8"?>
<p:tagLst xmlns:a="http://schemas.openxmlformats.org/drawingml/2006/main" xmlns:r="http://schemas.openxmlformats.org/officeDocument/2006/relationships" xmlns:p="http://schemas.openxmlformats.org/presentationml/2006/main">
  <p:tag name="FB-SLIDENAME" val="4 boxes with title"/>
  <p:tag name="FB-CATEGORY" val="Title slide, text and agenda"/>
</p:tagLst>
</file>

<file path=ppt/theme/theme1.xml><?xml version="1.0" encoding="utf-8"?>
<a:theme xmlns:a="http://schemas.openxmlformats.org/drawingml/2006/main" name="IFX_Template_2015_4_3">
  <a:themeElements>
    <a:clrScheme name="IFX Neues Design 2015">
      <a:dk1>
        <a:srgbClr val="000000"/>
      </a:dk1>
      <a:lt1>
        <a:srgbClr val="FFFFFF"/>
      </a:lt1>
      <a:dk2>
        <a:srgbClr val="84B6A7"/>
      </a:dk2>
      <a:lt2>
        <a:srgbClr val="E9E6E6"/>
      </a:lt2>
      <a:accent1>
        <a:srgbClr val="E30034"/>
      </a:accent1>
      <a:accent2>
        <a:srgbClr val="928285"/>
      </a:accent2>
      <a:accent3>
        <a:srgbClr val="84B6A7"/>
      </a:accent3>
      <a:accent4>
        <a:srgbClr val="AEC067"/>
      </a:accent4>
      <a:accent5>
        <a:srgbClr val="EE813C"/>
      </a:accent5>
      <a:accent6>
        <a:srgbClr val="AB377A"/>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w="9525">
          <a:noFill/>
          <a:miter lim="800000"/>
          <a:headEnd/>
          <a:tailEnd/>
        </a:ln>
      </a:spPr>
      <a:bodyPr wrap="square" lIns="72000" tIns="72000" rIns="72000" bIns="72000" rtlCol="0" anchor="ctr"/>
      <a:lstStyle>
        <a:defPPr algn="ctr" eaLnBrk="0" hangingPunct="0">
          <a:defRPr sz="1600" dirty="0" smtClean="0">
            <a:latin typeface="+mn-lt"/>
            <a:ea typeface="Verdana" pitchFamily="34" charset="0"/>
            <a:cs typeface="Verdana" pitchFamily="34" charset="0"/>
          </a:defRPr>
        </a:defPPr>
      </a:lstStyle>
    </a:spDef>
    <a:lnDef>
      <a:spPr>
        <a:ln w="190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effectLst/>
      </a:spPr>
      <a:bodyPr wrap="square" lIns="0" tIns="0" rIns="0" bIns="0" rtlCol="0" anchor="ctr" anchorCtr="0">
        <a:spAutoFit/>
      </a:bodyPr>
      <a:lstStyle>
        <a:defPPr marL="285750" marR="0" indent="-285750" defTabSz="914400" eaLnBrk="0" fontAlgn="auto" latinLnBrk="0" hangingPunct="0">
          <a:spcBef>
            <a:spcPts val="0"/>
          </a:spcBef>
          <a:spcAft>
            <a:spcPts val="300"/>
          </a:spcAft>
          <a:buClr>
            <a:schemeClr val="accent1"/>
          </a:buClr>
          <a:buSzTx/>
          <a:buFont typeface="Arial" panose="020B0604020202020204" pitchFamily="34" charset="0"/>
          <a:buChar char="›"/>
          <a:tabLst/>
          <a:defRPr sz="1400" kern="0" dirty="0" smtClean="0">
            <a:latin typeface="Verdana" pitchFamily="34" charset="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Presentation1" id="{749EAD71-09AD-45FE-960B-73C2865BB125}" vid="{F9D62988-93B5-44F7-ADD7-A6721444E72F}"/>
    </a:ext>
  </a:extLst>
</a:theme>
</file>

<file path=ppt/theme/theme2.xml><?xml version="1.0" encoding="utf-8"?>
<a:theme xmlns:a="http://schemas.openxmlformats.org/drawingml/2006/main" name="Larissa-Design">
  <a:themeElements>
    <a:clrScheme name="IFX Neues Design 2015">
      <a:dk1>
        <a:srgbClr val="000000"/>
      </a:dk1>
      <a:lt1>
        <a:srgbClr val="FFFFFF"/>
      </a:lt1>
      <a:dk2>
        <a:srgbClr val="000000"/>
      </a:dk2>
      <a:lt2>
        <a:srgbClr val="928285"/>
      </a:lt2>
      <a:accent1>
        <a:srgbClr val="E30034"/>
      </a:accent1>
      <a:accent2>
        <a:srgbClr val="E9E6E6"/>
      </a:accent2>
      <a:accent3>
        <a:srgbClr val="9BC3B7"/>
      </a:accent3>
      <a:accent4>
        <a:srgbClr val="AEC067"/>
      </a:accent4>
      <a:accent5>
        <a:srgbClr val="EE813C"/>
      </a:accent5>
      <a:accent6>
        <a:srgbClr val="AB377A"/>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Infineon_ColorTheme_2012">
      <a:dk1>
        <a:srgbClr val="00214A"/>
      </a:dk1>
      <a:lt1>
        <a:srgbClr val="FFFFFF"/>
      </a:lt1>
      <a:dk2>
        <a:srgbClr val="00214A"/>
      </a:dk2>
      <a:lt2>
        <a:srgbClr val="C8D8E6"/>
      </a:lt2>
      <a:accent1>
        <a:srgbClr val="B70D28"/>
      </a:accent1>
      <a:accent2>
        <a:srgbClr val="E3EBF2"/>
      </a:accent2>
      <a:accent3>
        <a:srgbClr val="005DA9"/>
      </a:accent3>
      <a:accent4>
        <a:srgbClr val="969696"/>
      </a:accent4>
      <a:accent5>
        <a:srgbClr val="FDC400"/>
      </a:accent5>
      <a:accent6>
        <a:srgbClr val="009651"/>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1081</Words>
  <Application>Microsoft Office PowerPoint</Application>
  <PresentationFormat>On-screen Show (4:3)</PresentationFormat>
  <Paragraphs>92</Paragraphs>
  <Slides>11</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Verdana</vt:lpstr>
      <vt:lpstr>IFX_Template_2015_4_3</vt:lpstr>
      <vt:lpstr>Infineon Portfolio XMIND Playbook</vt:lpstr>
      <vt:lpstr>Index</vt:lpstr>
      <vt:lpstr>What is Infineon Portfolio XMIND Playbook? </vt:lpstr>
      <vt:lpstr>How to run XMind?</vt:lpstr>
      <vt:lpstr>3 steps to start</vt:lpstr>
      <vt:lpstr>START HERE: </vt:lpstr>
      <vt:lpstr>MOSFET page</vt:lpstr>
      <vt:lpstr>Voltage, R_ds(on) page</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2004-03-02T21:24:15Z</cp:lastPrinted>
  <dcterms:created xsi:type="dcterms:W3CDTF">2018-07-26T13:33:26Z</dcterms:created>
  <dcterms:modified xsi:type="dcterms:W3CDTF">2018-08-02T04:48:07Z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v.02.00.01-2016-05-01</vt:lpwstr>
  </property>
  <property fmtid="{D5CDD505-2E9C-101B-9397-08002B2CF9AE}" pid="3" name="TemplateCompany">
    <vt:lpwstr>IFX</vt:lpwstr>
  </property>
  <property fmtid="{D5CDD505-2E9C-101B-9397-08002B2CF9AE}" pid="4" name="ConfidentialityMarking">
    <vt:lpwstr>restricted</vt:lpwstr>
  </property>
  <property fmtid="{D5CDD505-2E9C-101B-9397-08002B2CF9AE}" pid="5" name="AdditionalMarking">
    <vt:lpwstr/>
  </property>
  <property fmtid="{D5CDD505-2E9C-101B-9397-08002B2CF9AE}" pid="6" name="Owner">
    <vt:lpwstr/>
  </property>
  <property fmtid="{D5CDD505-2E9C-101B-9397-08002B2CF9AE}" pid="7" name="DocumentID">
    <vt:lpwstr/>
  </property>
  <property fmtid="{D5CDD505-2E9C-101B-9397-08002B2CF9AE}" pid="8" name="DocumentVersion">
    <vt:lpwstr/>
  </property>
  <property fmtid="{D5CDD505-2E9C-101B-9397-08002B2CF9AE}" pid="9" name="Proprietary">
    <vt:lpwstr/>
  </property>
</Properties>
</file>