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0.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1.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12.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13.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14.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15.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16.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17.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18.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19.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20.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21.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22.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23.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24.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69" d="100"/>
          <a:sy n="69" d="100"/>
        </p:scale>
        <p:origin x="56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F9F714-39CE-45E4-94EB-0FEAF108890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C045985-CCAF-46AC-9AAA-A4D2DBCF0972}">
      <dgm:prSet phldrT="[Text]"/>
      <dgm:spPr/>
      <dgm:t>
        <a:bodyPr/>
        <a:lstStyle/>
        <a:p>
          <a:r>
            <a:rPr lang="en-US" dirty="0" smtClean="0"/>
            <a:t>The processes used for Requirement Engineering vary widely depending on the application domain, the people involved and the organization developing the requirements</a:t>
          </a:r>
          <a:endParaRPr lang="en-US" dirty="0"/>
        </a:p>
      </dgm:t>
    </dgm:pt>
    <dgm:pt modelId="{5CBBFECE-333A-4A16-B634-5E5B22A2527A}" type="parTrans" cxnId="{9C3B9035-62DF-4CAC-B820-95C7FEFEA330}">
      <dgm:prSet/>
      <dgm:spPr/>
      <dgm:t>
        <a:bodyPr/>
        <a:lstStyle/>
        <a:p>
          <a:endParaRPr lang="en-US"/>
        </a:p>
      </dgm:t>
    </dgm:pt>
    <dgm:pt modelId="{A448132D-9796-4193-B7FD-5BD98D24BC7B}" type="sibTrans" cxnId="{9C3B9035-62DF-4CAC-B820-95C7FEFEA330}">
      <dgm:prSet/>
      <dgm:spPr/>
      <dgm:t>
        <a:bodyPr/>
        <a:lstStyle/>
        <a:p>
          <a:endParaRPr lang="en-US"/>
        </a:p>
      </dgm:t>
    </dgm:pt>
    <dgm:pt modelId="{01C8353D-2FA0-4BF5-873F-97D813CECEB4}">
      <dgm:prSet phldrT="[Text]"/>
      <dgm:spPr/>
      <dgm:t>
        <a:bodyPr/>
        <a:lstStyle/>
        <a:p>
          <a:r>
            <a:rPr lang="en-US" dirty="0" smtClean="0"/>
            <a:t>However there are a number of generic activities common to all processes</a:t>
          </a:r>
          <a:endParaRPr lang="en-US" dirty="0"/>
        </a:p>
      </dgm:t>
    </dgm:pt>
    <dgm:pt modelId="{92A74D03-7FB0-46E9-9ADD-ADA65813F979}" type="parTrans" cxnId="{FD2E0822-628C-4B63-B0B0-D5D3504F088E}">
      <dgm:prSet/>
      <dgm:spPr/>
      <dgm:t>
        <a:bodyPr/>
        <a:lstStyle/>
        <a:p>
          <a:endParaRPr lang="en-US"/>
        </a:p>
      </dgm:t>
    </dgm:pt>
    <dgm:pt modelId="{23D3FA12-7D55-48E4-9EC4-BE23A96898F5}" type="sibTrans" cxnId="{FD2E0822-628C-4B63-B0B0-D5D3504F088E}">
      <dgm:prSet/>
      <dgm:spPr/>
      <dgm:t>
        <a:bodyPr/>
        <a:lstStyle/>
        <a:p>
          <a:endParaRPr lang="en-US"/>
        </a:p>
      </dgm:t>
    </dgm:pt>
    <dgm:pt modelId="{401C5021-DE33-4FBA-A4BE-DF2A8F64C558}">
      <dgm:prSet phldrT="[Text]"/>
      <dgm:spPr/>
      <dgm:t>
        <a:bodyPr/>
        <a:lstStyle/>
        <a:p>
          <a:r>
            <a:rPr lang="en-US" dirty="0" smtClean="0"/>
            <a:t>Requirements elicitation</a:t>
          </a:r>
          <a:endParaRPr lang="en-US" dirty="0"/>
        </a:p>
      </dgm:t>
    </dgm:pt>
    <dgm:pt modelId="{46EB1A87-FE6B-4DF6-9424-C60344AEC516}" type="parTrans" cxnId="{FC92A90B-E93B-410E-A0B2-7C93DF77E555}">
      <dgm:prSet/>
      <dgm:spPr/>
      <dgm:t>
        <a:bodyPr/>
        <a:lstStyle/>
        <a:p>
          <a:endParaRPr lang="en-US"/>
        </a:p>
      </dgm:t>
    </dgm:pt>
    <dgm:pt modelId="{9BD7FB46-C359-4638-AF09-04DC12F50CD6}" type="sibTrans" cxnId="{FC92A90B-E93B-410E-A0B2-7C93DF77E555}">
      <dgm:prSet/>
      <dgm:spPr/>
      <dgm:t>
        <a:bodyPr/>
        <a:lstStyle/>
        <a:p>
          <a:endParaRPr lang="en-US"/>
        </a:p>
      </dgm:t>
    </dgm:pt>
    <dgm:pt modelId="{2109F491-9044-4F8A-A021-8DFF67561FAE}">
      <dgm:prSet phldrT="[Text]"/>
      <dgm:spPr/>
      <dgm:t>
        <a:bodyPr/>
        <a:lstStyle/>
        <a:p>
          <a:r>
            <a:rPr lang="en-US" dirty="0" smtClean="0"/>
            <a:t>Requirements analysis</a:t>
          </a:r>
          <a:endParaRPr lang="en-US" dirty="0"/>
        </a:p>
      </dgm:t>
    </dgm:pt>
    <dgm:pt modelId="{1A3C0103-8A1C-435E-8F59-1AC917F6EB1D}" type="parTrans" cxnId="{97F21E31-3ADF-4EDB-AA75-8750F6D44FB1}">
      <dgm:prSet/>
      <dgm:spPr/>
      <dgm:t>
        <a:bodyPr/>
        <a:lstStyle/>
        <a:p>
          <a:endParaRPr lang="en-US"/>
        </a:p>
      </dgm:t>
    </dgm:pt>
    <dgm:pt modelId="{39E935D1-4878-40EC-AC2B-5B19E26C54CE}" type="sibTrans" cxnId="{97F21E31-3ADF-4EDB-AA75-8750F6D44FB1}">
      <dgm:prSet/>
      <dgm:spPr/>
      <dgm:t>
        <a:bodyPr/>
        <a:lstStyle/>
        <a:p>
          <a:endParaRPr lang="en-US"/>
        </a:p>
      </dgm:t>
    </dgm:pt>
    <dgm:pt modelId="{BEDF89BE-7125-4838-8BEF-F48D4A5F821C}">
      <dgm:prSet phldrT="[Text]"/>
      <dgm:spPr/>
      <dgm:t>
        <a:bodyPr/>
        <a:lstStyle/>
        <a:p>
          <a:r>
            <a:rPr lang="en-US" dirty="0" smtClean="0"/>
            <a:t>Requirements validation</a:t>
          </a:r>
          <a:endParaRPr lang="en-US" dirty="0"/>
        </a:p>
      </dgm:t>
    </dgm:pt>
    <dgm:pt modelId="{6CB1DC88-AD4B-4B73-BC2B-7F7469E24A5B}" type="parTrans" cxnId="{DE3F1C40-609E-4F97-9D6C-A14BD9890B91}">
      <dgm:prSet/>
      <dgm:spPr/>
      <dgm:t>
        <a:bodyPr/>
        <a:lstStyle/>
        <a:p>
          <a:endParaRPr lang="en-US"/>
        </a:p>
      </dgm:t>
    </dgm:pt>
    <dgm:pt modelId="{20B9428D-856C-40AA-8264-0E326B7AFAEB}" type="sibTrans" cxnId="{DE3F1C40-609E-4F97-9D6C-A14BD9890B91}">
      <dgm:prSet/>
      <dgm:spPr/>
      <dgm:t>
        <a:bodyPr/>
        <a:lstStyle/>
        <a:p>
          <a:endParaRPr lang="en-US"/>
        </a:p>
      </dgm:t>
    </dgm:pt>
    <dgm:pt modelId="{F4AEF56C-B0AB-45BB-861D-C8183572D725}">
      <dgm:prSet phldrT="[Text]"/>
      <dgm:spPr/>
      <dgm:t>
        <a:bodyPr/>
        <a:lstStyle/>
        <a:p>
          <a:r>
            <a:rPr lang="en-US" dirty="0" smtClean="0"/>
            <a:t>Requirements management,</a:t>
          </a:r>
          <a:endParaRPr lang="en-US" dirty="0"/>
        </a:p>
      </dgm:t>
    </dgm:pt>
    <dgm:pt modelId="{F3AB9F57-D2D8-44C8-8441-04EA92867500}" type="parTrans" cxnId="{7B6D2559-2459-4266-AFEA-0BEA6CB46364}">
      <dgm:prSet/>
      <dgm:spPr/>
      <dgm:t>
        <a:bodyPr/>
        <a:lstStyle/>
        <a:p>
          <a:endParaRPr lang="en-US"/>
        </a:p>
      </dgm:t>
    </dgm:pt>
    <dgm:pt modelId="{18F6C84B-7103-4EEE-91D8-CC16C40996A9}" type="sibTrans" cxnId="{7B6D2559-2459-4266-AFEA-0BEA6CB46364}">
      <dgm:prSet/>
      <dgm:spPr/>
      <dgm:t>
        <a:bodyPr/>
        <a:lstStyle/>
        <a:p>
          <a:endParaRPr lang="en-US"/>
        </a:p>
      </dgm:t>
    </dgm:pt>
    <dgm:pt modelId="{C63A627F-6E04-41EF-A825-99ADEF7BD716}">
      <dgm:prSet phldrT="[Text]"/>
      <dgm:spPr/>
      <dgm:t>
        <a:bodyPr/>
        <a:lstStyle/>
        <a:p>
          <a:r>
            <a:rPr lang="en-US" dirty="0" smtClean="0"/>
            <a:t> In practice requirements engineering is an iterative activity in which these processes are interleaved</a:t>
          </a:r>
          <a:endParaRPr lang="en-US" dirty="0"/>
        </a:p>
      </dgm:t>
    </dgm:pt>
    <dgm:pt modelId="{3DCDD25C-3597-4EEF-A2B9-E30C1B30E47E}" type="parTrans" cxnId="{D2F07E65-96F7-4513-B4D1-4A41E65ABEB1}">
      <dgm:prSet/>
      <dgm:spPr/>
      <dgm:t>
        <a:bodyPr/>
        <a:lstStyle/>
        <a:p>
          <a:endParaRPr lang="en-US"/>
        </a:p>
      </dgm:t>
    </dgm:pt>
    <dgm:pt modelId="{E49405F0-2380-4A66-967B-FC92664F52F2}" type="sibTrans" cxnId="{D2F07E65-96F7-4513-B4D1-4A41E65ABEB1}">
      <dgm:prSet/>
      <dgm:spPr/>
      <dgm:t>
        <a:bodyPr/>
        <a:lstStyle/>
        <a:p>
          <a:endParaRPr lang="en-US"/>
        </a:p>
      </dgm:t>
    </dgm:pt>
    <dgm:pt modelId="{C217DDD3-D07E-43F3-86F6-4B929D3C9418}" type="pres">
      <dgm:prSet presAssocID="{06F9F714-39CE-45E4-94EB-0FEAF108890D}" presName="linear" presStyleCnt="0">
        <dgm:presLayoutVars>
          <dgm:animLvl val="lvl"/>
          <dgm:resizeHandles val="exact"/>
        </dgm:presLayoutVars>
      </dgm:prSet>
      <dgm:spPr/>
    </dgm:pt>
    <dgm:pt modelId="{8156AC82-823A-4331-9BB6-852B60400E85}" type="pres">
      <dgm:prSet presAssocID="{EC045985-CCAF-46AC-9AAA-A4D2DBCF0972}" presName="parentText" presStyleLbl="node1" presStyleIdx="0" presStyleCnt="3">
        <dgm:presLayoutVars>
          <dgm:chMax val="0"/>
          <dgm:bulletEnabled val="1"/>
        </dgm:presLayoutVars>
      </dgm:prSet>
      <dgm:spPr/>
      <dgm:t>
        <a:bodyPr/>
        <a:lstStyle/>
        <a:p>
          <a:endParaRPr lang="en-US"/>
        </a:p>
      </dgm:t>
    </dgm:pt>
    <dgm:pt modelId="{ECD292C6-447B-4900-A63E-7BD3A57FA433}" type="pres">
      <dgm:prSet presAssocID="{A448132D-9796-4193-B7FD-5BD98D24BC7B}" presName="spacer" presStyleCnt="0"/>
      <dgm:spPr/>
    </dgm:pt>
    <dgm:pt modelId="{1BAFD5DB-9FAD-475A-B860-BDD480B45DAD}" type="pres">
      <dgm:prSet presAssocID="{01C8353D-2FA0-4BF5-873F-97D813CECEB4}" presName="parentText" presStyleLbl="node1" presStyleIdx="1" presStyleCnt="3">
        <dgm:presLayoutVars>
          <dgm:chMax val="0"/>
          <dgm:bulletEnabled val="1"/>
        </dgm:presLayoutVars>
      </dgm:prSet>
      <dgm:spPr/>
      <dgm:t>
        <a:bodyPr/>
        <a:lstStyle/>
        <a:p>
          <a:endParaRPr lang="en-US"/>
        </a:p>
      </dgm:t>
    </dgm:pt>
    <dgm:pt modelId="{79C5EEEE-B604-4134-9C88-E2B96E1FCB08}" type="pres">
      <dgm:prSet presAssocID="{01C8353D-2FA0-4BF5-873F-97D813CECEB4}" presName="childText" presStyleLbl="revTx" presStyleIdx="0" presStyleCnt="1">
        <dgm:presLayoutVars>
          <dgm:bulletEnabled val="1"/>
        </dgm:presLayoutVars>
      </dgm:prSet>
      <dgm:spPr/>
      <dgm:t>
        <a:bodyPr/>
        <a:lstStyle/>
        <a:p>
          <a:endParaRPr lang="en-US"/>
        </a:p>
      </dgm:t>
    </dgm:pt>
    <dgm:pt modelId="{3CDC4BE9-0AF6-4C17-AA4C-69C44317C4FD}" type="pres">
      <dgm:prSet presAssocID="{C63A627F-6E04-41EF-A825-99ADEF7BD716}" presName="parentText" presStyleLbl="node1" presStyleIdx="2" presStyleCnt="3">
        <dgm:presLayoutVars>
          <dgm:chMax val="0"/>
          <dgm:bulletEnabled val="1"/>
        </dgm:presLayoutVars>
      </dgm:prSet>
      <dgm:spPr/>
    </dgm:pt>
  </dgm:ptLst>
  <dgm:cxnLst>
    <dgm:cxn modelId="{97F21E31-3ADF-4EDB-AA75-8750F6D44FB1}" srcId="{01C8353D-2FA0-4BF5-873F-97D813CECEB4}" destId="{2109F491-9044-4F8A-A021-8DFF67561FAE}" srcOrd="1" destOrd="0" parTransId="{1A3C0103-8A1C-435E-8F59-1AC917F6EB1D}" sibTransId="{39E935D1-4878-40EC-AC2B-5B19E26C54CE}"/>
    <dgm:cxn modelId="{C5667EDD-B179-4366-B7FE-7B61DDD1E494}" type="presOf" srcId="{401C5021-DE33-4FBA-A4BE-DF2A8F64C558}" destId="{79C5EEEE-B604-4134-9C88-E2B96E1FCB08}" srcOrd="0" destOrd="0" presId="urn:microsoft.com/office/officeart/2005/8/layout/vList2"/>
    <dgm:cxn modelId="{D2F07E65-96F7-4513-B4D1-4A41E65ABEB1}" srcId="{06F9F714-39CE-45E4-94EB-0FEAF108890D}" destId="{C63A627F-6E04-41EF-A825-99ADEF7BD716}" srcOrd="2" destOrd="0" parTransId="{3DCDD25C-3597-4EEF-A2B9-E30C1B30E47E}" sibTransId="{E49405F0-2380-4A66-967B-FC92664F52F2}"/>
    <dgm:cxn modelId="{9C3B9035-62DF-4CAC-B820-95C7FEFEA330}" srcId="{06F9F714-39CE-45E4-94EB-0FEAF108890D}" destId="{EC045985-CCAF-46AC-9AAA-A4D2DBCF0972}" srcOrd="0" destOrd="0" parTransId="{5CBBFECE-333A-4A16-B634-5E5B22A2527A}" sibTransId="{A448132D-9796-4193-B7FD-5BD98D24BC7B}"/>
    <dgm:cxn modelId="{BC043532-963E-4EDF-96A2-599C291C4C54}" type="presOf" srcId="{01C8353D-2FA0-4BF5-873F-97D813CECEB4}" destId="{1BAFD5DB-9FAD-475A-B860-BDD480B45DAD}" srcOrd="0" destOrd="0" presId="urn:microsoft.com/office/officeart/2005/8/layout/vList2"/>
    <dgm:cxn modelId="{C3F955CD-16E6-4053-80BE-7047A0FF7BA8}" type="presOf" srcId="{06F9F714-39CE-45E4-94EB-0FEAF108890D}" destId="{C217DDD3-D07E-43F3-86F6-4B929D3C9418}" srcOrd="0" destOrd="0" presId="urn:microsoft.com/office/officeart/2005/8/layout/vList2"/>
    <dgm:cxn modelId="{FC92A90B-E93B-410E-A0B2-7C93DF77E555}" srcId="{01C8353D-2FA0-4BF5-873F-97D813CECEB4}" destId="{401C5021-DE33-4FBA-A4BE-DF2A8F64C558}" srcOrd="0" destOrd="0" parTransId="{46EB1A87-FE6B-4DF6-9424-C60344AEC516}" sibTransId="{9BD7FB46-C359-4638-AF09-04DC12F50CD6}"/>
    <dgm:cxn modelId="{FD2E0822-628C-4B63-B0B0-D5D3504F088E}" srcId="{06F9F714-39CE-45E4-94EB-0FEAF108890D}" destId="{01C8353D-2FA0-4BF5-873F-97D813CECEB4}" srcOrd="1" destOrd="0" parTransId="{92A74D03-7FB0-46E9-9ADD-ADA65813F979}" sibTransId="{23D3FA12-7D55-48E4-9EC4-BE23A96898F5}"/>
    <dgm:cxn modelId="{EB625B50-6550-401A-8402-B8B2428FE501}" type="presOf" srcId="{EC045985-CCAF-46AC-9AAA-A4D2DBCF0972}" destId="{8156AC82-823A-4331-9BB6-852B60400E85}" srcOrd="0" destOrd="0" presId="urn:microsoft.com/office/officeart/2005/8/layout/vList2"/>
    <dgm:cxn modelId="{946D93E7-FEF5-4647-ACAE-E5A596CC49C3}" type="presOf" srcId="{C63A627F-6E04-41EF-A825-99ADEF7BD716}" destId="{3CDC4BE9-0AF6-4C17-AA4C-69C44317C4FD}" srcOrd="0" destOrd="0" presId="urn:microsoft.com/office/officeart/2005/8/layout/vList2"/>
    <dgm:cxn modelId="{DE3F1C40-609E-4F97-9D6C-A14BD9890B91}" srcId="{01C8353D-2FA0-4BF5-873F-97D813CECEB4}" destId="{BEDF89BE-7125-4838-8BEF-F48D4A5F821C}" srcOrd="2" destOrd="0" parTransId="{6CB1DC88-AD4B-4B73-BC2B-7F7469E24A5B}" sibTransId="{20B9428D-856C-40AA-8264-0E326B7AFAEB}"/>
    <dgm:cxn modelId="{7B6D2559-2459-4266-AFEA-0BEA6CB46364}" srcId="{01C8353D-2FA0-4BF5-873F-97D813CECEB4}" destId="{F4AEF56C-B0AB-45BB-861D-C8183572D725}" srcOrd="3" destOrd="0" parTransId="{F3AB9F57-D2D8-44C8-8441-04EA92867500}" sibTransId="{18F6C84B-7103-4EEE-91D8-CC16C40996A9}"/>
    <dgm:cxn modelId="{09128D9B-0F43-42B9-99A2-9A01BCD02B84}" type="presOf" srcId="{BEDF89BE-7125-4838-8BEF-F48D4A5F821C}" destId="{79C5EEEE-B604-4134-9C88-E2B96E1FCB08}" srcOrd="0" destOrd="2" presId="urn:microsoft.com/office/officeart/2005/8/layout/vList2"/>
    <dgm:cxn modelId="{467FF9DA-0365-45DE-87CE-5D49AEE5FA56}" type="presOf" srcId="{F4AEF56C-B0AB-45BB-861D-C8183572D725}" destId="{79C5EEEE-B604-4134-9C88-E2B96E1FCB08}" srcOrd="0" destOrd="3" presId="urn:microsoft.com/office/officeart/2005/8/layout/vList2"/>
    <dgm:cxn modelId="{996BCC6E-43E4-4157-A671-BA1477A00239}" type="presOf" srcId="{2109F491-9044-4F8A-A021-8DFF67561FAE}" destId="{79C5EEEE-B604-4134-9C88-E2B96E1FCB08}" srcOrd="0" destOrd="1" presId="urn:microsoft.com/office/officeart/2005/8/layout/vList2"/>
    <dgm:cxn modelId="{C50E93D5-AB1D-4EA0-AF7F-8AB28A4ED0D8}" type="presParOf" srcId="{C217DDD3-D07E-43F3-86F6-4B929D3C9418}" destId="{8156AC82-823A-4331-9BB6-852B60400E85}" srcOrd="0" destOrd="0" presId="urn:microsoft.com/office/officeart/2005/8/layout/vList2"/>
    <dgm:cxn modelId="{F9697112-A418-4D04-9D84-0E119E1B399F}" type="presParOf" srcId="{C217DDD3-D07E-43F3-86F6-4B929D3C9418}" destId="{ECD292C6-447B-4900-A63E-7BD3A57FA433}" srcOrd="1" destOrd="0" presId="urn:microsoft.com/office/officeart/2005/8/layout/vList2"/>
    <dgm:cxn modelId="{E6BB19B5-EC02-417E-A1F7-0448C336E15E}" type="presParOf" srcId="{C217DDD3-D07E-43F3-86F6-4B929D3C9418}" destId="{1BAFD5DB-9FAD-475A-B860-BDD480B45DAD}" srcOrd="2" destOrd="0" presId="urn:microsoft.com/office/officeart/2005/8/layout/vList2"/>
    <dgm:cxn modelId="{51495021-98F0-46F8-983C-A946EAD91449}" type="presParOf" srcId="{C217DDD3-D07E-43F3-86F6-4B929D3C9418}" destId="{79C5EEEE-B604-4134-9C88-E2B96E1FCB08}" srcOrd="3" destOrd="0" presId="urn:microsoft.com/office/officeart/2005/8/layout/vList2"/>
    <dgm:cxn modelId="{21CFEB35-D0A8-406B-96FF-24DA2F4024FF}" type="presParOf" srcId="{C217DDD3-D07E-43F3-86F6-4B929D3C9418}" destId="{3CDC4BE9-0AF6-4C17-AA4C-69C44317C4F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6F9F714-39CE-45E4-94EB-0FEAF108890D}"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F3D8B05B-8586-4B4C-9286-E13F992B508D}">
      <dgm:prSet/>
      <dgm:spPr/>
      <dgm:t>
        <a:bodyPr/>
        <a:lstStyle/>
        <a:p>
          <a:r>
            <a:rPr lang="en-US" dirty="0" smtClean="0"/>
            <a:t>IT staff who are responsible for installing and maintaining the system</a:t>
          </a:r>
        </a:p>
      </dgm:t>
    </dgm:pt>
    <dgm:pt modelId="{455B493D-782A-4806-8406-C4139DB677F7}" type="parTrans" cxnId="{196D3359-7181-4962-91FD-52638F0077AA}">
      <dgm:prSet/>
      <dgm:spPr/>
    </dgm:pt>
    <dgm:pt modelId="{C4CFF956-021F-4218-BF9A-D8FDED516D3F}" type="sibTrans" cxnId="{196D3359-7181-4962-91FD-52638F0077AA}">
      <dgm:prSet/>
      <dgm:spPr/>
    </dgm:pt>
    <dgm:pt modelId="{657457CE-7185-4DBC-8F27-DC8B04CCBB48}">
      <dgm:prSet/>
      <dgm:spPr/>
      <dgm:t>
        <a:bodyPr/>
        <a:lstStyle/>
        <a:p>
          <a:r>
            <a:rPr lang="en-US" dirty="0" smtClean="0"/>
            <a:t>Medical ethics manager who must ensure that the system meets current ethical guidelines for patient care</a:t>
          </a:r>
        </a:p>
      </dgm:t>
    </dgm:pt>
    <dgm:pt modelId="{BF64A61F-DC0B-451C-8D66-DDBDC399A868}" type="parTrans" cxnId="{3D34E84D-2425-4A94-8B57-FCE9FEFE72D0}">
      <dgm:prSet/>
      <dgm:spPr/>
    </dgm:pt>
    <dgm:pt modelId="{ECA75022-9136-49AE-A218-743CA7F7990F}" type="sibTrans" cxnId="{3D34E84D-2425-4A94-8B57-FCE9FEFE72D0}">
      <dgm:prSet/>
      <dgm:spPr/>
    </dgm:pt>
    <dgm:pt modelId="{5872DCCB-07CE-43D2-A5C5-328093DF30DD}">
      <dgm:prSet/>
      <dgm:spPr/>
      <dgm:t>
        <a:bodyPr/>
        <a:lstStyle/>
        <a:p>
          <a:r>
            <a:rPr lang="en-US" dirty="0" smtClean="0"/>
            <a:t>Healthcare managers who obtain management information from the system</a:t>
          </a:r>
        </a:p>
      </dgm:t>
    </dgm:pt>
    <dgm:pt modelId="{E08215CA-C477-404C-A105-95EB7C560037}" type="parTrans" cxnId="{720AA380-C13E-42B8-8C01-04A3FD3E2C41}">
      <dgm:prSet/>
      <dgm:spPr/>
    </dgm:pt>
    <dgm:pt modelId="{0F9A8CDB-2852-4852-9DE0-0445307A895A}" type="sibTrans" cxnId="{720AA380-C13E-42B8-8C01-04A3FD3E2C41}">
      <dgm:prSet/>
      <dgm:spPr/>
    </dgm:pt>
    <dgm:pt modelId="{312B0EF7-8E66-467B-9BE7-FE50BDB856D0}">
      <dgm:prSet/>
      <dgm:spPr/>
      <dgm:t>
        <a:bodyPr/>
        <a:lstStyle/>
        <a:p>
          <a:r>
            <a:rPr lang="en-US" dirty="0" smtClean="0"/>
            <a:t>Medical record staff who are responsible for ensuring that system information can be maintained and preserved and that record keeping procedures have been properly implemented</a:t>
          </a:r>
        </a:p>
      </dgm:t>
    </dgm:pt>
    <dgm:pt modelId="{0330EB06-6506-404A-A471-837682BB4835}" type="parTrans" cxnId="{D5D0591A-876F-4E73-91F7-58AB35DF5A60}">
      <dgm:prSet/>
      <dgm:spPr/>
    </dgm:pt>
    <dgm:pt modelId="{E3F2B327-9E56-4D43-9AAD-7808875F71BD}" type="sibTrans" cxnId="{D5D0591A-876F-4E73-91F7-58AB35DF5A60}">
      <dgm:prSet/>
      <dgm:spPr/>
    </dgm:pt>
    <dgm:pt modelId="{63184BDE-704C-4F55-8311-E16B1874E46E}" type="pres">
      <dgm:prSet presAssocID="{06F9F714-39CE-45E4-94EB-0FEAF108890D}" presName="diagram" presStyleCnt="0">
        <dgm:presLayoutVars>
          <dgm:dir/>
          <dgm:resizeHandles val="exact"/>
        </dgm:presLayoutVars>
      </dgm:prSet>
      <dgm:spPr/>
    </dgm:pt>
    <dgm:pt modelId="{C71BC0AC-1FED-4FC6-BA5E-9BD7810211E7}" type="pres">
      <dgm:prSet presAssocID="{F3D8B05B-8586-4B4C-9286-E13F992B508D}" presName="node" presStyleLbl="node1" presStyleIdx="0" presStyleCnt="4">
        <dgm:presLayoutVars>
          <dgm:bulletEnabled val="1"/>
        </dgm:presLayoutVars>
      </dgm:prSet>
      <dgm:spPr/>
      <dgm:t>
        <a:bodyPr/>
        <a:lstStyle/>
        <a:p>
          <a:endParaRPr lang="en-US"/>
        </a:p>
      </dgm:t>
    </dgm:pt>
    <dgm:pt modelId="{860CB35F-5199-47B9-A26A-192E0DE7F94F}" type="pres">
      <dgm:prSet presAssocID="{C4CFF956-021F-4218-BF9A-D8FDED516D3F}" presName="sibTrans" presStyleCnt="0"/>
      <dgm:spPr/>
    </dgm:pt>
    <dgm:pt modelId="{DE755D68-8433-4CC9-832A-C7AA5F184832}" type="pres">
      <dgm:prSet presAssocID="{657457CE-7185-4DBC-8F27-DC8B04CCBB48}" presName="node" presStyleLbl="node1" presStyleIdx="1" presStyleCnt="4">
        <dgm:presLayoutVars>
          <dgm:bulletEnabled val="1"/>
        </dgm:presLayoutVars>
      </dgm:prSet>
      <dgm:spPr/>
      <dgm:t>
        <a:bodyPr/>
        <a:lstStyle/>
        <a:p>
          <a:endParaRPr lang="en-US"/>
        </a:p>
      </dgm:t>
    </dgm:pt>
    <dgm:pt modelId="{D5D082CA-A599-472F-8E3F-89BA38C29B76}" type="pres">
      <dgm:prSet presAssocID="{ECA75022-9136-49AE-A218-743CA7F7990F}" presName="sibTrans" presStyleCnt="0"/>
      <dgm:spPr/>
    </dgm:pt>
    <dgm:pt modelId="{B05FF261-B7D9-4BD6-85F0-B7C40998D3A2}" type="pres">
      <dgm:prSet presAssocID="{5872DCCB-07CE-43D2-A5C5-328093DF30DD}" presName="node" presStyleLbl="node1" presStyleIdx="2" presStyleCnt="4">
        <dgm:presLayoutVars>
          <dgm:bulletEnabled val="1"/>
        </dgm:presLayoutVars>
      </dgm:prSet>
      <dgm:spPr/>
      <dgm:t>
        <a:bodyPr/>
        <a:lstStyle/>
        <a:p>
          <a:endParaRPr lang="en-US"/>
        </a:p>
      </dgm:t>
    </dgm:pt>
    <dgm:pt modelId="{E16B332F-CF74-4176-AA7C-48B4D2DC2555}" type="pres">
      <dgm:prSet presAssocID="{0F9A8CDB-2852-4852-9DE0-0445307A895A}" presName="sibTrans" presStyleCnt="0"/>
      <dgm:spPr/>
    </dgm:pt>
    <dgm:pt modelId="{CFAF2F11-C92A-4195-AC64-C06B304C317C}" type="pres">
      <dgm:prSet presAssocID="{312B0EF7-8E66-467B-9BE7-FE50BDB856D0}" presName="node" presStyleLbl="node1" presStyleIdx="3" presStyleCnt="4">
        <dgm:presLayoutVars>
          <dgm:bulletEnabled val="1"/>
        </dgm:presLayoutVars>
      </dgm:prSet>
      <dgm:spPr/>
    </dgm:pt>
  </dgm:ptLst>
  <dgm:cxnLst>
    <dgm:cxn modelId="{F7ECE24A-757A-46A8-BE7B-93F7C38D7F52}" type="presOf" srcId="{312B0EF7-8E66-467B-9BE7-FE50BDB856D0}" destId="{CFAF2F11-C92A-4195-AC64-C06B304C317C}" srcOrd="0" destOrd="0" presId="urn:microsoft.com/office/officeart/2005/8/layout/default"/>
    <dgm:cxn modelId="{A5BFEEC4-530C-4BC9-9F5D-3CD891F72A97}" type="presOf" srcId="{657457CE-7185-4DBC-8F27-DC8B04CCBB48}" destId="{DE755D68-8433-4CC9-832A-C7AA5F184832}" srcOrd="0" destOrd="0" presId="urn:microsoft.com/office/officeart/2005/8/layout/default"/>
    <dgm:cxn modelId="{4FA4F014-D592-4885-8352-3CD9C8BD429D}" type="presOf" srcId="{F3D8B05B-8586-4B4C-9286-E13F992B508D}" destId="{C71BC0AC-1FED-4FC6-BA5E-9BD7810211E7}" srcOrd="0" destOrd="0" presId="urn:microsoft.com/office/officeart/2005/8/layout/default"/>
    <dgm:cxn modelId="{D5D0591A-876F-4E73-91F7-58AB35DF5A60}" srcId="{06F9F714-39CE-45E4-94EB-0FEAF108890D}" destId="{312B0EF7-8E66-467B-9BE7-FE50BDB856D0}" srcOrd="3" destOrd="0" parTransId="{0330EB06-6506-404A-A471-837682BB4835}" sibTransId="{E3F2B327-9E56-4D43-9AAD-7808875F71BD}"/>
    <dgm:cxn modelId="{60042C61-1EDA-4B9D-9268-D9BA495A82BD}" type="presOf" srcId="{06F9F714-39CE-45E4-94EB-0FEAF108890D}" destId="{63184BDE-704C-4F55-8311-E16B1874E46E}" srcOrd="0" destOrd="0" presId="urn:microsoft.com/office/officeart/2005/8/layout/default"/>
    <dgm:cxn modelId="{196D3359-7181-4962-91FD-52638F0077AA}" srcId="{06F9F714-39CE-45E4-94EB-0FEAF108890D}" destId="{F3D8B05B-8586-4B4C-9286-E13F992B508D}" srcOrd="0" destOrd="0" parTransId="{455B493D-782A-4806-8406-C4139DB677F7}" sibTransId="{C4CFF956-021F-4218-BF9A-D8FDED516D3F}"/>
    <dgm:cxn modelId="{720AA380-C13E-42B8-8C01-04A3FD3E2C41}" srcId="{06F9F714-39CE-45E4-94EB-0FEAF108890D}" destId="{5872DCCB-07CE-43D2-A5C5-328093DF30DD}" srcOrd="2" destOrd="0" parTransId="{E08215CA-C477-404C-A105-95EB7C560037}" sibTransId="{0F9A8CDB-2852-4852-9DE0-0445307A895A}"/>
    <dgm:cxn modelId="{3D34E84D-2425-4A94-8B57-FCE9FEFE72D0}" srcId="{06F9F714-39CE-45E4-94EB-0FEAF108890D}" destId="{657457CE-7185-4DBC-8F27-DC8B04CCBB48}" srcOrd="1" destOrd="0" parTransId="{BF64A61F-DC0B-451C-8D66-DDBDC399A868}" sibTransId="{ECA75022-9136-49AE-A218-743CA7F7990F}"/>
    <dgm:cxn modelId="{FDB512C4-518B-46AC-BCCF-B63D39C57456}" type="presOf" srcId="{5872DCCB-07CE-43D2-A5C5-328093DF30DD}" destId="{B05FF261-B7D9-4BD6-85F0-B7C40998D3A2}" srcOrd="0" destOrd="0" presId="urn:microsoft.com/office/officeart/2005/8/layout/default"/>
    <dgm:cxn modelId="{5CECCCC9-791F-43BD-AD0B-FD015A0420BA}" type="presParOf" srcId="{63184BDE-704C-4F55-8311-E16B1874E46E}" destId="{C71BC0AC-1FED-4FC6-BA5E-9BD7810211E7}" srcOrd="0" destOrd="0" presId="urn:microsoft.com/office/officeart/2005/8/layout/default"/>
    <dgm:cxn modelId="{CF6A4074-BA9D-4B26-BFBD-77CE86ADE14B}" type="presParOf" srcId="{63184BDE-704C-4F55-8311-E16B1874E46E}" destId="{860CB35F-5199-47B9-A26A-192E0DE7F94F}" srcOrd="1" destOrd="0" presId="urn:microsoft.com/office/officeart/2005/8/layout/default"/>
    <dgm:cxn modelId="{225389EC-F832-4A8F-BC0D-3A9A7DD07805}" type="presParOf" srcId="{63184BDE-704C-4F55-8311-E16B1874E46E}" destId="{DE755D68-8433-4CC9-832A-C7AA5F184832}" srcOrd="2" destOrd="0" presId="urn:microsoft.com/office/officeart/2005/8/layout/default"/>
    <dgm:cxn modelId="{AB709F3F-FB1C-4D57-8295-68FDBEC4EE28}" type="presParOf" srcId="{63184BDE-704C-4F55-8311-E16B1874E46E}" destId="{D5D082CA-A599-472F-8E3F-89BA38C29B76}" srcOrd="3" destOrd="0" presId="urn:microsoft.com/office/officeart/2005/8/layout/default"/>
    <dgm:cxn modelId="{CEA4A7B9-7E30-4C69-AA1F-CB9A279CBEE2}" type="presParOf" srcId="{63184BDE-704C-4F55-8311-E16B1874E46E}" destId="{B05FF261-B7D9-4BD6-85F0-B7C40998D3A2}" srcOrd="4" destOrd="0" presId="urn:microsoft.com/office/officeart/2005/8/layout/default"/>
    <dgm:cxn modelId="{181B6D92-B488-48C8-8C28-ECE79B140EF8}" type="presParOf" srcId="{63184BDE-704C-4F55-8311-E16B1874E46E}" destId="{E16B332F-CF74-4176-AA7C-48B4D2DC2555}" srcOrd="5" destOrd="0" presId="urn:microsoft.com/office/officeart/2005/8/layout/default"/>
    <dgm:cxn modelId="{474E64C3-1633-4439-900F-7502018A9F8C}" type="presParOf" srcId="{63184BDE-704C-4F55-8311-E16B1874E46E}" destId="{CFAF2F11-C92A-4195-AC64-C06B304C317C}"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6F9F714-39CE-45E4-94EB-0FEAF108890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8183445A-1B59-4C23-87AB-EBD4CFB8ED39}">
      <dgm:prSet/>
      <dgm:spPr/>
      <dgm:t>
        <a:bodyPr/>
        <a:lstStyle/>
        <a:p>
          <a:r>
            <a:rPr lang="en-US" dirty="0" smtClean="0"/>
            <a:t>Formal informal interviews with stakeholders are part of most RE processes </a:t>
          </a:r>
          <a:endParaRPr lang="en-US" dirty="0"/>
        </a:p>
      </dgm:t>
    </dgm:pt>
    <dgm:pt modelId="{F2026DB7-C97C-4487-8CCF-FA4555852121}" type="parTrans" cxnId="{90133014-5FC6-4591-B307-1A251692F166}">
      <dgm:prSet/>
      <dgm:spPr/>
      <dgm:t>
        <a:bodyPr/>
        <a:lstStyle/>
        <a:p>
          <a:endParaRPr lang="en-US"/>
        </a:p>
      </dgm:t>
    </dgm:pt>
    <dgm:pt modelId="{70198126-DB6C-4DCC-B9EA-75632C47288A}" type="sibTrans" cxnId="{90133014-5FC6-4591-B307-1A251692F166}">
      <dgm:prSet/>
      <dgm:spPr/>
      <dgm:t>
        <a:bodyPr/>
        <a:lstStyle/>
        <a:p>
          <a:endParaRPr lang="en-US"/>
        </a:p>
      </dgm:t>
    </dgm:pt>
    <dgm:pt modelId="{2302B8D0-5F2F-424D-9DAC-EAA510F08052}">
      <dgm:prSet/>
      <dgm:spPr/>
      <dgm:t>
        <a:bodyPr/>
        <a:lstStyle/>
        <a:p>
          <a:r>
            <a:rPr lang="en-US" dirty="0" smtClean="0"/>
            <a:t>Types of interviews</a:t>
          </a:r>
          <a:endParaRPr lang="en-US" dirty="0"/>
        </a:p>
      </dgm:t>
    </dgm:pt>
    <dgm:pt modelId="{B9C20267-4D80-47D9-BD73-A61AE389BA34}" type="parTrans" cxnId="{9884A97B-FC75-453F-804F-00847A9B410C}">
      <dgm:prSet/>
      <dgm:spPr/>
      <dgm:t>
        <a:bodyPr/>
        <a:lstStyle/>
        <a:p>
          <a:endParaRPr lang="en-US"/>
        </a:p>
      </dgm:t>
    </dgm:pt>
    <dgm:pt modelId="{3CAD3D5E-6330-45A7-B896-CB58F6DFD5E3}" type="sibTrans" cxnId="{9884A97B-FC75-453F-804F-00847A9B410C}">
      <dgm:prSet/>
      <dgm:spPr/>
      <dgm:t>
        <a:bodyPr/>
        <a:lstStyle/>
        <a:p>
          <a:endParaRPr lang="en-US"/>
        </a:p>
      </dgm:t>
    </dgm:pt>
    <dgm:pt modelId="{B70327C1-5A37-4770-96F3-D2D1CF61A6CD}">
      <dgm:prSet/>
      <dgm:spPr/>
      <dgm:t>
        <a:bodyPr/>
        <a:lstStyle/>
        <a:p>
          <a:r>
            <a:rPr lang="en-US" dirty="0" smtClean="0"/>
            <a:t>Closed interviews based on pre-determined list of questions</a:t>
          </a:r>
          <a:endParaRPr lang="en-US" dirty="0"/>
        </a:p>
      </dgm:t>
    </dgm:pt>
    <dgm:pt modelId="{C14FAF2B-564C-4499-8B71-3BD15EAFEC61}" type="parTrans" cxnId="{108D3722-DBFB-433C-9EFE-63D58B8DA667}">
      <dgm:prSet/>
      <dgm:spPr/>
      <dgm:t>
        <a:bodyPr/>
        <a:lstStyle/>
        <a:p>
          <a:endParaRPr lang="en-US"/>
        </a:p>
      </dgm:t>
    </dgm:pt>
    <dgm:pt modelId="{21C408B9-6232-4321-8439-63D963D4A4F2}" type="sibTrans" cxnId="{108D3722-DBFB-433C-9EFE-63D58B8DA667}">
      <dgm:prSet/>
      <dgm:spPr/>
      <dgm:t>
        <a:bodyPr/>
        <a:lstStyle/>
        <a:p>
          <a:endParaRPr lang="en-US"/>
        </a:p>
      </dgm:t>
    </dgm:pt>
    <dgm:pt modelId="{8A53A931-8172-4BE3-9287-8BEDEC817943}">
      <dgm:prSet/>
      <dgm:spPr/>
      <dgm:t>
        <a:bodyPr/>
        <a:lstStyle/>
        <a:p>
          <a:r>
            <a:rPr lang="en-US" dirty="0" smtClean="0"/>
            <a:t>Open interviews where various issues are explored with stakeholders </a:t>
          </a:r>
          <a:endParaRPr lang="en-US" dirty="0"/>
        </a:p>
      </dgm:t>
    </dgm:pt>
    <dgm:pt modelId="{06217BC2-03C2-4D10-8B92-0C55785FC30C}" type="parTrans" cxnId="{C4702377-9518-4C8A-832F-316D02AEBBF1}">
      <dgm:prSet/>
      <dgm:spPr/>
      <dgm:t>
        <a:bodyPr/>
        <a:lstStyle/>
        <a:p>
          <a:endParaRPr lang="en-US"/>
        </a:p>
      </dgm:t>
    </dgm:pt>
    <dgm:pt modelId="{49A69752-E71C-42B6-A684-A9F90E5C3990}" type="sibTrans" cxnId="{C4702377-9518-4C8A-832F-316D02AEBBF1}">
      <dgm:prSet/>
      <dgm:spPr/>
      <dgm:t>
        <a:bodyPr/>
        <a:lstStyle/>
        <a:p>
          <a:endParaRPr lang="en-US"/>
        </a:p>
      </dgm:t>
    </dgm:pt>
    <dgm:pt modelId="{0FCDF0B0-BC89-4BEA-A797-A2683547C6F1}">
      <dgm:prSet/>
      <dgm:spPr/>
      <dgm:t>
        <a:bodyPr/>
        <a:lstStyle/>
        <a:p>
          <a:r>
            <a:rPr lang="en-US" dirty="0" smtClean="0"/>
            <a:t>Effective interviewing</a:t>
          </a:r>
          <a:endParaRPr lang="en-US" dirty="0"/>
        </a:p>
      </dgm:t>
    </dgm:pt>
    <dgm:pt modelId="{FB0FD4C6-8655-43F2-BE48-B7B04015BA13}" type="parTrans" cxnId="{69AC4B34-337C-4002-8903-DB0CDDBC5D19}">
      <dgm:prSet/>
      <dgm:spPr/>
      <dgm:t>
        <a:bodyPr/>
        <a:lstStyle/>
        <a:p>
          <a:endParaRPr lang="en-US"/>
        </a:p>
      </dgm:t>
    </dgm:pt>
    <dgm:pt modelId="{B80ACBD5-3636-454F-B498-6F09EDFA6B02}" type="sibTrans" cxnId="{69AC4B34-337C-4002-8903-DB0CDDBC5D19}">
      <dgm:prSet/>
      <dgm:spPr/>
      <dgm:t>
        <a:bodyPr/>
        <a:lstStyle/>
        <a:p>
          <a:endParaRPr lang="en-US"/>
        </a:p>
      </dgm:t>
    </dgm:pt>
    <dgm:pt modelId="{97025F28-5738-4607-8792-E9C75D3CA2D9}">
      <dgm:prSet/>
      <dgm:spPr/>
      <dgm:t>
        <a:bodyPr/>
        <a:lstStyle/>
        <a:p>
          <a:r>
            <a:rPr lang="en-US" dirty="0" smtClean="0"/>
            <a:t>Be open-minded avoid pre-conceived ideas about the requirements and are willing to listen to stakeholders</a:t>
          </a:r>
          <a:endParaRPr lang="en-US" dirty="0"/>
        </a:p>
      </dgm:t>
    </dgm:pt>
    <dgm:pt modelId="{BB8CD927-4D27-496A-B937-0CC9D8DF22C1}" type="parTrans" cxnId="{0248EBFB-DB2A-48F2-8093-F026A1F420AC}">
      <dgm:prSet/>
      <dgm:spPr/>
      <dgm:t>
        <a:bodyPr/>
        <a:lstStyle/>
        <a:p>
          <a:endParaRPr lang="en-US"/>
        </a:p>
      </dgm:t>
    </dgm:pt>
    <dgm:pt modelId="{C383859A-872E-4D00-AF37-947FAB6E83BF}" type="sibTrans" cxnId="{0248EBFB-DB2A-48F2-8093-F026A1F420AC}">
      <dgm:prSet/>
      <dgm:spPr/>
      <dgm:t>
        <a:bodyPr/>
        <a:lstStyle/>
        <a:p>
          <a:endParaRPr lang="en-US"/>
        </a:p>
      </dgm:t>
    </dgm:pt>
    <dgm:pt modelId="{1326853E-A71C-42B8-8E37-B274D1D99C6E}">
      <dgm:prSet/>
      <dgm:spPr/>
      <dgm:t>
        <a:bodyPr/>
        <a:lstStyle/>
        <a:p>
          <a:r>
            <a:rPr lang="en-US" dirty="0" smtClean="0"/>
            <a:t>Prompt the interviewee to get discussions going using a springboard question, a requirement proposal, or by working together on a prototype system</a:t>
          </a:r>
          <a:endParaRPr lang="en-US" dirty="0"/>
        </a:p>
      </dgm:t>
    </dgm:pt>
    <dgm:pt modelId="{AB81C428-B990-49EF-9236-FC3713918275}" type="parTrans" cxnId="{A6138935-34FE-4B0D-9C54-54DA172BAA6A}">
      <dgm:prSet/>
      <dgm:spPr/>
      <dgm:t>
        <a:bodyPr/>
        <a:lstStyle/>
        <a:p>
          <a:endParaRPr lang="en-US"/>
        </a:p>
      </dgm:t>
    </dgm:pt>
    <dgm:pt modelId="{D5BBD89D-4146-4D50-868D-FA3C1BFD3011}" type="sibTrans" cxnId="{A6138935-34FE-4B0D-9C54-54DA172BAA6A}">
      <dgm:prSet/>
      <dgm:spPr/>
      <dgm:t>
        <a:bodyPr/>
        <a:lstStyle/>
        <a:p>
          <a:endParaRPr lang="en-US"/>
        </a:p>
      </dgm:t>
    </dgm:pt>
    <dgm:pt modelId="{C217DDD3-D07E-43F3-86F6-4B929D3C9418}" type="pres">
      <dgm:prSet presAssocID="{06F9F714-39CE-45E4-94EB-0FEAF108890D}" presName="linear" presStyleCnt="0">
        <dgm:presLayoutVars>
          <dgm:animLvl val="lvl"/>
          <dgm:resizeHandles val="exact"/>
        </dgm:presLayoutVars>
      </dgm:prSet>
      <dgm:spPr/>
    </dgm:pt>
    <dgm:pt modelId="{DCA3D61D-E113-4711-81C1-6D5BAFDCFFB3}" type="pres">
      <dgm:prSet presAssocID="{8183445A-1B59-4C23-87AB-EBD4CFB8ED39}" presName="parentText" presStyleLbl="node1" presStyleIdx="0" presStyleCnt="3">
        <dgm:presLayoutVars>
          <dgm:chMax val="0"/>
          <dgm:bulletEnabled val="1"/>
        </dgm:presLayoutVars>
      </dgm:prSet>
      <dgm:spPr/>
    </dgm:pt>
    <dgm:pt modelId="{C0433E05-6C2D-4AC5-8B96-D57376C8A506}" type="pres">
      <dgm:prSet presAssocID="{70198126-DB6C-4DCC-B9EA-75632C47288A}" presName="spacer" presStyleCnt="0"/>
      <dgm:spPr/>
    </dgm:pt>
    <dgm:pt modelId="{7D4E3F54-D728-4ADF-A383-96CCDCB673CD}" type="pres">
      <dgm:prSet presAssocID="{2302B8D0-5F2F-424D-9DAC-EAA510F08052}" presName="parentText" presStyleLbl="node1" presStyleIdx="1" presStyleCnt="3">
        <dgm:presLayoutVars>
          <dgm:chMax val="0"/>
          <dgm:bulletEnabled val="1"/>
        </dgm:presLayoutVars>
      </dgm:prSet>
      <dgm:spPr/>
    </dgm:pt>
    <dgm:pt modelId="{33384CBC-BA0B-47D7-B249-13E5049E4DF5}" type="pres">
      <dgm:prSet presAssocID="{2302B8D0-5F2F-424D-9DAC-EAA510F08052}" presName="childText" presStyleLbl="revTx" presStyleIdx="0" presStyleCnt="2">
        <dgm:presLayoutVars>
          <dgm:bulletEnabled val="1"/>
        </dgm:presLayoutVars>
      </dgm:prSet>
      <dgm:spPr/>
    </dgm:pt>
    <dgm:pt modelId="{74B745B7-A158-407A-B17F-D55EB35A5AA3}" type="pres">
      <dgm:prSet presAssocID="{0FCDF0B0-BC89-4BEA-A797-A2683547C6F1}" presName="parentText" presStyleLbl="node1" presStyleIdx="2" presStyleCnt="3">
        <dgm:presLayoutVars>
          <dgm:chMax val="0"/>
          <dgm:bulletEnabled val="1"/>
        </dgm:presLayoutVars>
      </dgm:prSet>
      <dgm:spPr/>
    </dgm:pt>
    <dgm:pt modelId="{18D1D03A-20C7-4E2A-8873-4708E1C8B30F}" type="pres">
      <dgm:prSet presAssocID="{0FCDF0B0-BC89-4BEA-A797-A2683547C6F1}" presName="childText" presStyleLbl="revTx" presStyleIdx="1" presStyleCnt="2">
        <dgm:presLayoutVars>
          <dgm:bulletEnabled val="1"/>
        </dgm:presLayoutVars>
      </dgm:prSet>
      <dgm:spPr/>
    </dgm:pt>
  </dgm:ptLst>
  <dgm:cxnLst>
    <dgm:cxn modelId="{108D3722-DBFB-433C-9EFE-63D58B8DA667}" srcId="{2302B8D0-5F2F-424D-9DAC-EAA510F08052}" destId="{B70327C1-5A37-4770-96F3-D2D1CF61A6CD}" srcOrd="0" destOrd="0" parTransId="{C14FAF2B-564C-4499-8B71-3BD15EAFEC61}" sibTransId="{21C408B9-6232-4321-8439-63D963D4A4F2}"/>
    <dgm:cxn modelId="{90133014-5FC6-4591-B307-1A251692F166}" srcId="{06F9F714-39CE-45E4-94EB-0FEAF108890D}" destId="{8183445A-1B59-4C23-87AB-EBD4CFB8ED39}" srcOrd="0" destOrd="0" parTransId="{F2026DB7-C97C-4487-8CCF-FA4555852121}" sibTransId="{70198126-DB6C-4DCC-B9EA-75632C47288A}"/>
    <dgm:cxn modelId="{2A76D9FA-0F14-435B-9D1A-C900C66EDEFA}" type="presOf" srcId="{0FCDF0B0-BC89-4BEA-A797-A2683547C6F1}" destId="{74B745B7-A158-407A-B17F-D55EB35A5AA3}" srcOrd="0" destOrd="0" presId="urn:microsoft.com/office/officeart/2005/8/layout/vList2"/>
    <dgm:cxn modelId="{8758534E-D3DA-4960-A930-1B863E3FFCCD}" type="presOf" srcId="{B70327C1-5A37-4770-96F3-D2D1CF61A6CD}" destId="{33384CBC-BA0B-47D7-B249-13E5049E4DF5}" srcOrd="0" destOrd="0" presId="urn:microsoft.com/office/officeart/2005/8/layout/vList2"/>
    <dgm:cxn modelId="{758CB960-F9F9-47D2-8F8D-8A8A5C898330}" type="presOf" srcId="{1326853E-A71C-42B8-8E37-B274D1D99C6E}" destId="{18D1D03A-20C7-4E2A-8873-4708E1C8B30F}" srcOrd="0" destOrd="1" presId="urn:microsoft.com/office/officeart/2005/8/layout/vList2"/>
    <dgm:cxn modelId="{B6EF6B65-4E33-4917-92B4-F929F0869BC6}" type="presOf" srcId="{8183445A-1B59-4C23-87AB-EBD4CFB8ED39}" destId="{DCA3D61D-E113-4711-81C1-6D5BAFDCFFB3}" srcOrd="0" destOrd="0" presId="urn:microsoft.com/office/officeart/2005/8/layout/vList2"/>
    <dgm:cxn modelId="{3B5EB9F9-6B8E-40A3-B592-710B943CE0F9}" type="presOf" srcId="{8A53A931-8172-4BE3-9287-8BEDEC817943}" destId="{33384CBC-BA0B-47D7-B249-13E5049E4DF5}" srcOrd="0" destOrd="1" presId="urn:microsoft.com/office/officeart/2005/8/layout/vList2"/>
    <dgm:cxn modelId="{69AC4B34-337C-4002-8903-DB0CDDBC5D19}" srcId="{06F9F714-39CE-45E4-94EB-0FEAF108890D}" destId="{0FCDF0B0-BC89-4BEA-A797-A2683547C6F1}" srcOrd="2" destOrd="0" parTransId="{FB0FD4C6-8655-43F2-BE48-B7B04015BA13}" sibTransId="{B80ACBD5-3636-454F-B498-6F09EDFA6B02}"/>
    <dgm:cxn modelId="{940D9F0B-E489-4BED-98AF-E059919658C0}" type="presOf" srcId="{2302B8D0-5F2F-424D-9DAC-EAA510F08052}" destId="{7D4E3F54-D728-4ADF-A383-96CCDCB673CD}" srcOrd="0" destOrd="0" presId="urn:microsoft.com/office/officeart/2005/8/layout/vList2"/>
    <dgm:cxn modelId="{C4702377-9518-4C8A-832F-316D02AEBBF1}" srcId="{2302B8D0-5F2F-424D-9DAC-EAA510F08052}" destId="{8A53A931-8172-4BE3-9287-8BEDEC817943}" srcOrd="1" destOrd="0" parTransId="{06217BC2-03C2-4D10-8B92-0C55785FC30C}" sibTransId="{49A69752-E71C-42B6-A684-A9F90E5C3990}"/>
    <dgm:cxn modelId="{229778EE-2594-4DD4-BE1C-CAC61CFD48CE}" type="presOf" srcId="{97025F28-5738-4607-8792-E9C75D3CA2D9}" destId="{18D1D03A-20C7-4E2A-8873-4708E1C8B30F}" srcOrd="0" destOrd="0" presId="urn:microsoft.com/office/officeart/2005/8/layout/vList2"/>
    <dgm:cxn modelId="{D9313A1E-60E8-44DD-9416-8E867E5436CA}" type="presOf" srcId="{06F9F714-39CE-45E4-94EB-0FEAF108890D}" destId="{C217DDD3-D07E-43F3-86F6-4B929D3C9418}" srcOrd="0" destOrd="0" presId="urn:microsoft.com/office/officeart/2005/8/layout/vList2"/>
    <dgm:cxn modelId="{0248EBFB-DB2A-48F2-8093-F026A1F420AC}" srcId="{0FCDF0B0-BC89-4BEA-A797-A2683547C6F1}" destId="{97025F28-5738-4607-8792-E9C75D3CA2D9}" srcOrd="0" destOrd="0" parTransId="{BB8CD927-4D27-496A-B937-0CC9D8DF22C1}" sibTransId="{C383859A-872E-4D00-AF37-947FAB6E83BF}"/>
    <dgm:cxn modelId="{A6138935-34FE-4B0D-9C54-54DA172BAA6A}" srcId="{0FCDF0B0-BC89-4BEA-A797-A2683547C6F1}" destId="{1326853E-A71C-42B8-8E37-B274D1D99C6E}" srcOrd="1" destOrd="0" parTransId="{AB81C428-B990-49EF-9236-FC3713918275}" sibTransId="{D5BBD89D-4146-4D50-868D-FA3C1BFD3011}"/>
    <dgm:cxn modelId="{9884A97B-FC75-453F-804F-00847A9B410C}" srcId="{06F9F714-39CE-45E4-94EB-0FEAF108890D}" destId="{2302B8D0-5F2F-424D-9DAC-EAA510F08052}" srcOrd="1" destOrd="0" parTransId="{B9C20267-4D80-47D9-BD73-A61AE389BA34}" sibTransId="{3CAD3D5E-6330-45A7-B896-CB58F6DFD5E3}"/>
    <dgm:cxn modelId="{E938108A-F638-4F99-B453-7EACB9DE278D}" type="presParOf" srcId="{C217DDD3-D07E-43F3-86F6-4B929D3C9418}" destId="{DCA3D61D-E113-4711-81C1-6D5BAFDCFFB3}" srcOrd="0" destOrd="0" presId="urn:microsoft.com/office/officeart/2005/8/layout/vList2"/>
    <dgm:cxn modelId="{23F755F7-AE79-4F94-BE04-3C192F9B1CCA}" type="presParOf" srcId="{C217DDD3-D07E-43F3-86F6-4B929D3C9418}" destId="{C0433E05-6C2D-4AC5-8B96-D57376C8A506}" srcOrd="1" destOrd="0" presId="urn:microsoft.com/office/officeart/2005/8/layout/vList2"/>
    <dgm:cxn modelId="{4F608466-8B3B-4D1B-A92D-E55632203A19}" type="presParOf" srcId="{C217DDD3-D07E-43F3-86F6-4B929D3C9418}" destId="{7D4E3F54-D728-4ADF-A383-96CCDCB673CD}" srcOrd="2" destOrd="0" presId="urn:microsoft.com/office/officeart/2005/8/layout/vList2"/>
    <dgm:cxn modelId="{3401859F-4D51-4E4F-A994-1F7DA8D8782D}" type="presParOf" srcId="{C217DDD3-D07E-43F3-86F6-4B929D3C9418}" destId="{33384CBC-BA0B-47D7-B249-13E5049E4DF5}" srcOrd="3" destOrd="0" presId="urn:microsoft.com/office/officeart/2005/8/layout/vList2"/>
    <dgm:cxn modelId="{CF942F50-B810-4065-A634-7B9D0F9A239F}" type="presParOf" srcId="{C217DDD3-D07E-43F3-86F6-4B929D3C9418}" destId="{74B745B7-A158-407A-B17F-D55EB35A5AA3}" srcOrd="4" destOrd="0" presId="urn:microsoft.com/office/officeart/2005/8/layout/vList2"/>
    <dgm:cxn modelId="{F474706A-4EB5-48C8-8815-B1461596C678}" type="presParOf" srcId="{C217DDD3-D07E-43F3-86F6-4B929D3C9418}" destId="{18D1D03A-20C7-4E2A-8873-4708E1C8B30F}"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6F9F714-39CE-45E4-94EB-0FEAF108890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51434856-1A39-48DB-BB65-21494FD5F2B9}">
      <dgm:prSet/>
      <dgm:spPr/>
      <dgm:t>
        <a:bodyPr/>
        <a:lstStyle/>
        <a:p>
          <a:r>
            <a:rPr lang="en-US" dirty="0" smtClean="0"/>
            <a:t>Normally a mix of closed and open ended interviewing</a:t>
          </a:r>
          <a:endParaRPr lang="en-US" dirty="0"/>
        </a:p>
      </dgm:t>
    </dgm:pt>
    <dgm:pt modelId="{F5D48FD5-58BF-4101-8BC2-AA423FEB6C28}" type="parTrans" cxnId="{99487F0D-D9BE-42E5-8338-815B3421F8C9}">
      <dgm:prSet/>
      <dgm:spPr/>
    </dgm:pt>
    <dgm:pt modelId="{D29FBCF6-676B-4DB4-B911-61A8D31A0F0B}" type="sibTrans" cxnId="{99487F0D-D9BE-42E5-8338-815B3421F8C9}">
      <dgm:prSet/>
      <dgm:spPr/>
    </dgm:pt>
    <dgm:pt modelId="{002310F9-DB3E-4169-A084-C417D55DC8CA}">
      <dgm:prSet/>
      <dgm:spPr/>
      <dgm:t>
        <a:bodyPr/>
        <a:lstStyle/>
        <a:p>
          <a:r>
            <a:rPr lang="en-US" dirty="0" smtClean="0"/>
            <a:t>Interviews are good for getting an overall understanding of what stakeholders do and how they might interact with the system</a:t>
          </a:r>
          <a:endParaRPr lang="en-US" dirty="0"/>
        </a:p>
      </dgm:t>
    </dgm:pt>
    <dgm:pt modelId="{705EF7C9-F39D-4750-876D-124A07EFE363}" type="parTrans" cxnId="{130836CE-E6AB-4236-A747-D7C576A1BD66}">
      <dgm:prSet/>
      <dgm:spPr/>
    </dgm:pt>
    <dgm:pt modelId="{40A803DC-8A5E-4396-BB00-BCF4B77E5EF7}" type="sibTrans" cxnId="{130836CE-E6AB-4236-A747-D7C576A1BD66}">
      <dgm:prSet/>
      <dgm:spPr/>
    </dgm:pt>
    <dgm:pt modelId="{FC2BDFA5-178B-493E-A585-5BF5E9EFBB51}">
      <dgm:prSet/>
      <dgm:spPr/>
      <dgm:t>
        <a:bodyPr/>
        <a:lstStyle/>
        <a:p>
          <a:r>
            <a:rPr lang="en-US" dirty="0" smtClean="0"/>
            <a:t>Interviews are not good for understanding domain requirements </a:t>
          </a:r>
          <a:endParaRPr lang="en-US" dirty="0"/>
        </a:p>
      </dgm:t>
    </dgm:pt>
    <dgm:pt modelId="{ABEC073A-6D4C-4F12-95ED-18D0DAD045C5}" type="parTrans" cxnId="{910B8A4D-3BFC-4662-AB1D-B330A125DB27}">
      <dgm:prSet/>
      <dgm:spPr/>
    </dgm:pt>
    <dgm:pt modelId="{5615F798-4DAE-4D6A-9858-2A290CAFEA9B}" type="sibTrans" cxnId="{910B8A4D-3BFC-4662-AB1D-B330A125DB27}">
      <dgm:prSet/>
      <dgm:spPr/>
    </dgm:pt>
    <dgm:pt modelId="{48AB80B9-12CF-4765-B536-6B38C1F8FA84}">
      <dgm:prSet/>
      <dgm:spPr/>
      <dgm:t>
        <a:bodyPr/>
        <a:lstStyle/>
        <a:p>
          <a:r>
            <a:rPr lang="en-US" dirty="0" smtClean="0"/>
            <a:t>Requirements Engineers cannot understand specific domain terminology</a:t>
          </a:r>
          <a:endParaRPr lang="en-US" dirty="0"/>
        </a:p>
      </dgm:t>
    </dgm:pt>
    <dgm:pt modelId="{6B7EC9F2-D8B5-4847-9E4A-20CD48805FCB}" type="parTrans" cxnId="{EE3265D5-55FD-44FA-AEAE-1C0F288AD8C2}">
      <dgm:prSet/>
      <dgm:spPr/>
    </dgm:pt>
    <dgm:pt modelId="{B5BA7C9A-A9C1-4B14-8DE9-5F9BFB728A88}" type="sibTrans" cxnId="{EE3265D5-55FD-44FA-AEAE-1C0F288AD8C2}">
      <dgm:prSet/>
      <dgm:spPr/>
    </dgm:pt>
    <dgm:pt modelId="{6CE28D1D-1B37-4324-8DFF-26E438A5BEE6}">
      <dgm:prSet/>
      <dgm:spPr/>
      <dgm:t>
        <a:bodyPr/>
        <a:lstStyle/>
        <a:p>
          <a:r>
            <a:rPr lang="en-US" dirty="0" smtClean="0"/>
            <a:t>Some domain knowledge is so familiar that people find it hard to articulate or think that it is not worth articulating</a:t>
          </a:r>
          <a:endParaRPr lang="en-US" dirty="0"/>
        </a:p>
      </dgm:t>
    </dgm:pt>
    <dgm:pt modelId="{86AD1294-A17E-432D-AC2A-556FBC16EB66}" type="parTrans" cxnId="{90DED116-01DB-4557-ACF4-B02744F1D2DF}">
      <dgm:prSet/>
      <dgm:spPr/>
    </dgm:pt>
    <dgm:pt modelId="{C878DDA1-D38D-4991-97AD-34DA32222B83}" type="sibTrans" cxnId="{90DED116-01DB-4557-ACF4-B02744F1D2DF}">
      <dgm:prSet/>
      <dgm:spPr/>
    </dgm:pt>
    <dgm:pt modelId="{C217DDD3-D07E-43F3-86F6-4B929D3C9418}" type="pres">
      <dgm:prSet presAssocID="{06F9F714-39CE-45E4-94EB-0FEAF108890D}" presName="linear" presStyleCnt="0">
        <dgm:presLayoutVars>
          <dgm:animLvl val="lvl"/>
          <dgm:resizeHandles val="exact"/>
        </dgm:presLayoutVars>
      </dgm:prSet>
      <dgm:spPr/>
    </dgm:pt>
    <dgm:pt modelId="{D9960B76-25AD-4723-8FB8-752B70B23392}" type="pres">
      <dgm:prSet presAssocID="{51434856-1A39-48DB-BB65-21494FD5F2B9}" presName="parentText" presStyleLbl="node1" presStyleIdx="0" presStyleCnt="3">
        <dgm:presLayoutVars>
          <dgm:chMax val="0"/>
          <dgm:bulletEnabled val="1"/>
        </dgm:presLayoutVars>
      </dgm:prSet>
      <dgm:spPr/>
    </dgm:pt>
    <dgm:pt modelId="{81B63EB5-660C-4B5B-A087-A23C6EFED579}" type="pres">
      <dgm:prSet presAssocID="{D29FBCF6-676B-4DB4-B911-61A8D31A0F0B}" presName="spacer" presStyleCnt="0"/>
      <dgm:spPr/>
    </dgm:pt>
    <dgm:pt modelId="{63F14268-3C75-46CF-8EE1-BC7A2B923100}" type="pres">
      <dgm:prSet presAssocID="{002310F9-DB3E-4169-A084-C417D55DC8CA}" presName="parentText" presStyleLbl="node1" presStyleIdx="1" presStyleCnt="3">
        <dgm:presLayoutVars>
          <dgm:chMax val="0"/>
          <dgm:bulletEnabled val="1"/>
        </dgm:presLayoutVars>
      </dgm:prSet>
      <dgm:spPr/>
    </dgm:pt>
    <dgm:pt modelId="{FD370755-E465-4902-83F8-AEE3CA5EAAEC}" type="pres">
      <dgm:prSet presAssocID="{40A803DC-8A5E-4396-BB00-BCF4B77E5EF7}" presName="spacer" presStyleCnt="0"/>
      <dgm:spPr/>
    </dgm:pt>
    <dgm:pt modelId="{04D1C067-78B1-4F88-8856-1094B637AB8B}" type="pres">
      <dgm:prSet presAssocID="{FC2BDFA5-178B-493E-A585-5BF5E9EFBB51}" presName="parentText" presStyleLbl="node1" presStyleIdx="2" presStyleCnt="3">
        <dgm:presLayoutVars>
          <dgm:chMax val="0"/>
          <dgm:bulletEnabled val="1"/>
        </dgm:presLayoutVars>
      </dgm:prSet>
      <dgm:spPr/>
    </dgm:pt>
    <dgm:pt modelId="{4940265C-89EB-4753-AC69-D67BF717C0FC}" type="pres">
      <dgm:prSet presAssocID="{FC2BDFA5-178B-493E-A585-5BF5E9EFBB51}" presName="childText" presStyleLbl="revTx" presStyleIdx="0" presStyleCnt="1">
        <dgm:presLayoutVars>
          <dgm:bulletEnabled val="1"/>
        </dgm:presLayoutVars>
      </dgm:prSet>
      <dgm:spPr/>
      <dgm:t>
        <a:bodyPr/>
        <a:lstStyle/>
        <a:p>
          <a:endParaRPr lang="en-US"/>
        </a:p>
      </dgm:t>
    </dgm:pt>
  </dgm:ptLst>
  <dgm:cxnLst>
    <dgm:cxn modelId="{8D976F17-C9EB-45ED-B69B-848CD4663D74}" type="presOf" srcId="{002310F9-DB3E-4169-A084-C417D55DC8CA}" destId="{63F14268-3C75-46CF-8EE1-BC7A2B923100}" srcOrd="0" destOrd="0" presId="urn:microsoft.com/office/officeart/2005/8/layout/vList2"/>
    <dgm:cxn modelId="{68B0E4E7-9691-4975-9877-A39F248444C5}" type="presOf" srcId="{06F9F714-39CE-45E4-94EB-0FEAF108890D}" destId="{C217DDD3-D07E-43F3-86F6-4B929D3C9418}" srcOrd="0" destOrd="0" presId="urn:microsoft.com/office/officeart/2005/8/layout/vList2"/>
    <dgm:cxn modelId="{53C39D35-B100-4A07-8B45-56B9450E8757}" type="presOf" srcId="{6CE28D1D-1B37-4324-8DFF-26E438A5BEE6}" destId="{4940265C-89EB-4753-AC69-D67BF717C0FC}" srcOrd="0" destOrd="1" presId="urn:microsoft.com/office/officeart/2005/8/layout/vList2"/>
    <dgm:cxn modelId="{99487F0D-D9BE-42E5-8338-815B3421F8C9}" srcId="{06F9F714-39CE-45E4-94EB-0FEAF108890D}" destId="{51434856-1A39-48DB-BB65-21494FD5F2B9}" srcOrd="0" destOrd="0" parTransId="{F5D48FD5-58BF-4101-8BC2-AA423FEB6C28}" sibTransId="{D29FBCF6-676B-4DB4-B911-61A8D31A0F0B}"/>
    <dgm:cxn modelId="{EE3265D5-55FD-44FA-AEAE-1C0F288AD8C2}" srcId="{FC2BDFA5-178B-493E-A585-5BF5E9EFBB51}" destId="{48AB80B9-12CF-4765-B536-6B38C1F8FA84}" srcOrd="0" destOrd="0" parTransId="{6B7EC9F2-D8B5-4847-9E4A-20CD48805FCB}" sibTransId="{B5BA7C9A-A9C1-4B14-8DE9-5F9BFB728A88}"/>
    <dgm:cxn modelId="{910B8A4D-3BFC-4662-AB1D-B330A125DB27}" srcId="{06F9F714-39CE-45E4-94EB-0FEAF108890D}" destId="{FC2BDFA5-178B-493E-A585-5BF5E9EFBB51}" srcOrd="2" destOrd="0" parTransId="{ABEC073A-6D4C-4F12-95ED-18D0DAD045C5}" sibTransId="{5615F798-4DAE-4D6A-9858-2A290CAFEA9B}"/>
    <dgm:cxn modelId="{90DED116-01DB-4557-ACF4-B02744F1D2DF}" srcId="{FC2BDFA5-178B-493E-A585-5BF5E9EFBB51}" destId="{6CE28D1D-1B37-4324-8DFF-26E438A5BEE6}" srcOrd="1" destOrd="0" parTransId="{86AD1294-A17E-432D-AC2A-556FBC16EB66}" sibTransId="{C878DDA1-D38D-4991-97AD-34DA32222B83}"/>
    <dgm:cxn modelId="{0FB6D007-577E-430B-97C7-2DDBD2F234B4}" type="presOf" srcId="{FC2BDFA5-178B-493E-A585-5BF5E9EFBB51}" destId="{04D1C067-78B1-4F88-8856-1094B637AB8B}" srcOrd="0" destOrd="0" presId="urn:microsoft.com/office/officeart/2005/8/layout/vList2"/>
    <dgm:cxn modelId="{E13FBE38-B72C-495E-AD83-EA526D49E87C}" type="presOf" srcId="{48AB80B9-12CF-4765-B536-6B38C1F8FA84}" destId="{4940265C-89EB-4753-AC69-D67BF717C0FC}" srcOrd="0" destOrd="0" presId="urn:microsoft.com/office/officeart/2005/8/layout/vList2"/>
    <dgm:cxn modelId="{9E000617-0842-43F2-BC3F-4CD2DA7BD6BE}" type="presOf" srcId="{51434856-1A39-48DB-BB65-21494FD5F2B9}" destId="{D9960B76-25AD-4723-8FB8-752B70B23392}" srcOrd="0" destOrd="0" presId="urn:microsoft.com/office/officeart/2005/8/layout/vList2"/>
    <dgm:cxn modelId="{130836CE-E6AB-4236-A747-D7C576A1BD66}" srcId="{06F9F714-39CE-45E4-94EB-0FEAF108890D}" destId="{002310F9-DB3E-4169-A084-C417D55DC8CA}" srcOrd="1" destOrd="0" parTransId="{705EF7C9-F39D-4750-876D-124A07EFE363}" sibTransId="{40A803DC-8A5E-4396-BB00-BCF4B77E5EF7}"/>
    <dgm:cxn modelId="{8D7C3D79-2552-4FCD-B5E8-468ACC9DA5CF}" type="presParOf" srcId="{C217DDD3-D07E-43F3-86F6-4B929D3C9418}" destId="{D9960B76-25AD-4723-8FB8-752B70B23392}" srcOrd="0" destOrd="0" presId="urn:microsoft.com/office/officeart/2005/8/layout/vList2"/>
    <dgm:cxn modelId="{71375E5C-288E-4F3D-8D0F-721CEB8F8C85}" type="presParOf" srcId="{C217DDD3-D07E-43F3-86F6-4B929D3C9418}" destId="{81B63EB5-660C-4B5B-A087-A23C6EFED579}" srcOrd="1" destOrd="0" presId="urn:microsoft.com/office/officeart/2005/8/layout/vList2"/>
    <dgm:cxn modelId="{D29C42AB-9D4B-4A92-B986-405A3DBDD01D}" type="presParOf" srcId="{C217DDD3-D07E-43F3-86F6-4B929D3C9418}" destId="{63F14268-3C75-46CF-8EE1-BC7A2B923100}" srcOrd="2" destOrd="0" presId="urn:microsoft.com/office/officeart/2005/8/layout/vList2"/>
    <dgm:cxn modelId="{FF4E328D-A6C5-4B9C-851C-1011E8D47E01}" type="presParOf" srcId="{C217DDD3-D07E-43F3-86F6-4B929D3C9418}" destId="{FD370755-E465-4902-83F8-AEE3CA5EAAEC}" srcOrd="3" destOrd="0" presId="urn:microsoft.com/office/officeart/2005/8/layout/vList2"/>
    <dgm:cxn modelId="{9A7DDC47-9B50-4380-965E-3026D6F405A0}" type="presParOf" srcId="{C217DDD3-D07E-43F3-86F6-4B929D3C9418}" destId="{04D1C067-78B1-4F88-8856-1094B637AB8B}" srcOrd="4" destOrd="0" presId="urn:microsoft.com/office/officeart/2005/8/layout/vList2"/>
    <dgm:cxn modelId="{3A1BDBE0-3A08-480B-B6B8-23419798D80C}" type="presParOf" srcId="{C217DDD3-D07E-43F3-86F6-4B929D3C9418}" destId="{4940265C-89EB-4753-AC69-D67BF717C0FC}"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6F9F714-39CE-45E4-94EB-0FEAF108890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71CCD23A-36A3-4CC8-BF08-67D02BCFACB5}">
      <dgm:prSet/>
      <dgm:spPr/>
      <dgm:t>
        <a:bodyPr/>
        <a:lstStyle/>
        <a:p>
          <a:r>
            <a:rPr lang="en-US" dirty="0" smtClean="0"/>
            <a:t>Scenarios are real life examples of how a system can be used</a:t>
          </a:r>
          <a:endParaRPr lang="en-US" dirty="0"/>
        </a:p>
      </dgm:t>
    </dgm:pt>
    <dgm:pt modelId="{86190490-9E90-4F44-9136-B4649C036474}" type="parTrans" cxnId="{C792219E-3EDB-4EAC-AD0E-E5CC1D18993C}">
      <dgm:prSet/>
      <dgm:spPr/>
    </dgm:pt>
    <dgm:pt modelId="{7AA04CE7-C9FE-4532-8710-1F18957F5AD7}" type="sibTrans" cxnId="{C792219E-3EDB-4EAC-AD0E-E5CC1D18993C}">
      <dgm:prSet/>
      <dgm:spPr/>
    </dgm:pt>
    <dgm:pt modelId="{96CF5D9B-E859-45A4-8D44-4AF41B9A032A}">
      <dgm:prSet/>
      <dgm:spPr/>
      <dgm:t>
        <a:bodyPr/>
        <a:lstStyle/>
        <a:p>
          <a:r>
            <a:rPr lang="en-US" dirty="0" smtClean="0"/>
            <a:t>They should include</a:t>
          </a:r>
          <a:endParaRPr lang="en-US" dirty="0"/>
        </a:p>
      </dgm:t>
    </dgm:pt>
    <dgm:pt modelId="{10E92C15-7F16-4329-B05C-76BC3FB5D052}" type="parTrans" cxnId="{CB055CEB-878D-48AC-9206-6A6D363D5DCC}">
      <dgm:prSet/>
      <dgm:spPr/>
    </dgm:pt>
    <dgm:pt modelId="{BAAC9884-14C9-420F-8112-F3D968AC276A}" type="sibTrans" cxnId="{CB055CEB-878D-48AC-9206-6A6D363D5DCC}">
      <dgm:prSet/>
      <dgm:spPr/>
    </dgm:pt>
    <dgm:pt modelId="{5F477A0B-9CBB-4699-B345-5AEE2D5985C6}">
      <dgm:prSet/>
      <dgm:spPr/>
      <dgm:t>
        <a:bodyPr/>
        <a:lstStyle/>
        <a:p>
          <a:r>
            <a:rPr lang="en-US" dirty="0" smtClean="0"/>
            <a:t>A description of the starting situation</a:t>
          </a:r>
          <a:endParaRPr lang="en-US" dirty="0"/>
        </a:p>
      </dgm:t>
    </dgm:pt>
    <dgm:pt modelId="{F04D8F3A-CCA3-417E-91AC-D32344F53AC2}" type="parTrans" cxnId="{14F92E01-0317-4977-B71D-1AFB4D4E93C2}">
      <dgm:prSet/>
      <dgm:spPr/>
    </dgm:pt>
    <dgm:pt modelId="{2C0F327C-4156-435C-BB8A-888E7627E62B}" type="sibTrans" cxnId="{14F92E01-0317-4977-B71D-1AFB4D4E93C2}">
      <dgm:prSet/>
      <dgm:spPr/>
    </dgm:pt>
    <dgm:pt modelId="{1D69F5FF-7E34-4EE6-929E-83355435A333}">
      <dgm:prSet/>
      <dgm:spPr/>
      <dgm:t>
        <a:bodyPr/>
        <a:lstStyle/>
        <a:p>
          <a:r>
            <a:rPr lang="en-US" dirty="0" smtClean="0"/>
            <a:t>A description of the normal flow of events </a:t>
          </a:r>
          <a:endParaRPr lang="en-US" dirty="0"/>
        </a:p>
      </dgm:t>
    </dgm:pt>
    <dgm:pt modelId="{1CC17AA1-5CA3-4439-ABE8-518699E608D1}" type="parTrans" cxnId="{9C3C829E-59D5-4A27-B6C0-E49827CA9604}">
      <dgm:prSet/>
      <dgm:spPr/>
    </dgm:pt>
    <dgm:pt modelId="{F3AE1802-5E97-4A7E-8F79-2B802823886D}" type="sibTrans" cxnId="{9C3C829E-59D5-4A27-B6C0-E49827CA9604}">
      <dgm:prSet/>
      <dgm:spPr/>
    </dgm:pt>
    <dgm:pt modelId="{80F2CE66-38ED-43F1-A292-B96703083FB1}">
      <dgm:prSet/>
      <dgm:spPr/>
      <dgm:t>
        <a:bodyPr/>
        <a:lstStyle/>
        <a:p>
          <a:r>
            <a:rPr lang="en-US" dirty="0" smtClean="0"/>
            <a:t>A description of what can go wrong</a:t>
          </a:r>
          <a:endParaRPr lang="en-US" dirty="0"/>
        </a:p>
      </dgm:t>
    </dgm:pt>
    <dgm:pt modelId="{973E3D6F-5764-47FD-B816-9E37E8B8AE46}" type="parTrans" cxnId="{B966BBFD-55BB-4A5B-98B6-4E5CC124CDFE}">
      <dgm:prSet/>
      <dgm:spPr/>
    </dgm:pt>
    <dgm:pt modelId="{B335187F-6819-424B-AF10-8AD6FC0A00BB}" type="sibTrans" cxnId="{B966BBFD-55BB-4A5B-98B6-4E5CC124CDFE}">
      <dgm:prSet/>
      <dgm:spPr/>
    </dgm:pt>
    <dgm:pt modelId="{54B72F3B-7B70-4DA6-9EC9-FCFB658E09C6}">
      <dgm:prSet/>
      <dgm:spPr/>
      <dgm:t>
        <a:bodyPr/>
        <a:lstStyle/>
        <a:p>
          <a:r>
            <a:rPr lang="en-US" dirty="0" smtClean="0"/>
            <a:t>Information about other concurrent activities</a:t>
          </a:r>
          <a:endParaRPr lang="en-US" dirty="0"/>
        </a:p>
      </dgm:t>
    </dgm:pt>
    <dgm:pt modelId="{7ADAD07E-46D2-44A2-8BE0-A90DFB84F211}" type="parTrans" cxnId="{2F28EE33-4FC6-4BA2-A0D9-6070BCB61CDD}">
      <dgm:prSet/>
      <dgm:spPr/>
    </dgm:pt>
    <dgm:pt modelId="{BB7B5158-D739-4B51-A7EE-4ADC8CFD13C3}" type="sibTrans" cxnId="{2F28EE33-4FC6-4BA2-A0D9-6070BCB61CDD}">
      <dgm:prSet/>
      <dgm:spPr/>
    </dgm:pt>
    <dgm:pt modelId="{915EC1DF-978F-4C44-BC19-426690465AC4}">
      <dgm:prSet/>
      <dgm:spPr/>
      <dgm:t>
        <a:bodyPr/>
        <a:lstStyle/>
        <a:p>
          <a:r>
            <a:rPr lang="en-US" dirty="0" smtClean="0"/>
            <a:t>A description of the state the scenario finishes</a:t>
          </a:r>
          <a:endParaRPr lang="en-US" dirty="0"/>
        </a:p>
      </dgm:t>
    </dgm:pt>
    <dgm:pt modelId="{B0893A94-E97F-4633-9D03-955467CC4760}" type="parTrans" cxnId="{603BA1D1-D1C9-47C2-B242-81BBFC4B1E69}">
      <dgm:prSet/>
      <dgm:spPr/>
    </dgm:pt>
    <dgm:pt modelId="{3BAB5D46-C4A0-4B6F-9684-43E2C37F92D5}" type="sibTrans" cxnId="{603BA1D1-D1C9-47C2-B242-81BBFC4B1E69}">
      <dgm:prSet/>
      <dgm:spPr/>
    </dgm:pt>
    <dgm:pt modelId="{C217DDD3-D07E-43F3-86F6-4B929D3C9418}" type="pres">
      <dgm:prSet presAssocID="{06F9F714-39CE-45E4-94EB-0FEAF108890D}" presName="linear" presStyleCnt="0">
        <dgm:presLayoutVars>
          <dgm:animLvl val="lvl"/>
          <dgm:resizeHandles val="exact"/>
        </dgm:presLayoutVars>
      </dgm:prSet>
      <dgm:spPr/>
    </dgm:pt>
    <dgm:pt modelId="{6F03EED5-4E9E-452C-A8BA-F050678D45BA}" type="pres">
      <dgm:prSet presAssocID="{71CCD23A-36A3-4CC8-BF08-67D02BCFACB5}" presName="parentText" presStyleLbl="node1" presStyleIdx="0" presStyleCnt="2">
        <dgm:presLayoutVars>
          <dgm:chMax val="0"/>
          <dgm:bulletEnabled val="1"/>
        </dgm:presLayoutVars>
      </dgm:prSet>
      <dgm:spPr/>
      <dgm:t>
        <a:bodyPr/>
        <a:lstStyle/>
        <a:p>
          <a:endParaRPr lang="en-US"/>
        </a:p>
      </dgm:t>
    </dgm:pt>
    <dgm:pt modelId="{4B2153B8-05C3-42D9-81C1-2FE58E31E99E}" type="pres">
      <dgm:prSet presAssocID="{7AA04CE7-C9FE-4532-8710-1F18957F5AD7}" presName="spacer" presStyleCnt="0"/>
      <dgm:spPr/>
    </dgm:pt>
    <dgm:pt modelId="{AB9CC862-65CD-4C06-8D65-196EAD7E5B31}" type="pres">
      <dgm:prSet presAssocID="{96CF5D9B-E859-45A4-8D44-4AF41B9A032A}" presName="parentText" presStyleLbl="node1" presStyleIdx="1" presStyleCnt="2">
        <dgm:presLayoutVars>
          <dgm:chMax val="0"/>
          <dgm:bulletEnabled val="1"/>
        </dgm:presLayoutVars>
      </dgm:prSet>
      <dgm:spPr/>
    </dgm:pt>
    <dgm:pt modelId="{15A996CF-3BED-4A3E-A76D-BBB92C2E36C2}" type="pres">
      <dgm:prSet presAssocID="{96CF5D9B-E859-45A4-8D44-4AF41B9A032A}" presName="childText" presStyleLbl="revTx" presStyleIdx="0" presStyleCnt="1">
        <dgm:presLayoutVars>
          <dgm:bulletEnabled val="1"/>
        </dgm:presLayoutVars>
      </dgm:prSet>
      <dgm:spPr/>
      <dgm:t>
        <a:bodyPr/>
        <a:lstStyle/>
        <a:p>
          <a:endParaRPr lang="en-US"/>
        </a:p>
      </dgm:t>
    </dgm:pt>
  </dgm:ptLst>
  <dgm:cxnLst>
    <dgm:cxn modelId="{D33606EA-7573-4F07-A65C-09300EDC4586}" type="presOf" srcId="{71CCD23A-36A3-4CC8-BF08-67D02BCFACB5}" destId="{6F03EED5-4E9E-452C-A8BA-F050678D45BA}" srcOrd="0" destOrd="0" presId="urn:microsoft.com/office/officeart/2005/8/layout/vList2"/>
    <dgm:cxn modelId="{CA87167E-AEE1-4B41-99D9-90296AAA1B0D}" type="presOf" srcId="{96CF5D9B-E859-45A4-8D44-4AF41B9A032A}" destId="{AB9CC862-65CD-4C06-8D65-196EAD7E5B31}" srcOrd="0" destOrd="0" presId="urn:microsoft.com/office/officeart/2005/8/layout/vList2"/>
    <dgm:cxn modelId="{B72D0699-55FC-4488-AA31-8A732A1BF80E}" type="presOf" srcId="{1D69F5FF-7E34-4EE6-929E-83355435A333}" destId="{15A996CF-3BED-4A3E-A76D-BBB92C2E36C2}" srcOrd="0" destOrd="1" presId="urn:microsoft.com/office/officeart/2005/8/layout/vList2"/>
    <dgm:cxn modelId="{1C0A143F-F4F6-4B6C-8BB0-5C48B10CD6BA}" type="presOf" srcId="{80F2CE66-38ED-43F1-A292-B96703083FB1}" destId="{15A996CF-3BED-4A3E-A76D-BBB92C2E36C2}" srcOrd="0" destOrd="2" presId="urn:microsoft.com/office/officeart/2005/8/layout/vList2"/>
    <dgm:cxn modelId="{14F92E01-0317-4977-B71D-1AFB4D4E93C2}" srcId="{96CF5D9B-E859-45A4-8D44-4AF41B9A032A}" destId="{5F477A0B-9CBB-4699-B345-5AEE2D5985C6}" srcOrd="0" destOrd="0" parTransId="{F04D8F3A-CCA3-417E-91AC-D32344F53AC2}" sibTransId="{2C0F327C-4156-435C-BB8A-888E7627E62B}"/>
    <dgm:cxn modelId="{9C3C829E-59D5-4A27-B6C0-E49827CA9604}" srcId="{96CF5D9B-E859-45A4-8D44-4AF41B9A032A}" destId="{1D69F5FF-7E34-4EE6-929E-83355435A333}" srcOrd="1" destOrd="0" parTransId="{1CC17AA1-5CA3-4439-ABE8-518699E608D1}" sibTransId="{F3AE1802-5E97-4A7E-8F79-2B802823886D}"/>
    <dgm:cxn modelId="{B966BBFD-55BB-4A5B-98B6-4E5CC124CDFE}" srcId="{96CF5D9B-E859-45A4-8D44-4AF41B9A032A}" destId="{80F2CE66-38ED-43F1-A292-B96703083FB1}" srcOrd="2" destOrd="0" parTransId="{973E3D6F-5764-47FD-B816-9E37E8B8AE46}" sibTransId="{B335187F-6819-424B-AF10-8AD6FC0A00BB}"/>
    <dgm:cxn modelId="{2F28EE33-4FC6-4BA2-A0D9-6070BCB61CDD}" srcId="{96CF5D9B-E859-45A4-8D44-4AF41B9A032A}" destId="{54B72F3B-7B70-4DA6-9EC9-FCFB658E09C6}" srcOrd="3" destOrd="0" parTransId="{7ADAD07E-46D2-44A2-8BE0-A90DFB84F211}" sibTransId="{BB7B5158-D739-4B51-A7EE-4ADC8CFD13C3}"/>
    <dgm:cxn modelId="{D04F20FA-6F8A-41DD-8A8A-3D848D67B250}" type="presOf" srcId="{915EC1DF-978F-4C44-BC19-426690465AC4}" destId="{15A996CF-3BED-4A3E-A76D-BBB92C2E36C2}" srcOrd="0" destOrd="4" presId="urn:microsoft.com/office/officeart/2005/8/layout/vList2"/>
    <dgm:cxn modelId="{B996FFD9-815F-4F3A-B9F4-ABC0487B8A51}" type="presOf" srcId="{06F9F714-39CE-45E4-94EB-0FEAF108890D}" destId="{C217DDD3-D07E-43F3-86F6-4B929D3C9418}" srcOrd="0" destOrd="0" presId="urn:microsoft.com/office/officeart/2005/8/layout/vList2"/>
    <dgm:cxn modelId="{FBED3F0F-BC57-4FAB-B513-0A137E57E29C}" type="presOf" srcId="{5F477A0B-9CBB-4699-B345-5AEE2D5985C6}" destId="{15A996CF-3BED-4A3E-A76D-BBB92C2E36C2}" srcOrd="0" destOrd="0" presId="urn:microsoft.com/office/officeart/2005/8/layout/vList2"/>
    <dgm:cxn modelId="{31F07E7E-6D44-440D-9EE1-6FA7CD1DF96E}" type="presOf" srcId="{54B72F3B-7B70-4DA6-9EC9-FCFB658E09C6}" destId="{15A996CF-3BED-4A3E-A76D-BBB92C2E36C2}" srcOrd="0" destOrd="3" presId="urn:microsoft.com/office/officeart/2005/8/layout/vList2"/>
    <dgm:cxn modelId="{603BA1D1-D1C9-47C2-B242-81BBFC4B1E69}" srcId="{96CF5D9B-E859-45A4-8D44-4AF41B9A032A}" destId="{915EC1DF-978F-4C44-BC19-426690465AC4}" srcOrd="4" destOrd="0" parTransId="{B0893A94-E97F-4633-9D03-955467CC4760}" sibTransId="{3BAB5D46-C4A0-4B6F-9684-43E2C37F92D5}"/>
    <dgm:cxn modelId="{C792219E-3EDB-4EAC-AD0E-E5CC1D18993C}" srcId="{06F9F714-39CE-45E4-94EB-0FEAF108890D}" destId="{71CCD23A-36A3-4CC8-BF08-67D02BCFACB5}" srcOrd="0" destOrd="0" parTransId="{86190490-9E90-4F44-9136-B4649C036474}" sibTransId="{7AA04CE7-C9FE-4532-8710-1F18957F5AD7}"/>
    <dgm:cxn modelId="{CB055CEB-878D-48AC-9206-6A6D363D5DCC}" srcId="{06F9F714-39CE-45E4-94EB-0FEAF108890D}" destId="{96CF5D9B-E859-45A4-8D44-4AF41B9A032A}" srcOrd="1" destOrd="0" parTransId="{10E92C15-7F16-4329-B05C-76BC3FB5D052}" sibTransId="{BAAC9884-14C9-420F-8112-F3D968AC276A}"/>
    <dgm:cxn modelId="{88E60DBA-3CF6-4E42-9E41-454D598C9444}" type="presParOf" srcId="{C217DDD3-D07E-43F3-86F6-4B929D3C9418}" destId="{6F03EED5-4E9E-452C-A8BA-F050678D45BA}" srcOrd="0" destOrd="0" presId="urn:microsoft.com/office/officeart/2005/8/layout/vList2"/>
    <dgm:cxn modelId="{837A175F-E2BE-499F-8CF5-6527CA6796A8}" type="presParOf" srcId="{C217DDD3-D07E-43F3-86F6-4B929D3C9418}" destId="{4B2153B8-05C3-42D9-81C1-2FE58E31E99E}" srcOrd="1" destOrd="0" presId="urn:microsoft.com/office/officeart/2005/8/layout/vList2"/>
    <dgm:cxn modelId="{40446D26-3BA2-42EF-9AA9-5EE3D0186D4B}" type="presParOf" srcId="{C217DDD3-D07E-43F3-86F6-4B929D3C9418}" destId="{AB9CC862-65CD-4C06-8D65-196EAD7E5B31}" srcOrd="2" destOrd="0" presId="urn:microsoft.com/office/officeart/2005/8/layout/vList2"/>
    <dgm:cxn modelId="{2464E7D0-4876-4CAE-965A-F9489572967E}" type="presParOf" srcId="{C217DDD3-D07E-43F3-86F6-4B929D3C9418}" destId="{15A996CF-3BED-4A3E-A76D-BBB92C2E36C2}"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6F9F714-39CE-45E4-94EB-0FEAF108890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D23A5EC5-9EE6-4C85-BC48-D644926B3582}">
      <dgm:prSet/>
      <dgm:spPr/>
      <dgm:t>
        <a:bodyPr/>
        <a:lstStyle/>
        <a:p>
          <a:r>
            <a:rPr lang="en-US" dirty="0" smtClean="0"/>
            <a:t>Use cases are a scenario based technique  in the UML which identify the actors in an interaction and which describe the interaction itself</a:t>
          </a:r>
          <a:endParaRPr lang="en-US" dirty="0"/>
        </a:p>
      </dgm:t>
    </dgm:pt>
    <dgm:pt modelId="{3AA0D688-BF55-477F-9EAD-BB6D5552C880}" type="parTrans" cxnId="{63197FE5-0412-4940-A91B-E3C68D31134F}">
      <dgm:prSet/>
      <dgm:spPr/>
      <dgm:t>
        <a:bodyPr/>
        <a:lstStyle/>
        <a:p>
          <a:endParaRPr lang="en-US"/>
        </a:p>
      </dgm:t>
    </dgm:pt>
    <dgm:pt modelId="{0A6B8DBD-70E5-4D6C-BF7B-21162EFA404E}" type="sibTrans" cxnId="{63197FE5-0412-4940-A91B-E3C68D31134F}">
      <dgm:prSet/>
      <dgm:spPr/>
      <dgm:t>
        <a:bodyPr/>
        <a:lstStyle/>
        <a:p>
          <a:endParaRPr lang="en-US"/>
        </a:p>
      </dgm:t>
    </dgm:pt>
    <dgm:pt modelId="{CE9A99C2-9CD8-48A8-B4DF-483B3AEEC36F}">
      <dgm:prSet/>
      <dgm:spPr/>
      <dgm:t>
        <a:bodyPr/>
        <a:lstStyle/>
        <a:p>
          <a:r>
            <a:rPr lang="en-US" dirty="0" smtClean="0"/>
            <a:t>A set of use cases should describe all possible interactions with the system</a:t>
          </a:r>
          <a:endParaRPr lang="en-US" dirty="0"/>
        </a:p>
      </dgm:t>
    </dgm:pt>
    <dgm:pt modelId="{E34F251B-7AA4-48DE-8344-C4C1ADD79675}" type="parTrans" cxnId="{70221755-F8FB-4A06-B7E6-A26E209B2CA0}">
      <dgm:prSet/>
      <dgm:spPr/>
      <dgm:t>
        <a:bodyPr/>
        <a:lstStyle/>
        <a:p>
          <a:endParaRPr lang="en-US"/>
        </a:p>
      </dgm:t>
    </dgm:pt>
    <dgm:pt modelId="{80B705BE-62A1-46E1-9837-DBC804EC932C}" type="sibTrans" cxnId="{70221755-F8FB-4A06-B7E6-A26E209B2CA0}">
      <dgm:prSet/>
      <dgm:spPr/>
      <dgm:t>
        <a:bodyPr/>
        <a:lstStyle/>
        <a:p>
          <a:endParaRPr lang="en-US"/>
        </a:p>
      </dgm:t>
    </dgm:pt>
    <dgm:pt modelId="{AC879DF0-B844-4FB1-9267-23ED8B545641}">
      <dgm:prSet/>
      <dgm:spPr/>
      <dgm:t>
        <a:bodyPr/>
        <a:lstStyle/>
        <a:p>
          <a:r>
            <a:rPr lang="en-US" dirty="0" smtClean="0"/>
            <a:t>High level graphical model supplemented by more detailed tabular description</a:t>
          </a:r>
          <a:endParaRPr lang="en-US" dirty="0"/>
        </a:p>
      </dgm:t>
    </dgm:pt>
    <dgm:pt modelId="{C58921EA-8834-4CE2-84D2-3CDADA4BC940}" type="parTrans" cxnId="{2EE53F0A-ADF3-414F-897A-2F4A7F4E6F91}">
      <dgm:prSet/>
      <dgm:spPr/>
      <dgm:t>
        <a:bodyPr/>
        <a:lstStyle/>
        <a:p>
          <a:endParaRPr lang="en-US"/>
        </a:p>
      </dgm:t>
    </dgm:pt>
    <dgm:pt modelId="{FBEF6DC4-B7B7-4ECA-8296-7606630307AD}" type="sibTrans" cxnId="{2EE53F0A-ADF3-414F-897A-2F4A7F4E6F91}">
      <dgm:prSet/>
      <dgm:spPr/>
      <dgm:t>
        <a:bodyPr/>
        <a:lstStyle/>
        <a:p>
          <a:endParaRPr lang="en-US"/>
        </a:p>
      </dgm:t>
    </dgm:pt>
    <dgm:pt modelId="{0BFEC4CF-0AB4-46E5-A6D4-E89388C486DE}">
      <dgm:prSet/>
      <dgm:spPr/>
      <dgm:t>
        <a:bodyPr/>
        <a:lstStyle/>
        <a:p>
          <a:r>
            <a:rPr lang="en-US" dirty="0" smtClean="0"/>
            <a:t>Sequence diagrams may be used to add detail to use cases by showing the sequence of event processing in the system</a:t>
          </a:r>
          <a:endParaRPr lang="en-US" dirty="0"/>
        </a:p>
      </dgm:t>
    </dgm:pt>
    <dgm:pt modelId="{F1003E06-723B-4001-A095-2ECE82DD0BE4}" type="parTrans" cxnId="{BFB054B4-E805-4F84-A991-7A3F38EDAD28}">
      <dgm:prSet/>
      <dgm:spPr/>
      <dgm:t>
        <a:bodyPr/>
        <a:lstStyle/>
        <a:p>
          <a:endParaRPr lang="en-US"/>
        </a:p>
      </dgm:t>
    </dgm:pt>
    <dgm:pt modelId="{5C8100BE-72AB-45E6-8857-565C71E62834}" type="sibTrans" cxnId="{BFB054B4-E805-4F84-A991-7A3F38EDAD28}">
      <dgm:prSet/>
      <dgm:spPr/>
      <dgm:t>
        <a:bodyPr/>
        <a:lstStyle/>
        <a:p>
          <a:endParaRPr lang="en-US"/>
        </a:p>
      </dgm:t>
    </dgm:pt>
    <dgm:pt modelId="{C217DDD3-D07E-43F3-86F6-4B929D3C9418}" type="pres">
      <dgm:prSet presAssocID="{06F9F714-39CE-45E4-94EB-0FEAF108890D}" presName="linear" presStyleCnt="0">
        <dgm:presLayoutVars>
          <dgm:animLvl val="lvl"/>
          <dgm:resizeHandles val="exact"/>
        </dgm:presLayoutVars>
      </dgm:prSet>
      <dgm:spPr/>
    </dgm:pt>
    <dgm:pt modelId="{B7270EB7-C371-4CD7-AD1D-84CF513CDE1E}" type="pres">
      <dgm:prSet presAssocID="{D23A5EC5-9EE6-4C85-BC48-D644926B3582}" presName="parentText" presStyleLbl="node1" presStyleIdx="0" presStyleCnt="4">
        <dgm:presLayoutVars>
          <dgm:chMax val="0"/>
          <dgm:bulletEnabled val="1"/>
        </dgm:presLayoutVars>
      </dgm:prSet>
      <dgm:spPr/>
    </dgm:pt>
    <dgm:pt modelId="{7AFC90AE-EB64-485A-B550-40930F744742}" type="pres">
      <dgm:prSet presAssocID="{0A6B8DBD-70E5-4D6C-BF7B-21162EFA404E}" presName="spacer" presStyleCnt="0"/>
      <dgm:spPr/>
    </dgm:pt>
    <dgm:pt modelId="{A175E828-4231-42BD-BCDF-9725C6B7445A}" type="pres">
      <dgm:prSet presAssocID="{CE9A99C2-9CD8-48A8-B4DF-483B3AEEC36F}" presName="parentText" presStyleLbl="node1" presStyleIdx="1" presStyleCnt="4">
        <dgm:presLayoutVars>
          <dgm:chMax val="0"/>
          <dgm:bulletEnabled val="1"/>
        </dgm:presLayoutVars>
      </dgm:prSet>
      <dgm:spPr/>
      <dgm:t>
        <a:bodyPr/>
        <a:lstStyle/>
        <a:p>
          <a:endParaRPr lang="en-US"/>
        </a:p>
      </dgm:t>
    </dgm:pt>
    <dgm:pt modelId="{49B8A75B-F65A-4AAF-9484-25D1470F8771}" type="pres">
      <dgm:prSet presAssocID="{80B705BE-62A1-46E1-9837-DBC804EC932C}" presName="spacer" presStyleCnt="0"/>
      <dgm:spPr/>
    </dgm:pt>
    <dgm:pt modelId="{8658DDBF-5F66-4B6D-831A-694885E0831E}" type="pres">
      <dgm:prSet presAssocID="{AC879DF0-B844-4FB1-9267-23ED8B545641}" presName="parentText" presStyleLbl="node1" presStyleIdx="2" presStyleCnt="4">
        <dgm:presLayoutVars>
          <dgm:chMax val="0"/>
          <dgm:bulletEnabled val="1"/>
        </dgm:presLayoutVars>
      </dgm:prSet>
      <dgm:spPr/>
    </dgm:pt>
    <dgm:pt modelId="{D2D7FD72-701B-4EED-AD1C-EB35ACE46FD7}" type="pres">
      <dgm:prSet presAssocID="{FBEF6DC4-B7B7-4ECA-8296-7606630307AD}" presName="spacer" presStyleCnt="0"/>
      <dgm:spPr/>
    </dgm:pt>
    <dgm:pt modelId="{5925E759-7792-48AF-AC2F-6E8972A178C8}" type="pres">
      <dgm:prSet presAssocID="{0BFEC4CF-0AB4-46E5-A6D4-E89388C486DE}" presName="parentText" presStyleLbl="node1" presStyleIdx="3" presStyleCnt="4">
        <dgm:presLayoutVars>
          <dgm:chMax val="0"/>
          <dgm:bulletEnabled val="1"/>
        </dgm:presLayoutVars>
      </dgm:prSet>
      <dgm:spPr/>
      <dgm:t>
        <a:bodyPr/>
        <a:lstStyle/>
        <a:p>
          <a:endParaRPr lang="en-US"/>
        </a:p>
      </dgm:t>
    </dgm:pt>
  </dgm:ptLst>
  <dgm:cxnLst>
    <dgm:cxn modelId="{7D8F87E2-D5D8-4578-A18C-CBD2A4152060}" type="presOf" srcId="{06F9F714-39CE-45E4-94EB-0FEAF108890D}" destId="{C217DDD3-D07E-43F3-86F6-4B929D3C9418}" srcOrd="0" destOrd="0" presId="urn:microsoft.com/office/officeart/2005/8/layout/vList2"/>
    <dgm:cxn modelId="{B8DD160D-E628-43C0-9D0C-419BA3D17D4D}" type="presOf" srcId="{AC879DF0-B844-4FB1-9267-23ED8B545641}" destId="{8658DDBF-5F66-4B6D-831A-694885E0831E}" srcOrd="0" destOrd="0" presId="urn:microsoft.com/office/officeart/2005/8/layout/vList2"/>
    <dgm:cxn modelId="{BFB054B4-E805-4F84-A991-7A3F38EDAD28}" srcId="{06F9F714-39CE-45E4-94EB-0FEAF108890D}" destId="{0BFEC4CF-0AB4-46E5-A6D4-E89388C486DE}" srcOrd="3" destOrd="0" parTransId="{F1003E06-723B-4001-A095-2ECE82DD0BE4}" sibTransId="{5C8100BE-72AB-45E6-8857-565C71E62834}"/>
    <dgm:cxn modelId="{A30F808F-F1B8-425A-A1FE-64A836905155}" type="presOf" srcId="{0BFEC4CF-0AB4-46E5-A6D4-E89388C486DE}" destId="{5925E759-7792-48AF-AC2F-6E8972A178C8}" srcOrd="0" destOrd="0" presId="urn:microsoft.com/office/officeart/2005/8/layout/vList2"/>
    <dgm:cxn modelId="{219C5327-425C-4C8C-9DDF-55382244D82F}" type="presOf" srcId="{D23A5EC5-9EE6-4C85-BC48-D644926B3582}" destId="{B7270EB7-C371-4CD7-AD1D-84CF513CDE1E}" srcOrd="0" destOrd="0" presId="urn:microsoft.com/office/officeart/2005/8/layout/vList2"/>
    <dgm:cxn modelId="{BD872B94-191F-406F-8FAE-9573B8D5A937}" type="presOf" srcId="{CE9A99C2-9CD8-48A8-B4DF-483B3AEEC36F}" destId="{A175E828-4231-42BD-BCDF-9725C6B7445A}" srcOrd="0" destOrd="0" presId="urn:microsoft.com/office/officeart/2005/8/layout/vList2"/>
    <dgm:cxn modelId="{70221755-F8FB-4A06-B7E6-A26E209B2CA0}" srcId="{06F9F714-39CE-45E4-94EB-0FEAF108890D}" destId="{CE9A99C2-9CD8-48A8-B4DF-483B3AEEC36F}" srcOrd="1" destOrd="0" parTransId="{E34F251B-7AA4-48DE-8344-C4C1ADD79675}" sibTransId="{80B705BE-62A1-46E1-9837-DBC804EC932C}"/>
    <dgm:cxn modelId="{2EE53F0A-ADF3-414F-897A-2F4A7F4E6F91}" srcId="{06F9F714-39CE-45E4-94EB-0FEAF108890D}" destId="{AC879DF0-B844-4FB1-9267-23ED8B545641}" srcOrd="2" destOrd="0" parTransId="{C58921EA-8834-4CE2-84D2-3CDADA4BC940}" sibTransId="{FBEF6DC4-B7B7-4ECA-8296-7606630307AD}"/>
    <dgm:cxn modelId="{63197FE5-0412-4940-A91B-E3C68D31134F}" srcId="{06F9F714-39CE-45E4-94EB-0FEAF108890D}" destId="{D23A5EC5-9EE6-4C85-BC48-D644926B3582}" srcOrd="0" destOrd="0" parTransId="{3AA0D688-BF55-477F-9EAD-BB6D5552C880}" sibTransId="{0A6B8DBD-70E5-4D6C-BF7B-21162EFA404E}"/>
    <dgm:cxn modelId="{A16D41C1-8440-4C08-811E-38BE9B74DCF9}" type="presParOf" srcId="{C217DDD3-D07E-43F3-86F6-4B929D3C9418}" destId="{B7270EB7-C371-4CD7-AD1D-84CF513CDE1E}" srcOrd="0" destOrd="0" presId="urn:microsoft.com/office/officeart/2005/8/layout/vList2"/>
    <dgm:cxn modelId="{CA1C46A0-4088-4AD0-B3CE-CD21F0D415CA}" type="presParOf" srcId="{C217DDD3-D07E-43F3-86F6-4B929D3C9418}" destId="{7AFC90AE-EB64-485A-B550-40930F744742}" srcOrd="1" destOrd="0" presId="urn:microsoft.com/office/officeart/2005/8/layout/vList2"/>
    <dgm:cxn modelId="{B4232F95-E6DC-49EB-B7C8-50BF8B1974F6}" type="presParOf" srcId="{C217DDD3-D07E-43F3-86F6-4B929D3C9418}" destId="{A175E828-4231-42BD-BCDF-9725C6B7445A}" srcOrd="2" destOrd="0" presId="urn:microsoft.com/office/officeart/2005/8/layout/vList2"/>
    <dgm:cxn modelId="{48B62E4E-4721-43C5-BEE1-40CABA0800F6}" type="presParOf" srcId="{C217DDD3-D07E-43F3-86F6-4B929D3C9418}" destId="{49B8A75B-F65A-4AAF-9484-25D1470F8771}" srcOrd="3" destOrd="0" presId="urn:microsoft.com/office/officeart/2005/8/layout/vList2"/>
    <dgm:cxn modelId="{31622DB4-90C3-4B33-AB71-722E0C6495E0}" type="presParOf" srcId="{C217DDD3-D07E-43F3-86F6-4B929D3C9418}" destId="{8658DDBF-5F66-4B6D-831A-694885E0831E}" srcOrd="4" destOrd="0" presId="urn:microsoft.com/office/officeart/2005/8/layout/vList2"/>
    <dgm:cxn modelId="{153B1CAA-C9AF-4A85-A4CB-5F86FEC62A4B}" type="presParOf" srcId="{C217DDD3-D07E-43F3-86F6-4B929D3C9418}" destId="{D2D7FD72-701B-4EED-AD1C-EB35ACE46FD7}" srcOrd="5" destOrd="0" presId="urn:microsoft.com/office/officeart/2005/8/layout/vList2"/>
    <dgm:cxn modelId="{6C5FF722-D37A-4A57-AA2D-D12D13F422DB}" type="presParOf" srcId="{C217DDD3-D07E-43F3-86F6-4B929D3C9418}" destId="{5925E759-7792-48AF-AC2F-6E8972A178C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6F9F714-39CE-45E4-94EB-0FEAF108890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C217DDD3-D07E-43F3-86F6-4B929D3C9418}" type="pres">
      <dgm:prSet presAssocID="{06F9F714-39CE-45E4-94EB-0FEAF108890D}" presName="linear" presStyleCnt="0">
        <dgm:presLayoutVars>
          <dgm:animLvl val="lvl"/>
          <dgm:resizeHandles val="exact"/>
        </dgm:presLayoutVars>
      </dgm:prSet>
      <dgm:spPr/>
    </dgm:pt>
  </dgm:ptLst>
  <dgm:cxnLst>
    <dgm:cxn modelId="{DCB17048-93D7-4443-A526-5DA8E7FA2592}" type="presOf" srcId="{06F9F714-39CE-45E4-94EB-0FEAF108890D}" destId="{C217DDD3-D07E-43F3-86F6-4B929D3C941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6F9F714-39CE-45E4-94EB-0FEAF108890D}"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B523F898-B84F-409D-8526-5082B287DA90}">
      <dgm:prSet/>
      <dgm:spPr/>
      <dgm:t>
        <a:bodyPr/>
        <a:lstStyle/>
        <a:p>
          <a:r>
            <a:rPr lang="en-US" dirty="0" smtClean="0"/>
            <a:t>A social scientist spends a considerable time observing and analyzing how people actually work</a:t>
          </a:r>
          <a:endParaRPr lang="en-US" dirty="0"/>
        </a:p>
      </dgm:t>
    </dgm:pt>
    <dgm:pt modelId="{3787F0BF-19C1-4E84-98FA-C465E0F4C4EC}" type="parTrans" cxnId="{DAA25699-7E9B-4882-B0D7-890E29314C5D}">
      <dgm:prSet/>
      <dgm:spPr/>
    </dgm:pt>
    <dgm:pt modelId="{19034368-FE87-411C-BE76-F94505A786F6}" type="sibTrans" cxnId="{DAA25699-7E9B-4882-B0D7-890E29314C5D}">
      <dgm:prSet/>
      <dgm:spPr/>
    </dgm:pt>
    <dgm:pt modelId="{984A7C83-444A-46C3-9A30-F469355B574E}">
      <dgm:prSet/>
      <dgm:spPr/>
      <dgm:t>
        <a:bodyPr/>
        <a:lstStyle/>
        <a:p>
          <a:r>
            <a:rPr lang="en-US" dirty="0" smtClean="0"/>
            <a:t>People do not have to explain or articulate their work</a:t>
          </a:r>
        </a:p>
      </dgm:t>
    </dgm:pt>
    <dgm:pt modelId="{0AA9FD04-816B-461D-8E50-43D669AA52E4}" type="parTrans" cxnId="{284D0E6F-48D2-4F33-B14B-AB60A1B21DE6}">
      <dgm:prSet/>
      <dgm:spPr/>
    </dgm:pt>
    <dgm:pt modelId="{44721F19-7F65-4FA3-9436-762E8FC832ED}" type="sibTrans" cxnId="{284D0E6F-48D2-4F33-B14B-AB60A1B21DE6}">
      <dgm:prSet/>
      <dgm:spPr/>
    </dgm:pt>
    <dgm:pt modelId="{B3E5F350-31D0-4ACB-8D7E-834C2FBCCF4B}">
      <dgm:prSet/>
      <dgm:spPr/>
      <dgm:t>
        <a:bodyPr/>
        <a:lstStyle/>
        <a:p>
          <a:r>
            <a:rPr lang="en-US" dirty="0" smtClean="0"/>
            <a:t>Social and organizational factors of importance may be observed</a:t>
          </a:r>
        </a:p>
      </dgm:t>
    </dgm:pt>
    <dgm:pt modelId="{7FCED457-7405-4DD6-A09C-C6FC30B9A333}" type="parTrans" cxnId="{57A77163-F6AF-401B-947D-B30BCD55A0C8}">
      <dgm:prSet/>
      <dgm:spPr/>
    </dgm:pt>
    <dgm:pt modelId="{5CA651F2-CDE5-481D-B6F0-9CC5E7C6C6F0}" type="sibTrans" cxnId="{57A77163-F6AF-401B-947D-B30BCD55A0C8}">
      <dgm:prSet/>
      <dgm:spPr/>
    </dgm:pt>
    <dgm:pt modelId="{38DD9F02-9978-497F-A206-2C8787C43646}">
      <dgm:prSet/>
      <dgm:spPr/>
      <dgm:t>
        <a:bodyPr/>
        <a:lstStyle/>
        <a:p>
          <a:r>
            <a:rPr lang="en-US" dirty="0" smtClean="0"/>
            <a:t>Ethnographic studies have shown that work is usually richer and more complex than  suggested by simple system models</a:t>
          </a:r>
        </a:p>
      </dgm:t>
    </dgm:pt>
    <dgm:pt modelId="{AB23EA51-1FE9-4129-86D6-D0679ACED73F}" type="parTrans" cxnId="{70F86D69-6430-42DC-843B-303AAA1F8227}">
      <dgm:prSet/>
      <dgm:spPr/>
    </dgm:pt>
    <dgm:pt modelId="{C3C1C366-4E95-46E9-AF3D-B7B0127164EE}" type="sibTrans" cxnId="{70F86D69-6430-42DC-843B-303AAA1F8227}">
      <dgm:prSet/>
      <dgm:spPr/>
    </dgm:pt>
    <dgm:pt modelId="{63184BDE-704C-4F55-8311-E16B1874E46E}" type="pres">
      <dgm:prSet presAssocID="{06F9F714-39CE-45E4-94EB-0FEAF108890D}" presName="diagram" presStyleCnt="0">
        <dgm:presLayoutVars>
          <dgm:dir/>
          <dgm:resizeHandles val="exact"/>
        </dgm:presLayoutVars>
      </dgm:prSet>
      <dgm:spPr/>
    </dgm:pt>
    <dgm:pt modelId="{710FF6B9-CFD4-4B03-9933-3F97B2391B1A}" type="pres">
      <dgm:prSet presAssocID="{B523F898-B84F-409D-8526-5082B287DA90}" presName="node" presStyleLbl="node1" presStyleIdx="0" presStyleCnt="4">
        <dgm:presLayoutVars>
          <dgm:bulletEnabled val="1"/>
        </dgm:presLayoutVars>
      </dgm:prSet>
      <dgm:spPr/>
    </dgm:pt>
    <dgm:pt modelId="{41C1FFCE-6268-4952-9413-536B9C420E3F}" type="pres">
      <dgm:prSet presAssocID="{19034368-FE87-411C-BE76-F94505A786F6}" presName="sibTrans" presStyleCnt="0"/>
      <dgm:spPr/>
    </dgm:pt>
    <dgm:pt modelId="{2A3E9452-AA84-4623-A7CD-AC8B16ADB7FB}" type="pres">
      <dgm:prSet presAssocID="{984A7C83-444A-46C3-9A30-F469355B574E}" presName="node" presStyleLbl="node1" presStyleIdx="1" presStyleCnt="4">
        <dgm:presLayoutVars>
          <dgm:bulletEnabled val="1"/>
        </dgm:presLayoutVars>
      </dgm:prSet>
      <dgm:spPr/>
      <dgm:t>
        <a:bodyPr/>
        <a:lstStyle/>
        <a:p>
          <a:endParaRPr lang="en-US"/>
        </a:p>
      </dgm:t>
    </dgm:pt>
    <dgm:pt modelId="{2AFD5EC3-99C3-4159-85E2-EDACD2B2153D}" type="pres">
      <dgm:prSet presAssocID="{44721F19-7F65-4FA3-9436-762E8FC832ED}" presName="sibTrans" presStyleCnt="0"/>
      <dgm:spPr/>
    </dgm:pt>
    <dgm:pt modelId="{F7D04FE3-7D42-40D4-80A3-BB4827948EBF}" type="pres">
      <dgm:prSet presAssocID="{B3E5F350-31D0-4ACB-8D7E-834C2FBCCF4B}" presName="node" presStyleLbl="node1" presStyleIdx="2" presStyleCnt="4">
        <dgm:presLayoutVars>
          <dgm:bulletEnabled val="1"/>
        </dgm:presLayoutVars>
      </dgm:prSet>
      <dgm:spPr/>
      <dgm:t>
        <a:bodyPr/>
        <a:lstStyle/>
        <a:p>
          <a:endParaRPr lang="en-US"/>
        </a:p>
      </dgm:t>
    </dgm:pt>
    <dgm:pt modelId="{5E617142-CE54-40B2-AB1B-950F93F408F5}" type="pres">
      <dgm:prSet presAssocID="{5CA651F2-CDE5-481D-B6F0-9CC5E7C6C6F0}" presName="sibTrans" presStyleCnt="0"/>
      <dgm:spPr/>
    </dgm:pt>
    <dgm:pt modelId="{AE8C44FD-0937-4D63-AAB3-DD7AD20F43F3}" type="pres">
      <dgm:prSet presAssocID="{38DD9F02-9978-497F-A206-2C8787C43646}" presName="node" presStyleLbl="node1" presStyleIdx="3" presStyleCnt="4">
        <dgm:presLayoutVars>
          <dgm:bulletEnabled val="1"/>
        </dgm:presLayoutVars>
      </dgm:prSet>
      <dgm:spPr/>
      <dgm:t>
        <a:bodyPr/>
        <a:lstStyle/>
        <a:p>
          <a:endParaRPr lang="en-US"/>
        </a:p>
      </dgm:t>
    </dgm:pt>
  </dgm:ptLst>
  <dgm:cxnLst>
    <dgm:cxn modelId="{DAA25699-7E9B-4882-B0D7-890E29314C5D}" srcId="{06F9F714-39CE-45E4-94EB-0FEAF108890D}" destId="{B523F898-B84F-409D-8526-5082B287DA90}" srcOrd="0" destOrd="0" parTransId="{3787F0BF-19C1-4E84-98FA-C465E0F4C4EC}" sibTransId="{19034368-FE87-411C-BE76-F94505A786F6}"/>
    <dgm:cxn modelId="{26C043C8-32EE-43A3-B57E-A199C0776FB9}" type="presOf" srcId="{B523F898-B84F-409D-8526-5082B287DA90}" destId="{710FF6B9-CFD4-4B03-9933-3F97B2391B1A}" srcOrd="0" destOrd="0" presId="urn:microsoft.com/office/officeart/2005/8/layout/default"/>
    <dgm:cxn modelId="{57A77163-F6AF-401B-947D-B30BCD55A0C8}" srcId="{06F9F714-39CE-45E4-94EB-0FEAF108890D}" destId="{B3E5F350-31D0-4ACB-8D7E-834C2FBCCF4B}" srcOrd="2" destOrd="0" parTransId="{7FCED457-7405-4DD6-A09C-C6FC30B9A333}" sibTransId="{5CA651F2-CDE5-481D-B6F0-9CC5E7C6C6F0}"/>
    <dgm:cxn modelId="{B5A3F917-EAAB-49A7-B826-D613F97D5B05}" type="presOf" srcId="{38DD9F02-9978-497F-A206-2C8787C43646}" destId="{AE8C44FD-0937-4D63-AAB3-DD7AD20F43F3}" srcOrd="0" destOrd="0" presId="urn:microsoft.com/office/officeart/2005/8/layout/default"/>
    <dgm:cxn modelId="{6B8F4794-E2B8-4F4D-9CE4-FAB16D03A7E7}" type="presOf" srcId="{984A7C83-444A-46C3-9A30-F469355B574E}" destId="{2A3E9452-AA84-4623-A7CD-AC8B16ADB7FB}" srcOrd="0" destOrd="0" presId="urn:microsoft.com/office/officeart/2005/8/layout/default"/>
    <dgm:cxn modelId="{4618D68E-2C43-43A3-BAF0-9F995B146695}" type="presOf" srcId="{06F9F714-39CE-45E4-94EB-0FEAF108890D}" destId="{63184BDE-704C-4F55-8311-E16B1874E46E}" srcOrd="0" destOrd="0" presId="urn:microsoft.com/office/officeart/2005/8/layout/default"/>
    <dgm:cxn modelId="{70F86D69-6430-42DC-843B-303AAA1F8227}" srcId="{06F9F714-39CE-45E4-94EB-0FEAF108890D}" destId="{38DD9F02-9978-497F-A206-2C8787C43646}" srcOrd="3" destOrd="0" parTransId="{AB23EA51-1FE9-4129-86D6-D0679ACED73F}" sibTransId="{C3C1C366-4E95-46E9-AF3D-B7B0127164EE}"/>
    <dgm:cxn modelId="{284D0E6F-48D2-4F33-B14B-AB60A1B21DE6}" srcId="{06F9F714-39CE-45E4-94EB-0FEAF108890D}" destId="{984A7C83-444A-46C3-9A30-F469355B574E}" srcOrd="1" destOrd="0" parTransId="{0AA9FD04-816B-461D-8E50-43D669AA52E4}" sibTransId="{44721F19-7F65-4FA3-9436-762E8FC832ED}"/>
    <dgm:cxn modelId="{5C99FB39-B413-4587-AC9B-37FF82306026}" type="presOf" srcId="{B3E5F350-31D0-4ACB-8D7E-834C2FBCCF4B}" destId="{F7D04FE3-7D42-40D4-80A3-BB4827948EBF}" srcOrd="0" destOrd="0" presId="urn:microsoft.com/office/officeart/2005/8/layout/default"/>
    <dgm:cxn modelId="{6E550DE2-044B-43E7-9B21-52CE330ACCB2}" type="presParOf" srcId="{63184BDE-704C-4F55-8311-E16B1874E46E}" destId="{710FF6B9-CFD4-4B03-9933-3F97B2391B1A}" srcOrd="0" destOrd="0" presId="urn:microsoft.com/office/officeart/2005/8/layout/default"/>
    <dgm:cxn modelId="{31E31688-ECDB-45B6-B122-7F5120030631}" type="presParOf" srcId="{63184BDE-704C-4F55-8311-E16B1874E46E}" destId="{41C1FFCE-6268-4952-9413-536B9C420E3F}" srcOrd="1" destOrd="0" presId="urn:microsoft.com/office/officeart/2005/8/layout/default"/>
    <dgm:cxn modelId="{185B4982-7A2E-467F-8493-2A57C70ABFE7}" type="presParOf" srcId="{63184BDE-704C-4F55-8311-E16B1874E46E}" destId="{2A3E9452-AA84-4623-A7CD-AC8B16ADB7FB}" srcOrd="2" destOrd="0" presId="urn:microsoft.com/office/officeart/2005/8/layout/default"/>
    <dgm:cxn modelId="{1D0330B6-2D3B-41EB-A045-9DB572608829}" type="presParOf" srcId="{63184BDE-704C-4F55-8311-E16B1874E46E}" destId="{2AFD5EC3-99C3-4159-85E2-EDACD2B2153D}" srcOrd="3" destOrd="0" presId="urn:microsoft.com/office/officeart/2005/8/layout/default"/>
    <dgm:cxn modelId="{A856B6F9-1F8D-42C0-997D-8B6AF01B3DE2}" type="presParOf" srcId="{63184BDE-704C-4F55-8311-E16B1874E46E}" destId="{F7D04FE3-7D42-40D4-80A3-BB4827948EBF}" srcOrd="4" destOrd="0" presId="urn:microsoft.com/office/officeart/2005/8/layout/default"/>
    <dgm:cxn modelId="{57F2F6A5-F2CD-45D7-B5BB-3E96911F93B7}" type="presParOf" srcId="{63184BDE-704C-4F55-8311-E16B1874E46E}" destId="{5E617142-CE54-40B2-AB1B-950F93F408F5}" srcOrd="5" destOrd="0" presId="urn:microsoft.com/office/officeart/2005/8/layout/default"/>
    <dgm:cxn modelId="{088831AC-8E46-44CD-A6A1-D8BC333DEFD2}" type="presParOf" srcId="{63184BDE-704C-4F55-8311-E16B1874E46E}" destId="{AE8C44FD-0937-4D63-AAB3-DD7AD20F43F3}"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6F9F714-39CE-45E4-94EB-0FEAF108890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5BBD78F-FF3E-4578-B883-EB20B64DA934}">
      <dgm:prSet/>
      <dgm:spPr/>
      <dgm:t>
        <a:bodyPr/>
        <a:lstStyle/>
        <a:p>
          <a:r>
            <a:rPr lang="en-US" dirty="0" smtClean="0"/>
            <a:t>Requirements that are derived from the way that people actually work rather than the way the process definitions suggest that they ought to work</a:t>
          </a:r>
          <a:endParaRPr lang="en-US" dirty="0"/>
        </a:p>
      </dgm:t>
    </dgm:pt>
    <dgm:pt modelId="{3C23741E-88A6-441B-BE4A-2A0449E9BF95}" type="parTrans" cxnId="{02D60870-E38E-4730-9211-A27E85EC6B1A}">
      <dgm:prSet/>
      <dgm:spPr/>
      <dgm:t>
        <a:bodyPr/>
        <a:lstStyle/>
        <a:p>
          <a:endParaRPr lang="en-US"/>
        </a:p>
      </dgm:t>
    </dgm:pt>
    <dgm:pt modelId="{BDF2F532-1D10-4F33-B7EE-1FA1C3B2F8D6}" type="sibTrans" cxnId="{02D60870-E38E-4730-9211-A27E85EC6B1A}">
      <dgm:prSet/>
      <dgm:spPr/>
      <dgm:t>
        <a:bodyPr/>
        <a:lstStyle/>
        <a:p>
          <a:endParaRPr lang="en-US"/>
        </a:p>
      </dgm:t>
    </dgm:pt>
    <dgm:pt modelId="{129FC6A4-08EA-4E40-BE7A-817B4F3C59CE}">
      <dgm:prSet/>
      <dgm:spPr/>
      <dgm:t>
        <a:bodyPr/>
        <a:lstStyle/>
        <a:p>
          <a:r>
            <a:rPr lang="en-US" dirty="0" smtClean="0"/>
            <a:t>Requirements that are derived from cooperation and awareness of other people’s activities</a:t>
          </a:r>
          <a:endParaRPr lang="en-US" dirty="0"/>
        </a:p>
      </dgm:t>
    </dgm:pt>
    <dgm:pt modelId="{764C2142-33B6-4D30-A045-17B12F787E65}" type="parTrans" cxnId="{B469D737-704D-461F-8446-3C916B2F2B97}">
      <dgm:prSet/>
      <dgm:spPr/>
      <dgm:t>
        <a:bodyPr/>
        <a:lstStyle/>
        <a:p>
          <a:endParaRPr lang="en-US"/>
        </a:p>
      </dgm:t>
    </dgm:pt>
    <dgm:pt modelId="{78817528-2D78-46BF-8F29-4CC4F36FAA9A}" type="sibTrans" cxnId="{B469D737-704D-461F-8446-3C916B2F2B97}">
      <dgm:prSet/>
      <dgm:spPr/>
      <dgm:t>
        <a:bodyPr/>
        <a:lstStyle/>
        <a:p>
          <a:endParaRPr lang="en-US"/>
        </a:p>
      </dgm:t>
    </dgm:pt>
    <dgm:pt modelId="{2E28A09A-D57A-4774-9FED-375C6D262762}">
      <dgm:prSet/>
      <dgm:spPr/>
      <dgm:t>
        <a:bodyPr/>
        <a:lstStyle/>
        <a:p>
          <a:r>
            <a:rPr lang="en-US" dirty="0" smtClean="0"/>
            <a:t>Awareness of what other people are doing leads to changes in the ways in which we do things</a:t>
          </a:r>
          <a:endParaRPr lang="en-US" dirty="0"/>
        </a:p>
      </dgm:t>
    </dgm:pt>
    <dgm:pt modelId="{5CFDB45E-401E-419B-9F4C-D0B1B12E230B}" type="parTrans" cxnId="{57D7587D-C3DC-4893-8FFB-06C32A1737A5}">
      <dgm:prSet/>
      <dgm:spPr/>
      <dgm:t>
        <a:bodyPr/>
        <a:lstStyle/>
        <a:p>
          <a:endParaRPr lang="en-US"/>
        </a:p>
      </dgm:t>
    </dgm:pt>
    <dgm:pt modelId="{1DBC156A-47BD-4497-92B1-40B65323B3C5}" type="sibTrans" cxnId="{57D7587D-C3DC-4893-8FFB-06C32A1737A5}">
      <dgm:prSet/>
      <dgm:spPr/>
      <dgm:t>
        <a:bodyPr/>
        <a:lstStyle/>
        <a:p>
          <a:endParaRPr lang="en-US"/>
        </a:p>
      </dgm:t>
    </dgm:pt>
    <dgm:pt modelId="{9AE02886-B34C-490D-8FB7-5987293C7245}">
      <dgm:prSet/>
      <dgm:spPr/>
      <dgm:t>
        <a:bodyPr/>
        <a:lstStyle/>
        <a:p>
          <a:r>
            <a:rPr lang="en-US" dirty="0" smtClean="0"/>
            <a:t>Ethnography is effective for understanding existing processes but cannot identify new features that should be added to a system</a:t>
          </a:r>
          <a:endParaRPr lang="en-US" dirty="0"/>
        </a:p>
      </dgm:t>
    </dgm:pt>
    <dgm:pt modelId="{E530273A-B384-4C34-B3A6-E1B1BEEA9B2C}" type="parTrans" cxnId="{D23AB15E-04E3-47F0-BFE3-775FCCD3DDDD}">
      <dgm:prSet/>
      <dgm:spPr/>
      <dgm:t>
        <a:bodyPr/>
        <a:lstStyle/>
        <a:p>
          <a:endParaRPr lang="en-US"/>
        </a:p>
      </dgm:t>
    </dgm:pt>
    <dgm:pt modelId="{A3464F2A-7678-463E-B6F6-AE8F8FB8585B}" type="sibTrans" cxnId="{D23AB15E-04E3-47F0-BFE3-775FCCD3DDDD}">
      <dgm:prSet/>
      <dgm:spPr/>
      <dgm:t>
        <a:bodyPr/>
        <a:lstStyle/>
        <a:p>
          <a:endParaRPr lang="en-US"/>
        </a:p>
      </dgm:t>
    </dgm:pt>
    <dgm:pt modelId="{C217DDD3-D07E-43F3-86F6-4B929D3C9418}" type="pres">
      <dgm:prSet presAssocID="{06F9F714-39CE-45E4-94EB-0FEAF108890D}" presName="linear" presStyleCnt="0">
        <dgm:presLayoutVars>
          <dgm:animLvl val="lvl"/>
          <dgm:resizeHandles val="exact"/>
        </dgm:presLayoutVars>
      </dgm:prSet>
      <dgm:spPr/>
    </dgm:pt>
    <dgm:pt modelId="{4B9B05CD-878A-45BE-9435-9B64F7BA259B}" type="pres">
      <dgm:prSet presAssocID="{95BBD78F-FF3E-4578-B883-EB20B64DA934}" presName="parentText" presStyleLbl="node1" presStyleIdx="0" presStyleCnt="3">
        <dgm:presLayoutVars>
          <dgm:chMax val="0"/>
          <dgm:bulletEnabled val="1"/>
        </dgm:presLayoutVars>
      </dgm:prSet>
      <dgm:spPr/>
    </dgm:pt>
    <dgm:pt modelId="{296208A4-A6AE-49E0-AEA9-7FF1EB6CE092}" type="pres">
      <dgm:prSet presAssocID="{BDF2F532-1D10-4F33-B7EE-1FA1C3B2F8D6}" presName="spacer" presStyleCnt="0"/>
      <dgm:spPr/>
    </dgm:pt>
    <dgm:pt modelId="{C3F59DC8-36F4-4890-8529-10319B4A3BAF}" type="pres">
      <dgm:prSet presAssocID="{129FC6A4-08EA-4E40-BE7A-817B4F3C59CE}" presName="parentText" presStyleLbl="node1" presStyleIdx="1" presStyleCnt="3">
        <dgm:presLayoutVars>
          <dgm:chMax val="0"/>
          <dgm:bulletEnabled val="1"/>
        </dgm:presLayoutVars>
      </dgm:prSet>
      <dgm:spPr/>
    </dgm:pt>
    <dgm:pt modelId="{15902658-55F0-44B3-9B1B-3DCE6525DB84}" type="pres">
      <dgm:prSet presAssocID="{129FC6A4-08EA-4E40-BE7A-817B4F3C59CE}" presName="childText" presStyleLbl="revTx" presStyleIdx="0" presStyleCnt="1">
        <dgm:presLayoutVars>
          <dgm:bulletEnabled val="1"/>
        </dgm:presLayoutVars>
      </dgm:prSet>
      <dgm:spPr/>
    </dgm:pt>
    <dgm:pt modelId="{451D7C87-D2D3-4C40-A3CE-1119176147B5}" type="pres">
      <dgm:prSet presAssocID="{9AE02886-B34C-490D-8FB7-5987293C7245}" presName="parentText" presStyleLbl="node1" presStyleIdx="2" presStyleCnt="3">
        <dgm:presLayoutVars>
          <dgm:chMax val="0"/>
          <dgm:bulletEnabled val="1"/>
        </dgm:presLayoutVars>
      </dgm:prSet>
      <dgm:spPr/>
    </dgm:pt>
  </dgm:ptLst>
  <dgm:cxnLst>
    <dgm:cxn modelId="{10BAA165-4CDA-4A49-9FEF-7A5A2D32CC40}" type="presOf" srcId="{2E28A09A-D57A-4774-9FED-375C6D262762}" destId="{15902658-55F0-44B3-9B1B-3DCE6525DB84}" srcOrd="0" destOrd="0" presId="urn:microsoft.com/office/officeart/2005/8/layout/vList2"/>
    <dgm:cxn modelId="{DFAB4527-09E6-428B-ACD7-9248DAED5115}" type="presOf" srcId="{06F9F714-39CE-45E4-94EB-0FEAF108890D}" destId="{C217DDD3-D07E-43F3-86F6-4B929D3C9418}" srcOrd="0" destOrd="0" presId="urn:microsoft.com/office/officeart/2005/8/layout/vList2"/>
    <dgm:cxn modelId="{02D60870-E38E-4730-9211-A27E85EC6B1A}" srcId="{06F9F714-39CE-45E4-94EB-0FEAF108890D}" destId="{95BBD78F-FF3E-4578-B883-EB20B64DA934}" srcOrd="0" destOrd="0" parTransId="{3C23741E-88A6-441B-BE4A-2A0449E9BF95}" sibTransId="{BDF2F532-1D10-4F33-B7EE-1FA1C3B2F8D6}"/>
    <dgm:cxn modelId="{57D7587D-C3DC-4893-8FFB-06C32A1737A5}" srcId="{129FC6A4-08EA-4E40-BE7A-817B4F3C59CE}" destId="{2E28A09A-D57A-4774-9FED-375C6D262762}" srcOrd="0" destOrd="0" parTransId="{5CFDB45E-401E-419B-9F4C-D0B1B12E230B}" sibTransId="{1DBC156A-47BD-4497-92B1-40B65323B3C5}"/>
    <dgm:cxn modelId="{06DCAF44-62D0-4C9C-91F6-A9C4B2CFA8F6}" type="presOf" srcId="{9AE02886-B34C-490D-8FB7-5987293C7245}" destId="{451D7C87-D2D3-4C40-A3CE-1119176147B5}" srcOrd="0" destOrd="0" presId="urn:microsoft.com/office/officeart/2005/8/layout/vList2"/>
    <dgm:cxn modelId="{CF4471E2-6E68-4E77-9CA5-49D076E80EF2}" type="presOf" srcId="{129FC6A4-08EA-4E40-BE7A-817B4F3C59CE}" destId="{C3F59DC8-36F4-4890-8529-10319B4A3BAF}" srcOrd="0" destOrd="0" presId="urn:microsoft.com/office/officeart/2005/8/layout/vList2"/>
    <dgm:cxn modelId="{D23AB15E-04E3-47F0-BFE3-775FCCD3DDDD}" srcId="{06F9F714-39CE-45E4-94EB-0FEAF108890D}" destId="{9AE02886-B34C-490D-8FB7-5987293C7245}" srcOrd="2" destOrd="0" parTransId="{E530273A-B384-4C34-B3A6-E1B1BEEA9B2C}" sibTransId="{A3464F2A-7678-463E-B6F6-AE8F8FB8585B}"/>
    <dgm:cxn modelId="{B469D737-704D-461F-8446-3C916B2F2B97}" srcId="{06F9F714-39CE-45E4-94EB-0FEAF108890D}" destId="{129FC6A4-08EA-4E40-BE7A-817B4F3C59CE}" srcOrd="1" destOrd="0" parTransId="{764C2142-33B6-4D30-A045-17B12F787E65}" sibTransId="{78817528-2D78-46BF-8F29-4CC4F36FAA9A}"/>
    <dgm:cxn modelId="{5CB0D61C-C16F-4973-880E-6FF804478487}" type="presOf" srcId="{95BBD78F-FF3E-4578-B883-EB20B64DA934}" destId="{4B9B05CD-878A-45BE-9435-9B64F7BA259B}" srcOrd="0" destOrd="0" presId="urn:microsoft.com/office/officeart/2005/8/layout/vList2"/>
    <dgm:cxn modelId="{1ACFEE6A-A306-4573-8CC2-86B0C2F11B85}" type="presParOf" srcId="{C217DDD3-D07E-43F3-86F6-4B929D3C9418}" destId="{4B9B05CD-878A-45BE-9435-9B64F7BA259B}" srcOrd="0" destOrd="0" presId="urn:microsoft.com/office/officeart/2005/8/layout/vList2"/>
    <dgm:cxn modelId="{A70EB134-C4C0-4D6F-A030-C34C65A9EED5}" type="presParOf" srcId="{C217DDD3-D07E-43F3-86F6-4B929D3C9418}" destId="{296208A4-A6AE-49E0-AEA9-7FF1EB6CE092}" srcOrd="1" destOrd="0" presId="urn:microsoft.com/office/officeart/2005/8/layout/vList2"/>
    <dgm:cxn modelId="{6D4EC7DD-72C6-4D14-B29F-D74B29F3545F}" type="presParOf" srcId="{C217DDD3-D07E-43F3-86F6-4B929D3C9418}" destId="{C3F59DC8-36F4-4890-8529-10319B4A3BAF}" srcOrd="2" destOrd="0" presId="urn:microsoft.com/office/officeart/2005/8/layout/vList2"/>
    <dgm:cxn modelId="{5A448C50-D533-4DF7-9931-81866E277596}" type="presParOf" srcId="{C217DDD3-D07E-43F3-86F6-4B929D3C9418}" destId="{15902658-55F0-44B3-9B1B-3DCE6525DB84}" srcOrd="3" destOrd="0" presId="urn:microsoft.com/office/officeart/2005/8/layout/vList2"/>
    <dgm:cxn modelId="{64B87EFA-AE1F-4A51-BA09-407D1132829B}" type="presParOf" srcId="{C217DDD3-D07E-43F3-86F6-4B929D3C9418}" destId="{451D7C87-D2D3-4C40-A3CE-1119176147B5}"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6F9F714-39CE-45E4-94EB-0FEAF108890D}" type="doc">
      <dgm:prSet loTypeId="urn:microsoft.com/office/officeart/2005/8/layout/hList6" loCatId="list" qsTypeId="urn:microsoft.com/office/officeart/2005/8/quickstyle/simple1" qsCatId="simple" csTypeId="urn:microsoft.com/office/officeart/2005/8/colors/colorful1" csCatId="colorful" phldr="1"/>
      <dgm:spPr/>
      <dgm:t>
        <a:bodyPr/>
        <a:lstStyle/>
        <a:p>
          <a:endParaRPr lang="en-US"/>
        </a:p>
      </dgm:t>
    </dgm:pt>
    <dgm:pt modelId="{020EADBE-5DCE-4AFC-8521-32DD4A115CE7}">
      <dgm:prSet/>
      <dgm:spPr/>
      <dgm:t>
        <a:bodyPr/>
        <a:lstStyle/>
        <a:p>
          <a:r>
            <a:rPr lang="en-US" dirty="0" smtClean="0"/>
            <a:t>Developed in a project studying air traffic control process</a:t>
          </a:r>
          <a:endParaRPr lang="en-US" dirty="0"/>
        </a:p>
      </dgm:t>
    </dgm:pt>
    <dgm:pt modelId="{2A733F0E-8F26-4A71-AC26-1705C187510A}" type="parTrans" cxnId="{0D226F36-DF7B-4C52-B2E7-A1CC8142A293}">
      <dgm:prSet/>
      <dgm:spPr/>
    </dgm:pt>
    <dgm:pt modelId="{03947147-BCFE-483D-9BCD-420A95081482}" type="sibTrans" cxnId="{0D226F36-DF7B-4C52-B2E7-A1CC8142A293}">
      <dgm:prSet/>
      <dgm:spPr/>
    </dgm:pt>
    <dgm:pt modelId="{A98F3BEC-AB7F-4004-BA9C-41F5F94E9945}">
      <dgm:prSet/>
      <dgm:spPr/>
      <dgm:t>
        <a:bodyPr/>
        <a:lstStyle/>
        <a:p>
          <a:r>
            <a:rPr lang="en-US" dirty="0" smtClean="0"/>
            <a:t>Combines ethnography with prototyping</a:t>
          </a:r>
          <a:endParaRPr lang="en-US" dirty="0"/>
        </a:p>
      </dgm:t>
    </dgm:pt>
    <dgm:pt modelId="{D517ED89-0173-4474-926B-2BD83E252707}" type="parTrans" cxnId="{E0E3D80E-7E6F-4B41-B1DF-1833A6EF7D93}">
      <dgm:prSet/>
      <dgm:spPr/>
    </dgm:pt>
    <dgm:pt modelId="{D356C6F2-A7C5-4ABF-94A0-47C056457CBA}" type="sibTrans" cxnId="{E0E3D80E-7E6F-4B41-B1DF-1833A6EF7D93}">
      <dgm:prSet/>
      <dgm:spPr/>
    </dgm:pt>
    <dgm:pt modelId="{98B37209-5F4A-4AA4-8F91-EEFF7BF8AFF3}">
      <dgm:prSet/>
      <dgm:spPr/>
      <dgm:t>
        <a:bodyPr/>
        <a:lstStyle/>
        <a:p>
          <a:r>
            <a:rPr lang="en-US" dirty="0" smtClean="0"/>
            <a:t>Prototype development results in unanswered questions which focus the ethnographic analysis</a:t>
          </a:r>
          <a:endParaRPr lang="en-US" dirty="0"/>
        </a:p>
      </dgm:t>
    </dgm:pt>
    <dgm:pt modelId="{30D238B8-1B1E-45EE-A246-90A9E749868A}" type="parTrans" cxnId="{E16A6580-5AF4-41E1-8BC7-ECD4D4F44321}">
      <dgm:prSet/>
      <dgm:spPr/>
    </dgm:pt>
    <dgm:pt modelId="{267022A1-8851-4042-BA11-E2F5AA5A2293}" type="sibTrans" cxnId="{E16A6580-5AF4-41E1-8BC7-ECD4D4F44321}">
      <dgm:prSet/>
      <dgm:spPr/>
    </dgm:pt>
    <dgm:pt modelId="{582F0E5E-64F1-4D39-BA1A-55CEEA104F61}">
      <dgm:prSet/>
      <dgm:spPr/>
      <dgm:t>
        <a:bodyPr/>
        <a:lstStyle/>
        <a:p>
          <a:r>
            <a:rPr lang="en-US" dirty="0" smtClean="0"/>
            <a:t>The problem with ethnography is that it studies existing practices which may have some historical basis which is no longer relevant</a:t>
          </a:r>
          <a:endParaRPr lang="en-US" dirty="0"/>
        </a:p>
      </dgm:t>
    </dgm:pt>
    <dgm:pt modelId="{4CD3476C-EFCF-4BD1-BE43-E3C40E7DF9FE}" type="parTrans" cxnId="{56F9BA45-A986-4338-BF28-DAA2F5236EDD}">
      <dgm:prSet/>
      <dgm:spPr/>
    </dgm:pt>
    <dgm:pt modelId="{034ED6F6-325C-4BDC-AF6F-C2A3A56412DA}" type="sibTrans" cxnId="{56F9BA45-A986-4338-BF28-DAA2F5236EDD}">
      <dgm:prSet/>
      <dgm:spPr/>
    </dgm:pt>
    <dgm:pt modelId="{EAF2135E-8700-4CC0-B888-9AF24E8CB158}" type="pres">
      <dgm:prSet presAssocID="{06F9F714-39CE-45E4-94EB-0FEAF108890D}" presName="Name0" presStyleCnt="0">
        <dgm:presLayoutVars>
          <dgm:dir/>
          <dgm:resizeHandles val="exact"/>
        </dgm:presLayoutVars>
      </dgm:prSet>
      <dgm:spPr/>
    </dgm:pt>
    <dgm:pt modelId="{DA1E476D-3D12-4185-ABDE-DB459BA86A53}" type="pres">
      <dgm:prSet presAssocID="{020EADBE-5DCE-4AFC-8521-32DD4A115CE7}" presName="node" presStyleLbl="node1" presStyleIdx="0" presStyleCnt="4">
        <dgm:presLayoutVars>
          <dgm:bulletEnabled val="1"/>
        </dgm:presLayoutVars>
      </dgm:prSet>
      <dgm:spPr/>
    </dgm:pt>
    <dgm:pt modelId="{B3A43330-669A-4027-AEE9-3F3830D24A09}" type="pres">
      <dgm:prSet presAssocID="{03947147-BCFE-483D-9BCD-420A95081482}" presName="sibTrans" presStyleCnt="0"/>
      <dgm:spPr/>
    </dgm:pt>
    <dgm:pt modelId="{485722E7-1FB8-43E4-A97C-EFF30C81B54A}" type="pres">
      <dgm:prSet presAssocID="{A98F3BEC-AB7F-4004-BA9C-41F5F94E9945}" presName="node" presStyleLbl="node1" presStyleIdx="1" presStyleCnt="4">
        <dgm:presLayoutVars>
          <dgm:bulletEnabled val="1"/>
        </dgm:presLayoutVars>
      </dgm:prSet>
      <dgm:spPr/>
      <dgm:t>
        <a:bodyPr/>
        <a:lstStyle/>
        <a:p>
          <a:endParaRPr lang="en-US"/>
        </a:p>
      </dgm:t>
    </dgm:pt>
    <dgm:pt modelId="{B84638A0-40F1-4BF5-9CC3-DB22E7A26F63}" type="pres">
      <dgm:prSet presAssocID="{D356C6F2-A7C5-4ABF-94A0-47C056457CBA}" presName="sibTrans" presStyleCnt="0"/>
      <dgm:spPr/>
    </dgm:pt>
    <dgm:pt modelId="{0AC3A5FE-A91F-482F-9A11-486790159B61}" type="pres">
      <dgm:prSet presAssocID="{98B37209-5F4A-4AA4-8F91-EEFF7BF8AFF3}" presName="node" presStyleLbl="node1" presStyleIdx="2" presStyleCnt="4">
        <dgm:presLayoutVars>
          <dgm:bulletEnabled val="1"/>
        </dgm:presLayoutVars>
      </dgm:prSet>
      <dgm:spPr/>
      <dgm:t>
        <a:bodyPr/>
        <a:lstStyle/>
        <a:p>
          <a:endParaRPr lang="en-US"/>
        </a:p>
      </dgm:t>
    </dgm:pt>
    <dgm:pt modelId="{D9F85C4C-6304-41DB-99A3-6E8E61BF160F}" type="pres">
      <dgm:prSet presAssocID="{267022A1-8851-4042-BA11-E2F5AA5A2293}" presName="sibTrans" presStyleCnt="0"/>
      <dgm:spPr/>
    </dgm:pt>
    <dgm:pt modelId="{2A7C8D9F-4F55-4BAA-8F27-8B5ED165DABB}" type="pres">
      <dgm:prSet presAssocID="{582F0E5E-64F1-4D39-BA1A-55CEEA104F61}" presName="node" presStyleLbl="node1" presStyleIdx="3" presStyleCnt="4">
        <dgm:presLayoutVars>
          <dgm:bulletEnabled val="1"/>
        </dgm:presLayoutVars>
      </dgm:prSet>
      <dgm:spPr/>
    </dgm:pt>
  </dgm:ptLst>
  <dgm:cxnLst>
    <dgm:cxn modelId="{2AD89049-EB2F-4133-A2C8-112402491F6B}" type="presOf" srcId="{582F0E5E-64F1-4D39-BA1A-55CEEA104F61}" destId="{2A7C8D9F-4F55-4BAA-8F27-8B5ED165DABB}" srcOrd="0" destOrd="0" presId="urn:microsoft.com/office/officeart/2005/8/layout/hList6"/>
    <dgm:cxn modelId="{0D226F36-DF7B-4C52-B2E7-A1CC8142A293}" srcId="{06F9F714-39CE-45E4-94EB-0FEAF108890D}" destId="{020EADBE-5DCE-4AFC-8521-32DD4A115CE7}" srcOrd="0" destOrd="0" parTransId="{2A733F0E-8F26-4A71-AC26-1705C187510A}" sibTransId="{03947147-BCFE-483D-9BCD-420A95081482}"/>
    <dgm:cxn modelId="{E521431F-F4D8-45DA-9ECF-0E887B62093B}" type="presOf" srcId="{98B37209-5F4A-4AA4-8F91-EEFF7BF8AFF3}" destId="{0AC3A5FE-A91F-482F-9A11-486790159B61}" srcOrd="0" destOrd="0" presId="urn:microsoft.com/office/officeart/2005/8/layout/hList6"/>
    <dgm:cxn modelId="{4D7E3D4D-CA26-482D-94BE-F8F9AEF14A32}" type="presOf" srcId="{020EADBE-5DCE-4AFC-8521-32DD4A115CE7}" destId="{DA1E476D-3D12-4185-ABDE-DB459BA86A53}" srcOrd="0" destOrd="0" presId="urn:microsoft.com/office/officeart/2005/8/layout/hList6"/>
    <dgm:cxn modelId="{56F9BA45-A986-4338-BF28-DAA2F5236EDD}" srcId="{06F9F714-39CE-45E4-94EB-0FEAF108890D}" destId="{582F0E5E-64F1-4D39-BA1A-55CEEA104F61}" srcOrd="3" destOrd="0" parTransId="{4CD3476C-EFCF-4BD1-BE43-E3C40E7DF9FE}" sibTransId="{034ED6F6-325C-4BDC-AF6F-C2A3A56412DA}"/>
    <dgm:cxn modelId="{E0E3D80E-7E6F-4B41-B1DF-1833A6EF7D93}" srcId="{06F9F714-39CE-45E4-94EB-0FEAF108890D}" destId="{A98F3BEC-AB7F-4004-BA9C-41F5F94E9945}" srcOrd="1" destOrd="0" parTransId="{D517ED89-0173-4474-926B-2BD83E252707}" sibTransId="{D356C6F2-A7C5-4ABF-94A0-47C056457CBA}"/>
    <dgm:cxn modelId="{66A00C0C-04A0-4FB4-B9DB-1C9C6B20A82F}" type="presOf" srcId="{06F9F714-39CE-45E4-94EB-0FEAF108890D}" destId="{EAF2135E-8700-4CC0-B888-9AF24E8CB158}" srcOrd="0" destOrd="0" presId="urn:microsoft.com/office/officeart/2005/8/layout/hList6"/>
    <dgm:cxn modelId="{E16A6580-5AF4-41E1-8BC7-ECD4D4F44321}" srcId="{06F9F714-39CE-45E4-94EB-0FEAF108890D}" destId="{98B37209-5F4A-4AA4-8F91-EEFF7BF8AFF3}" srcOrd="2" destOrd="0" parTransId="{30D238B8-1B1E-45EE-A246-90A9E749868A}" sibTransId="{267022A1-8851-4042-BA11-E2F5AA5A2293}"/>
    <dgm:cxn modelId="{7B54C226-7A64-45C1-B766-CDF5EF17632A}" type="presOf" srcId="{A98F3BEC-AB7F-4004-BA9C-41F5F94E9945}" destId="{485722E7-1FB8-43E4-A97C-EFF30C81B54A}" srcOrd="0" destOrd="0" presId="urn:microsoft.com/office/officeart/2005/8/layout/hList6"/>
    <dgm:cxn modelId="{FB5A3639-1827-44EA-9459-99BBED9E56A1}" type="presParOf" srcId="{EAF2135E-8700-4CC0-B888-9AF24E8CB158}" destId="{DA1E476D-3D12-4185-ABDE-DB459BA86A53}" srcOrd="0" destOrd="0" presId="urn:microsoft.com/office/officeart/2005/8/layout/hList6"/>
    <dgm:cxn modelId="{E3357324-1F19-4CC8-AE8A-A0D063C43B80}" type="presParOf" srcId="{EAF2135E-8700-4CC0-B888-9AF24E8CB158}" destId="{B3A43330-669A-4027-AEE9-3F3830D24A09}" srcOrd="1" destOrd="0" presId="urn:microsoft.com/office/officeart/2005/8/layout/hList6"/>
    <dgm:cxn modelId="{488C0D90-2592-4DBF-8F40-F1F8037D55B2}" type="presParOf" srcId="{EAF2135E-8700-4CC0-B888-9AF24E8CB158}" destId="{485722E7-1FB8-43E4-A97C-EFF30C81B54A}" srcOrd="2" destOrd="0" presId="urn:microsoft.com/office/officeart/2005/8/layout/hList6"/>
    <dgm:cxn modelId="{78EB276A-B7FB-4F61-9B66-8DEF3856F8EC}" type="presParOf" srcId="{EAF2135E-8700-4CC0-B888-9AF24E8CB158}" destId="{B84638A0-40F1-4BF5-9CC3-DB22E7A26F63}" srcOrd="3" destOrd="0" presId="urn:microsoft.com/office/officeart/2005/8/layout/hList6"/>
    <dgm:cxn modelId="{305AFCAD-23FE-4B2A-95A1-C7942C064B93}" type="presParOf" srcId="{EAF2135E-8700-4CC0-B888-9AF24E8CB158}" destId="{0AC3A5FE-A91F-482F-9A11-486790159B61}" srcOrd="4" destOrd="0" presId="urn:microsoft.com/office/officeart/2005/8/layout/hList6"/>
    <dgm:cxn modelId="{5A13766B-9D58-48D0-8D56-06D2BF5F6777}" type="presParOf" srcId="{EAF2135E-8700-4CC0-B888-9AF24E8CB158}" destId="{D9F85C4C-6304-41DB-99A3-6E8E61BF160F}" srcOrd="5" destOrd="0" presId="urn:microsoft.com/office/officeart/2005/8/layout/hList6"/>
    <dgm:cxn modelId="{05D2F8A1-C544-4A2F-AC67-006455B5F41C}" type="presParOf" srcId="{EAF2135E-8700-4CC0-B888-9AF24E8CB158}" destId="{2A7C8D9F-4F55-4BAA-8F27-8B5ED165DABB}" srcOrd="6"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06F9F714-39CE-45E4-94EB-0FEAF108890D}" type="doc">
      <dgm:prSet loTypeId="urn:microsoft.com/office/officeart/2005/8/layout/hList6" loCatId="list" qsTypeId="urn:microsoft.com/office/officeart/2005/8/quickstyle/simple1" qsCatId="simple" csTypeId="urn:microsoft.com/office/officeart/2005/8/colors/colorful1" csCatId="colorful" phldr="1"/>
      <dgm:spPr/>
      <dgm:t>
        <a:bodyPr/>
        <a:lstStyle/>
        <a:p>
          <a:endParaRPr lang="en-US"/>
        </a:p>
      </dgm:t>
    </dgm:pt>
    <dgm:pt modelId="{EAF2135E-8700-4CC0-B888-9AF24E8CB158}" type="pres">
      <dgm:prSet presAssocID="{06F9F714-39CE-45E4-94EB-0FEAF108890D}" presName="Name0" presStyleCnt="0">
        <dgm:presLayoutVars>
          <dgm:dir/>
          <dgm:resizeHandles val="exact"/>
        </dgm:presLayoutVars>
      </dgm:prSet>
      <dgm:spPr/>
    </dgm:pt>
  </dgm:ptLst>
  <dgm:cxnLst>
    <dgm:cxn modelId="{BE880C29-0F2D-4442-BED6-09B4BCEF309B}" type="presOf" srcId="{06F9F714-39CE-45E4-94EB-0FEAF108890D}" destId="{EAF2135E-8700-4CC0-B888-9AF24E8CB158}" srcOrd="0"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F9F714-39CE-45E4-94EB-0FEAF108890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217DDD3-D07E-43F3-86F6-4B929D3C9418}" type="pres">
      <dgm:prSet presAssocID="{06F9F714-39CE-45E4-94EB-0FEAF108890D}" presName="linear" presStyleCnt="0">
        <dgm:presLayoutVars>
          <dgm:animLvl val="lvl"/>
          <dgm:resizeHandles val="exact"/>
        </dgm:presLayoutVars>
      </dgm:prSet>
      <dgm:spPr/>
    </dgm:pt>
  </dgm:ptLst>
  <dgm:cxnLst>
    <dgm:cxn modelId="{B5F57EBE-A45C-4B17-9FEA-13C8EFF4DC44}" type="presOf" srcId="{06F9F714-39CE-45E4-94EB-0FEAF108890D}" destId="{C217DDD3-D07E-43F3-86F6-4B929D3C941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06F9F714-39CE-45E4-94EB-0FEAF108890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29650D5F-02B8-400D-B75A-CDD83CE13F4F}">
      <dgm:prSet/>
      <dgm:spPr/>
      <dgm:t>
        <a:bodyPr/>
        <a:lstStyle/>
        <a:p>
          <a:r>
            <a:rPr lang="en-US" dirty="0" smtClean="0"/>
            <a:t>Concerned with  demonstrating that the requirements define the system that the customer really wants</a:t>
          </a:r>
          <a:endParaRPr lang="en-US" dirty="0"/>
        </a:p>
      </dgm:t>
    </dgm:pt>
    <dgm:pt modelId="{8CF1C9AC-EA9D-44DB-B5E0-24156CEDAB21}" type="parTrans" cxnId="{16D510C4-5AD1-43E5-80BF-DC9F00845318}">
      <dgm:prSet/>
      <dgm:spPr/>
      <dgm:t>
        <a:bodyPr/>
        <a:lstStyle/>
        <a:p>
          <a:endParaRPr lang="en-US"/>
        </a:p>
      </dgm:t>
    </dgm:pt>
    <dgm:pt modelId="{C2C8D7D8-6FB5-4FE3-9269-8894637A6F32}" type="sibTrans" cxnId="{16D510C4-5AD1-43E5-80BF-DC9F00845318}">
      <dgm:prSet/>
      <dgm:spPr/>
      <dgm:t>
        <a:bodyPr/>
        <a:lstStyle/>
        <a:p>
          <a:endParaRPr lang="en-US"/>
        </a:p>
      </dgm:t>
    </dgm:pt>
    <dgm:pt modelId="{B506FC7C-14A6-448E-A2BA-2CBB46C3DE56}">
      <dgm:prSet/>
      <dgm:spPr/>
      <dgm:t>
        <a:bodyPr/>
        <a:lstStyle/>
        <a:p>
          <a:r>
            <a:rPr lang="en-US" dirty="0" smtClean="0"/>
            <a:t>Requirements error costs are high so validation is very important</a:t>
          </a:r>
          <a:endParaRPr lang="en-US" dirty="0"/>
        </a:p>
      </dgm:t>
    </dgm:pt>
    <dgm:pt modelId="{FB9DFFA2-B3A7-4C98-9E2A-6AAD49BDF1F0}" type="parTrans" cxnId="{C6BCC201-A76D-410B-9DCF-956795D63DD3}">
      <dgm:prSet/>
      <dgm:spPr/>
      <dgm:t>
        <a:bodyPr/>
        <a:lstStyle/>
        <a:p>
          <a:endParaRPr lang="en-US"/>
        </a:p>
      </dgm:t>
    </dgm:pt>
    <dgm:pt modelId="{5302AA0E-7CF9-4821-ACF4-ED5CFB86A315}" type="sibTrans" cxnId="{C6BCC201-A76D-410B-9DCF-956795D63DD3}">
      <dgm:prSet/>
      <dgm:spPr/>
      <dgm:t>
        <a:bodyPr/>
        <a:lstStyle/>
        <a:p>
          <a:endParaRPr lang="en-US"/>
        </a:p>
      </dgm:t>
    </dgm:pt>
    <dgm:pt modelId="{282310AA-C9D3-47A6-B1AE-6B1FF4D0A481}">
      <dgm:prSet/>
      <dgm:spPr/>
      <dgm:t>
        <a:bodyPr/>
        <a:lstStyle/>
        <a:p>
          <a:r>
            <a:rPr lang="en-US" dirty="0" smtClean="0"/>
            <a:t>Fixing a requirement error after delivery may cost </a:t>
          </a:r>
          <a:r>
            <a:rPr lang="en-US" dirty="0" err="1" smtClean="0"/>
            <a:t>upto</a:t>
          </a:r>
          <a:r>
            <a:rPr lang="en-US" dirty="0" smtClean="0"/>
            <a:t> 100 times the cost of fixing an implementation error </a:t>
          </a:r>
          <a:endParaRPr lang="en-US" dirty="0"/>
        </a:p>
      </dgm:t>
    </dgm:pt>
    <dgm:pt modelId="{71B7BD21-0D4E-4833-9042-E2CACEC6DAA0}" type="parTrans" cxnId="{1FD6819E-894E-4790-A0D7-170EA104AA8C}">
      <dgm:prSet/>
      <dgm:spPr/>
      <dgm:t>
        <a:bodyPr/>
        <a:lstStyle/>
        <a:p>
          <a:endParaRPr lang="en-US"/>
        </a:p>
      </dgm:t>
    </dgm:pt>
    <dgm:pt modelId="{44242F52-58FF-4517-95E2-CE4F3E089109}" type="sibTrans" cxnId="{1FD6819E-894E-4790-A0D7-170EA104AA8C}">
      <dgm:prSet/>
      <dgm:spPr/>
      <dgm:t>
        <a:bodyPr/>
        <a:lstStyle/>
        <a:p>
          <a:endParaRPr lang="en-US"/>
        </a:p>
      </dgm:t>
    </dgm:pt>
    <dgm:pt modelId="{C217DDD3-D07E-43F3-86F6-4B929D3C9418}" type="pres">
      <dgm:prSet presAssocID="{06F9F714-39CE-45E4-94EB-0FEAF108890D}" presName="linear" presStyleCnt="0">
        <dgm:presLayoutVars>
          <dgm:animLvl val="lvl"/>
          <dgm:resizeHandles val="exact"/>
        </dgm:presLayoutVars>
      </dgm:prSet>
      <dgm:spPr/>
    </dgm:pt>
    <dgm:pt modelId="{9BC596FF-FB46-403C-8358-C4494B91FA73}" type="pres">
      <dgm:prSet presAssocID="{29650D5F-02B8-400D-B75A-CDD83CE13F4F}" presName="parentText" presStyleLbl="node1" presStyleIdx="0" presStyleCnt="2">
        <dgm:presLayoutVars>
          <dgm:chMax val="0"/>
          <dgm:bulletEnabled val="1"/>
        </dgm:presLayoutVars>
      </dgm:prSet>
      <dgm:spPr/>
    </dgm:pt>
    <dgm:pt modelId="{AF83DCB6-AEE3-421A-9E8A-91DA7579E5D4}" type="pres">
      <dgm:prSet presAssocID="{C2C8D7D8-6FB5-4FE3-9269-8894637A6F32}" presName="spacer" presStyleCnt="0"/>
      <dgm:spPr/>
    </dgm:pt>
    <dgm:pt modelId="{E12C154F-2C24-478F-AD96-7EB0AE88950C}" type="pres">
      <dgm:prSet presAssocID="{B506FC7C-14A6-448E-A2BA-2CBB46C3DE56}" presName="parentText" presStyleLbl="node1" presStyleIdx="1" presStyleCnt="2">
        <dgm:presLayoutVars>
          <dgm:chMax val="0"/>
          <dgm:bulletEnabled val="1"/>
        </dgm:presLayoutVars>
      </dgm:prSet>
      <dgm:spPr/>
      <dgm:t>
        <a:bodyPr/>
        <a:lstStyle/>
        <a:p>
          <a:endParaRPr lang="en-US"/>
        </a:p>
      </dgm:t>
    </dgm:pt>
    <dgm:pt modelId="{3B9FE205-534A-4BD7-B7D4-068D845A1202}" type="pres">
      <dgm:prSet presAssocID="{B506FC7C-14A6-448E-A2BA-2CBB46C3DE56}" presName="childText" presStyleLbl="revTx" presStyleIdx="0" presStyleCnt="1">
        <dgm:presLayoutVars>
          <dgm:bulletEnabled val="1"/>
        </dgm:presLayoutVars>
      </dgm:prSet>
      <dgm:spPr/>
      <dgm:t>
        <a:bodyPr/>
        <a:lstStyle/>
        <a:p>
          <a:endParaRPr lang="en-US"/>
        </a:p>
      </dgm:t>
    </dgm:pt>
  </dgm:ptLst>
  <dgm:cxnLst>
    <dgm:cxn modelId="{C6BCC201-A76D-410B-9DCF-956795D63DD3}" srcId="{06F9F714-39CE-45E4-94EB-0FEAF108890D}" destId="{B506FC7C-14A6-448E-A2BA-2CBB46C3DE56}" srcOrd="1" destOrd="0" parTransId="{FB9DFFA2-B3A7-4C98-9E2A-6AAD49BDF1F0}" sibTransId="{5302AA0E-7CF9-4821-ACF4-ED5CFB86A315}"/>
    <dgm:cxn modelId="{16D510C4-5AD1-43E5-80BF-DC9F00845318}" srcId="{06F9F714-39CE-45E4-94EB-0FEAF108890D}" destId="{29650D5F-02B8-400D-B75A-CDD83CE13F4F}" srcOrd="0" destOrd="0" parTransId="{8CF1C9AC-EA9D-44DB-B5E0-24156CEDAB21}" sibTransId="{C2C8D7D8-6FB5-4FE3-9269-8894637A6F32}"/>
    <dgm:cxn modelId="{08959E8A-BC98-4265-A8B4-E395451AEF3B}" type="presOf" srcId="{06F9F714-39CE-45E4-94EB-0FEAF108890D}" destId="{C217DDD3-D07E-43F3-86F6-4B929D3C9418}" srcOrd="0" destOrd="0" presId="urn:microsoft.com/office/officeart/2005/8/layout/vList2"/>
    <dgm:cxn modelId="{ADBB8B05-0674-405D-9B93-5E4AC050A203}" type="presOf" srcId="{29650D5F-02B8-400D-B75A-CDD83CE13F4F}" destId="{9BC596FF-FB46-403C-8358-C4494B91FA73}" srcOrd="0" destOrd="0" presId="urn:microsoft.com/office/officeart/2005/8/layout/vList2"/>
    <dgm:cxn modelId="{1FD6819E-894E-4790-A0D7-170EA104AA8C}" srcId="{B506FC7C-14A6-448E-A2BA-2CBB46C3DE56}" destId="{282310AA-C9D3-47A6-B1AE-6B1FF4D0A481}" srcOrd="0" destOrd="0" parTransId="{71B7BD21-0D4E-4833-9042-E2CACEC6DAA0}" sibTransId="{44242F52-58FF-4517-95E2-CE4F3E089109}"/>
    <dgm:cxn modelId="{11D2619A-2745-47D1-BFF1-E1FD37E85FA5}" type="presOf" srcId="{B506FC7C-14A6-448E-A2BA-2CBB46C3DE56}" destId="{E12C154F-2C24-478F-AD96-7EB0AE88950C}" srcOrd="0" destOrd="0" presId="urn:microsoft.com/office/officeart/2005/8/layout/vList2"/>
    <dgm:cxn modelId="{71891AE5-D2F8-4364-AE79-A78187853CC8}" type="presOf" srcId="{282310AA-C9D3-47A6-B1AE-6B1FF4D0A481}" destId="{3B9FE205-534A-4BD7-B7D4-068D845A1202}" srcOrd="0" destOrd="0" presId="urn:microsoft.com/office/officeart/2005/8/layout/vList2"/>
    <dgm:cxn modelId="{010BC058-B7DB-41B3-A8EA-871BA1676CEB}" type="presParOf" srcId="{C217DDD3-D07E-43F3-86F6-4B929D3C9418}" destId="{9BC596FF-FB46-403C-8358-C4494B91FA73}" srcOrd="0" destOrd="0" presId="urn:microsoft.com/office/officeart/2005/8/layout/vList2"/>
    <dgm:cxn modelId="{E029CBEE-6A31-4A28-9906-BE609F23F270}" type="presParOf" srcId="{C217DDD3-D07E-43F3-86F6-4B929D3C9418}" destId="{AF83DCB6-AEE3-421A-9E8A-91DA7579E5D4}" srcOrd="1" destOrd="0" presId="urn:microsoft.com/office/officeart/2005/8/layout/vList2"/>
    <dgm:cxn modelId="{6B4EF00F-C824-436C-97DA-EEF57D767CA1}" type="presParOf" srcId="{C217DDD3-D07E-43F3-86F6-4B929D3C9418}" destId="{E12C154F-2C24-478F-AD96-7EB0AE88950C}" srcOrd="2" destOrd="0" presId="urn:microsoft.com/office/officeart/2005/8/layout/vList2"/>
    <dgm:cxn modelId="{8EA687B2-82E7-4F2B-BCEA-B66D5A707EEF}" type="presParOf" srcId="{C217DDD3-D07E-43F3-86F6-4B929D3C9418}" destId="{3B9FE205-534A-4BD7-B7D4-068D845A1202}"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06F9F714-39CE-45E4-94EB-0FEAF108890D}" type="doc">
      <dgm:prSet loTypeId="urn:microsoft.com/office/officeart/2005/8/layout/lProcess2" loCatId="list" qsTypeId="urn:microsoft.com/office/officeart/2005/8/quickstyle/simple1" qsCatId="simple" csTypeId="urn:microsoft.com/office/officeart/2005/8/colors/colorful1" csCatId="colorful" phldr="1"/>
      <dgm:spPr/>
      <dgm:t>
        <a:bodyPr/>
        <a:lstStyle/>
        <a:p>
          <a:endParaRPr lang="en-US"/>
        </a:p>
      </dgm:t>
    </dgm:pt>
    <dgm:pt modelId="{0A5F4861-5C74-46A3-A58E-7BBD1A89C294}">
      <dgm:prSet/>
      <dgm:spPr/>
      <dgm:t>
        <a:bodyPr/>
        <a:lstStyle/>
        <a:p>
          <a:r>
            <a:rPr lang="en-US" dirty="0" smtClean="0"/>
            <a:t>Validity</a:t>
          </a:r>
          <a:endParaRPr lang="en-US" dirty="0"/>
        </a:p>
      </dgm:t>
    </dgm:pt>
    <dgm:pt modelId="{E26584D8-D093-47E9-90CD-09AA2023482A}" type="parTrans" cxnId="{78C11FB1-2173-41E4-8AD2-929899B8E8E5}">
      <dgm:prSet/>
      <dgm:spPr/>
    </dgm:pt>
    <dgm:pt modelId="{E6243ED3-A733-407D-A6C5-E5B3A93A3A71}" type="sibTrans" cxnId="{78C11FB1-2173-41E4-8AD2-929899B8E8E5}">
      <dgm:prSet/>
      <dgm:spPr/>
    </dgm:pt>
    <dgm:pt modelId="{AEC8C661-709B-4803-83F9-ADE03B6AFA1A}">
      <dgm:prSet custT="1"/>
      <dgm:spPr/>
      <dgm:t>
        <a:bodyPr/>
        <a:lstStyle/>
        <a:p>
          <a:r>
            <a:rPr lang="en-US" sz="2000" dirty="0" smtClean="0"/>
            <a:t>Does the system  provide the functions which best support the customer’s needs</a:t>
          </a:r>
          <a:endParaRPr lang="en-US" sz="2000" dirty="0"/>
        </a:p>
      </dgm:t>
    </dgm:pt>
    <dgm:pt modelId="{91164BB4-E33A-4ED9-B58C-484E8F3E85F8}" type="parTrans" cxnId="{624B673B-3147-46D7-A358-C6AAEE3702D8}">
      <dgm:prSet/>
      <dgm:spPr/>
    </dgm:pt>
    <dgm:pt modelId="{FD1AB75E-0CD1-47C9-9C92-7CC8E711D0F3}" type="sibTrans" cxnId="{624B673B-3147-46D7-A358-C6AAEE3702D8}">
      <dgm:prSet/>
      <dgm:spPr/>
    </dgm:pt>
    <dgm:pt modelId="{55E7EE53-37E6-4217-B6F1-D0D5DB3B4382}">
      <dgm:prSet/>
      <dgm:spPr/>
      <dgm:t>
        <a:bodyPr/>
        <a:lstStyle/>
        <a:p>
          <a:r>
            <a:rPr lang="en-US" dirty="0" smtClean="0"/>
            <a:t>Consistency</a:t>
          </a:r>
          <a:endParaRPr lang="en-US" dirty="0"/>
        </a:p>
      </dgm:t>
    </dgm:pt>
    <dgm:pt modelId="{72649DB5-0714-4D15-AFC2-71D624CFBDE6}" type="parTrans" cxnId="{E0357DE5-EC17-4579-8DE0-E4B219ACD968}">
      <dgm:prSet/>
      <dgm:spPr/>
    </dgm:pt>
    <dgm:pt modelId="{200D512E-019A-422F-A5D6-B7F2ACC3AC62}" type="sibTrans" cxnId="{E0357DE5-EC17-4579-8DE0-E4B219ACD968}">
      <dgm:prSet/>
      <dgm:spPr/>
    </dgm:pt>
    <dgm:pt modelId="{365E7505-F720-4CE0-BDA0-F1BD098618D6}">
      <dgm:prSet/>
      <dgm:spPr/>
      <dgm:t>
        <a:bodyPr/>
        <a:lstStyle/>
        <a:p>
          <a:r>
            <a:rPr lang="en-US" dirty="0" smtClean="0"/>
            <a:t>Are there any requirements conflicts ?</a:t>
          </a:r>
          <a:endParaRPr lang="en-US" dirty="0"/>
        </a:p>
      </dgm:t>
    </dgm:pt>
    <dgm:pt modelId="{4C18F6BA-2D55-47BE-9B53-2A8CB27E3563}" type="parTrans" cxnId="{6093D14F-979D-4D39-B35C-555C0CCA6A3D}">
      <dgm:prSet/>
      <dgm:spPr/>
    </dgm:pt>
    <dgm:pt modelId="{A79DC0D4-6C51-49A8-969F-EC723E00917C}" type="sibTrans" cxnId="{6093D14F-979D-4D39-B35C-555C0CCA6A3D}">
      <dgm:prSet/>
      <dgm:spPr/>
    </dgm:pt>
    <dgm:pt modelId="{BAC1A56D-0400-4A3F-A6C7-E02D3A5BBF82}">
      <dgm:prSet/>
      <dgm:spPr/>
      <dgm:t>
        <a:bodyPr/>
        <a:lstStyle/>
        <a:p>
          <a:r>
            <a:rPr lang="en-US" dirty="0" smtClean="0"/>
            <a:t>Completeness</a:t>
          </a:r>
          <a:endParaRPr lang="en-US" dirty="0"/>
        </a:p>
      </dgm:t>
    </dgm:pt>
    <dgm:pt modelId="{0C0898A2-4091-41EB-8A41-E0B2A065B606}" type="parTrans" cxnId="{248761DB-C864-4747-A0EC-85977D06F458}">
      <dgm:prSet/>
      <dgm:spPr/>
    </dgm:pt>
    <dgm:pt modelId="{EED9F086-2925-4EB8-9650-302F0F592378}" type="sibTrans" cxnId="{248761DB-C864-4747-A0EC-85977D06F458}">
      <dgm:prSet/>
      <dgm:spPr/>
    </dgm:pt>
    <dgm:pt modelId="{F6AE8AF4-43B3-4FBA-9B0B-7E154E4C03E0}">
      <dgm:prSet/>
      <dgm:spPr/>
      <dgm:t>
        <a:bodyPr/>
        <a:lstStyle/>
        <a:p>
          <a:r>
            <a:rPr lang="en-US" dirty="0" smtClean="0"/>
            <a:t>Are all functions required by the customer included ?</a:t>
          </a:r>
          <a:endParaRPr lang="en-US" dirty="0"/>
        </a:p>
      </dgm:t>
    </dgm:pt>
    <dgm:pt modelId="{7C9299D8-D2A0-4B1E-9ED6-7B6AC3ACB2B3}" type="parTrans" cxnId="{DA799C6E-0B03-4B55-B4EA-C83B3402D359}">
      <dgm:prSet/>
      <dgm:spPr/>
    </dgm:pt>
    <dgm:pt modelId="{B9C58C93-25C5-4643-A426-548A5873102B}" type="sibTrans" cxnId="{DA799C6E-0B03-4B55-B4EA-C83B3402D359}">
      <dgm:prSet/>
      <dgm:spPr/>
    </dgm:pt>
    <dgm:pt modelId="{8C1DE651-3880-4FD4-9EEA-03EC090C4C7D}">
      <dgm:prSet/>
      <dgm:spPr/>
      <dgm:t>
        <a:bodyPr/>
        <a:lstStyle/>
        <a:p>
          <a:r>
            <a:rPr lang="en-US" dirty="0" smtClean="0"/>
            <a:t>Realism</a:t>
          </a:r>
          <a:endParaRPr lang="en-US" dirty="0"/>
        </a:p>
      </dgm:t>
    </dgm:pt>
    <dgm:pt modelId="{11246268-1861-4862-A33D-25990A6ABFDD}" type="parTrans" cxnId="{343672BA-F503-4999-8999-386F34D7C938}">
      <dgm:prSet/>
      <dgm:spPr/>
    </dgm:pt>
    <dgm:pt modelId="{991C246A-7C3D-4EEF-8CB8-16C3CF9AA183}" type="sibTrans" cxnId="{343672BA-F503-4999-8999-386F34D7C938}">
      <dgm:prSet/>
      <dgm:spPr/>
    </dgm:pt>
    <dgm:pt modelId="{4EE88515-EA68-4A4B-B1A4-82424EBEA7C6}">
      <dgm:prSet/>
      <dgm:spPr/>
      <dgm:t>
        <a:bodyPr/>
        <a:lstStyle/>
        <a:p>
          <a:r>
            <a:rPr lang="en-US" dirty="0" smtClean="0"/>
            <a:t>Can the requirements be implemented given available budget and technology</a:t>
          </a:r>
          <a:endParaRPr lang="en-US" dirty="0"/>
        </a:p>
      </dgm:t>
    </dgm:pt>
    <dgm:pt modelId="{A27E401A-ED08-4201-BDFA-A64FFDAC0C61}" type="parTrans" cxnId="{89037769-0853-49E8-8DE5-FD54520507E2}">
      <dgm:prSet/>
      <dgm:spPr/>
    </dgm:pt>
    <dgm:pt modelId="{EC2B9295-B75D-48E1-8E26-C0614BBC5D42}" type="sibTrans" cxnId="{89037769-0853-49E8-8DE5-FD54520507E2}">
      <dgm:prSet/>
      <dgm:spPr/>
    </dgm:pt>
    <dgm:pt modelId="{70797B68-98BF-4F96-A714-3E4B87392661}">
      <dgm:prSet/>
      <dgm:spPr/>
      <dgm:t>
        <a:bodyPr/>
        <a:lstStyle/>
        <a:p>
          <a:r>
            <a:rPr lang="en-US" dirty="0" smtClean="0"/>
            <a:t>Verifiability</a:t>
          </a:r>
          <a:endParaRPr lang="en-US" dirty="0"/>
        </a:p>
      </dgm:t>
    </dgm:pt>
    <dgm:pt modelId="{08B258AD-F7C9-43D6-ADAD-4B9DD79B361B}" type="parTrans" cxnId="{52168A39-5251-44BE-A4EB-0FBCCE625CED}">
      <dgm:prSet/>
      <dgm:spPr/>
    </dgm:pt>
    <dgm:pt modelId="{99557197-018D-4F30-B01F-622FC3855AAC}" type="sibTrans" cxnId="{52168A39-5251-44BE-A4EB-0FBCCE625CED}">
      <dgm:prSet/>
      <dgm:spPr/>
    </dgm:pt>
    <dgm:pt modelId="{249B68EE-5C42-41A5-971A-8EDA748543D4}">
      <dgm:prSet/>
      <dgm:spPr/>
      <dgm:t>
        <a:bodyPr/>
        <a:lstStyle/>
        <a:p>
          <a:r>
            <a:rPr lang="en-US" dirty="0" smtClean="0"/>
            <a:t>Can the requirements be checked</a:t>
          </a:r>
          <a:endParaRPr lang="en-US" dirty="0"/>
        </a:p>
      </dgm:t>
    </dgm:pt>
    <dgm:pt modelId="{2D133736-3DCF-49AD-83F3-C91302FA6F6B}" type="parTrans" cxnId="{7D8A1D1F-3B7E-49D3-8C43-0F5DDCC96D5C}">
      <dgm:prSet/>
      <dgm:spPr/>
    </dgm:pt>
    <dgm:pt modelId="{F3C6E748-2D79-4671-B7A6-F91DA4CBC832}" type="sibTrans" cxnId="{7D8A1D1F-3B7E-49D3-8C43-0F5DDCC96D5C}">
      <dgm:prSet/>
      <dgm:spPr/>
    </dgm:pt>
    <dgm:pt modelId="{8ABD5B4E-6AA8-4153-8FA9-7096A1F8C73F}" type="pres">
      <dgm:prSet presAssocID="{06F9F714-39CE-45E4-94EB-0FEAF108890D}" presName="theList" presStyleCnt="0">
        <dgm:presLayoutVars>
          <dgm:dir/>
          <dgm:animLvl val="lvl"/>
          <dgm:resizeHandles val="exact"/>
        </dgm:presLayoutVars>
      </dgm:prSet>
      <dgm:spPr/>
    </dgm:pt>
    <dgm:pt modelId="{9842E5C6-AEBB-40E6-9DDF-B6D4B75CB3DB}" type="pres">
      <dgm:prSet presAssocID="{0A5F4861-5C74-46A3-A58E-7BBD1A89C294}" presName="compNode" presStyleCnt="0"/>
      <dgm:spPr/>
    </dgm:pt>
    <dgm:pt modelId="{12E24BF0-DC96-4A4C-9E94-BC4B84D4A5B1}" type="pres">
      <dgm:prSet presAssocID="{0A5F4861-5C74-46A3-A58E-7BBD1A89C294}" presName="aNode" presStyleLbl="bgShp" presStyleIdx="0" presStyleCnt="5"/>
      <dgm:spPr/>
    </dgm:pt>
    <dgm:pt modelId="{5C05BB1D-E32D-4157-99BA-11AC09FD4D94}" type="pres">
      <dgm:prSet presAssocID="{0A5F4861-5C74-46A3-A58E-7BBD1A89C294}" presName="textNode" presStyleLbl="bgShp" presStyleIdx="0" presStyleCnt="5"/>
      <dgm:spPr/>
    </dgm:pt>
    <dgm:pt modelId="{083426D2-FA33-4BC0-BD30-4F212190EBAC}" type="pres">
      <dgm:prSet presAssocID="{0A5F4861-5C74-46A3-A58E-7BBD1A89C294}" presName="compChildNode" presStyleCnt="0"/>
      <dgm:spPr/>
    </dgm:pt>
    <dgm:pt modelId="{3BE077D7-F793-4D4D-9C07-A3D32A21F577}" type="pres">
      <dgm:prSet presAssocID="{0A5F4861-5C74-46A3-A58E-7BBD1A89C294}" presName="theInnerList" presStyleCnt="0"/>
      <dgm:spPr/>
    </dgm:pt>
    <dgm:pt modelId="{2369A6AF-1B21-4656-B2CD-196D89622827}" type="pres">
      <dgm:prSet presAssocID="{AEC8C661-709B-4803-83F9-ADE03B6AFA1A}" presName="childNode" presStyleLbl="node1" presStyleIdx="0" presStyleCnt="5">
        <dgm:presLayoutVars>
          <dgm:bulletEnabled val="1"/>
        </dgm:presLayoutVars>
      </dgm:prSet>
      <dgm:spPr/>
    </dgm:pt>
    <dgm:pt modelId="{045AB47D-D6CD-493B-B117-B3B099C2777E}" type="pres">
      <dgm:prSet presAssocID="{0A5F4861-5C74-46A3-A58E-7BBD1A89C294}" presName="aSpace" presStyleCnt="0"/>
      <dgm:spPr/>
    </dgm:pt>
    <dgm:pt modelId="{7CB67D27-9BE2-441F-8575-F7478F722890}" type="pres">
      <dgm:prSet presAssocID="{55E7EE53-37E6-4217-B6F1-D0D5DB3B4382}" presName="compNode" presStyleCnt="0"/>
      <dgm:spPr/>
    </dgm:pt>
    <dgm:pt modelId="{C94242E9-A9CC-4C58-9F05-108218359825}" type="pres">
      <dgm:prSet presAssocID="{55E7EE53-37E6-4217-B6F1-D0D5DB3B4382}" presName="aNode" presStyleLbl="bgShp" presStyleIdx="1" presStyleCnt="5"/>
      <dgm:spPr/>
    </dgm:pt>
    <dgm:pt modelId="{6B0F229C-76F6-47AC-84C0-3829C86FC296}" type="pres">
      <dgm:prSet presAssocID="{55E7EE53-37E6-4217-B6F1-D0D5DB3B4382}" presName="textNode" presStyleLbl="bgShp" presStyleIdx="1" presStyleCnt="5"/>
      <dgm:spPr/>
    </dgm:pt>
    <dgm:pt modelId="{5D2E737C-6301-4B05-A95D-15A97A1FBEBB}" type="pres">
      <dgm:prSet presAssocID="{55E7EE53-37E6-4217-B6F1-D0D5DB3B4382}" presName="compChildNode" presStyleCnt="0"/>
      <dgm:spPr/>
    </dgm:pt>
    <dgm:pt modelId="{FFF42700-E623-4B20-852E-88C38E343C16}" type="pres">
      <dgm:prSet presAssocID="{55E7EE53-37E6-4217-B6F1-D0D5DB3B4382}" presName="theInnerList" presStyleCnt="0"/>
      <dgm:spPr/>
    </dgm:pt>
    <dgm:pt modelId="{B62C47F4-648D-4025-A403-C715700AC6EB}" type="pres">
      <dgm:prSet presAssocID="{365E7505-F720-4CE0-BDA0-F1BD098618D6}" presName="childNode" presStyleLbl="node1" presStyleIdx="1" presStyleCnt="5">
        <dgm:presLayoutVars>
          <dgm:bulletEnabled val="1"/>
        </dgm:presLayoutVars>
      </dgm:prSet>
      <dgm:spPr/>
      <dgm:t>
        <a:bodyPr/>
        <a:lstStyle/>
        <a:p>
          <a:endParaRPr lang="en-US"/>
        </a:p>
      </dgm:t>
    </dgm:pt>
    <dgm:pt modelId="{370E770F-B0F0-4C0E-A639-B7C6D629C864}" type="pres">
      <dgm:prSet presAssocID="{55E7EE53-37E6-4217-B6F1-D0D5DB3B4382}" presName="aSpace" presStyleCnt="0"/>
      <dgm:spPr/>
    </dgm:pt>
    <dgm:pt modelId="{844A6529-997E-4CC2-AD2F-29125AEFBD4F}" type="pres">
      <dgm:prSet presAssocID="{BAC1A56D-0400-4A3F-A6C7-E02D3A5BBF82}" presName="compNode" presStyleCnt="0"/>
      <dgm:spPr/>
    </dgm:pt>
    <dgm:pt modelId="{85CF2978-FC2A-46B0-A12A-67F6A958E814}" type="pres">
      <dgm:prSet presAssocID="{BAC1A56D-0400-4A3F-A6C7-E02D3A5BBF82}" presName="aNode" presStyleLbl="bgShp" presStyleIdx="2" presStyleCnt="5"/>
      <dgm:spPr/>
    </dgm:pt>
    <dgm:pt modelId="{5D650DEE-C370-4B3F-8CD9-31B97598D9C2}" type="pres">
      <dgm:prSet presAssocID="{BAC1A56D-0400-4A3F-A6C7-E02D3A5BBF82}" presName="textNode" presStyleLbl="bgShp" presStyleIdx="2" presStyleCnt="5"/>
      <dgm:spPr/>
    </dgm:pt>
    <dgm:pt modelId="{AE68E716-8150-4CEE-96BD-D1111BB4BD7B}" type="pres">
      <dgm:prSet presAssocID="{BAC1A56D-0400-4A3F-A6C7-E02D3A5BBF82}" presName="compChildNode" presStyleCnt="0"/>
      <dgm:spPr/>
    </dgm:pt>
    <dgm:pt modelId="{5C6EE3FC-940E-460D-8502-4DAE21EC62C3}" type="pres">
      <dgm:prSet presAssocID="{BAC1A56D-0400-4A3F-A6C7-E02D3A5BBF82}" presName="theInnerList" presStyleCnt="0"/>
      <dgm:spPr/>
    </dgm:pt>
    <dgm:pt modelId="{FF218BA6-3D48-4825-AF12-F03D9B8D4D28}" type="pres">
      <dgm:prSet presAssocID="{F6AE8AF4-43B3-4FBA-9B0B-7E154E4C03E0}" presName="childNode" presStyleLbl="node1" presStyleIdx="2" presStyleCnt="5">
        <dgm:presLayoutVars>
          <dgm:bulletEnabled val="1"/>
        </dgm:presLayoutVars>
      </dgm:prSet>
      <dgm:spPr/>
    </dgm:pt>
    <dgm:pt modelId="{295CE9C4-EB61-456C-A8C4-62AD3FE916C0}" type="pres">
      <dgm:prSet presAssocID="{BAC1A56D-0400-4A3F-A6C7-E02D3A5BBF82}" presName="aSpace" presStyleCnt="0"/>
      <dgm:spPr/>
    </dgm:pt>
    <dgm:pt modelId="{E41022AB-682F-4355-9BB7-FD82B390FBFE}" type="pres">
      <dgm:prSet presAssocID="{8C1DE651-3880-4FD4-9EEA-03EC090C4C7D}" presName="compNode" presStyleCnt="0"/>
      <dgm:spPr/>
    </dgm:pt>
    <dgm:pt modelId="{4894EC56-6947-43E2-B1C4-61400DEC1947}" type="pres">
      <dgm:prSet presAssocID="{8C1DE651-3880-4FD4-9EEA-03EC090C4C7D}" presName="aNode" presStyleLbl="bgShp" presStyleIdx="3" presStyleCnt="5"/>
      <dgm:spPr/>
      <dgm:t>
        <a:bodyPr/>
        <a:lstStyle/>
        <a:p>
          <a:endParaRPr lang="en-US"/>
        </a:p>
      </dgm:t>
    </dgm:pt>
    <dgm:pt modelId="{718B7E32-6D79-486A-BCEE-000AE8C60B03}" type="pres">
      <dgm:prSet presAssocID="{8C1DE651-3880-4FD4-9EEA-03EC090C4C7D}" presName="textNode" presStyleLbl="bgShp" presStyleIdx="3" presStyleCnt="5"/>
      <dgm:spPr/>
      <dgm:t>
        <a:bodyPr/>
        <a:lstStyle/>
        <a:p>
          <a:endParaRPr lang="en-US"/>
        </a:p>
      </dgm:t>
    </dgm:pt>
    <dgm:pt modelId="{B49E2838-8486-4B24-A830-897D8E50EDF0}" type="pres">
      <dgm:prSet presAssocID="{8C1DE651-3880-4FD4-9EEA-03EC090C4C7D}" presName="compChildNode" presStyleCnt="0"/>
      <dgm:spPr/>
    </dgm:pt>
    <dgm:pt modelId="{955E2753-EA53-4A3E-902D-24F8B3920891}" type="pres">
      <dgm:prSet presAssocID="{8C1DE651-3880-4FD4-9EEA-03EC090C4C7D}" presName="theInnerList" presStyleCnt="0"/>
      <dgm:spPr/>
    </dgm:pt>
    <dgm:pt modelId="{BF9C1630-3FB5-481E-A925-C3161F0CCB71}" type="pres">
      <dgm:prSet presAssocID="{4EE88515-EA68-4A4B-B1A4-82424EBEA7C6}" presName="childNode" presStyleLbl="node1" presStyleIdx="3" presStyleCnt="5">
        <dgm:presLayoutVars>
          <dgm:bulletEnabled val="1"/>
        </dgm:presLayoutVars>
      </dgm:prSet>
      <dgm:spPr/>
    </dgm:pt>
    <dgm:pt modelId="{E9BDFBDC-7C5B-4105-B2C7-B4D02A62CB49}" type="pres">
      <dgm:prSet presAssocID="{8C1DE651-3880-4FD4-9EEA-03EC090C4C7D}" presName="aSpace" presStyleCnt="0"/>
      <dgm:spPr/>
    </dgm:pt>
    <dgm:pt modelId="{7D0E6B9D-7BE3-4205-9675-D696FA642556}" type="pres">
      <dgm:prSet presAssocID="{70797B68-98BF-4F96-A714-3E4B87392661}" presName="compNode" presStyleCnt="0"/>
      <dgm:spPr/>
    </dgm:pt>
    <dgm:pt modelId="{825B5FE2-764D-4D10-8548-372C5651FF8D}" type="pres">
      <dgm:prSet presAssocID="{70797B68-98BF-4F96-A714-3E4B87392661}" presName="aNode" presStyleLbl="bgShp" presStyleIdx="4" presStyleCnt="5"/>
      <dgm:spPr/>
      <dgm:t>
        <a:bodyPr/>
        <a:lstStyle/>
        <a:p>
          <a:endParaRPr lang="en-US"/>
        </a:p>
      </dgm:t>
    </dgm:pt>
    <dgm:pt modelId="{DBEAEFA7-6678-4673-8F42-B779AE734A84}" type="pres">
      <dgm:prSet presAssocID="{70797B68-98BF-4F96-A714-3E4B87392661}" presName="textNode" presStyleLbl="bgShp" presStyleIdx="4" presStyleCnt="5"/>
      <dgm:spPr/>
      <dgm:t>
        <a:bodyPr/>
        <a:lstStyle/>
        <a:p>
          <a:endParaRPr lang="en-US"/>
        </a:p>
      </dgm:t>
    </dgm:pt>
    <dgm:pt modelId="{7AE331A6-F38E-4046-8865-161008230591}" type="pres">
      <dgm:prSet presAssocID="{70797B68-98BF-4F96-A714-3E4B87392661}" presName="compChildNode" presStyleCnt="0"/>
      <dgm:spPr/>
    </dgm:pt>
    <dgm:pt modelId="{D11B34EE-D7BC-441A-BFB9-F48AC62B1939}" type="pres">
      <dgm:prSet presAssocID="{70797B68-98BF-4F96-A714-3E4B87392661}" presName="theInnerList" presStyleCnt="0"/>
      <dgm:spPr/>
    </dgm:pt>
    <dgm:pt modelId="{04D9FC14-4E0F-4D49-9582-D9A0FCF74C09}" type="pres">
      <dgm:prSet presAssocID="{249B68EE-5C42-41A5-971A-8EDA748543D4}" presName="childNode" presStyleLbl="node1" presStyleIdx="4" presStyleCnt="5">
        <dgm:presLayoutVars>
          <dgm:bulletEnabled val="1"/>
        </dgm:presLayoutVars>
      </dgm:prSet>
      <dgm:spPr/>
    </dgm:pt>
  </dgm:ptLst>
  <dgm:cxnLst>
    <dgm:cxn modelId="{80C00CC0-FF13-4A7A-8A20-A4B98BC4D936}" type="presOf" srcId="{55E7EE53-37E6-4217-B6F1-D0D5DB3B4382}" destId="{C94242E9-A9CC-4C58-9F05-108218359825}" srcOrd="0" destOrd="0" presId="urn:microsoft.com/office/officeart/2005/8/layout/lProcess2"/>
    <dgm:cxn modelId="{4B6B39D0-12BE-4AC2-9FCA-82416C0150EF}" type="presOf" srcId="{F6AE8AF4-43B3-4FBA-9B0B-7E154E4C03E0}" destId="{FF218BA6-3D48-4825-AF12-F03D9B8D4D28}" srcOrd="0" destOrd="0" presId="urn:microsoft.com/office/officeart/2005/8/layout/lProcess2"/>
    <dgm:cxn modelId="{8E4A04A7-FBCC-4B3A-B576-5F67290FA5E7}" type="presOf" srcId="{365E7505-F720-4CE0-BDA0-F1BD098618D6}" destId="{B62C47F4-648D-4025-A403-C715700AC6EB}" srcOrd="0" destOrd="0" presId="urn:microsoft.com/office/officeart/2005/8/layout/lProcess2"/>
    <dgm:cxn modelId="{453966B6-FB2F-4577-BE2E-5BDB0725F16C}" type="presOf" srcId="{0A5F4861-5C74-46A3-A58E-7BBD1A89C294}" destId="{12E24BF0-DC96-4A4C-9E94-BC4B84D4A5B1}" srcOrd="0" destOrd="0" presId="urn:microsoft.com/office/officeart/2005/8/layout/lProcess2"/>
    <dgm:cxn modelId="{DA799C6E-0B03-4B55-B4EA-C83B3402D359}" srcId="{BAC1A56D-0400-4A3F-A6C7-E02D3A5BBF82}" destId="{F6AE8AF4-43B3-4FBA-9B0B-7E154E4C03E0}" srcOrd="0" destOrd="0" parTransId="{7C9299D8-D2A0-4B1E-9ED6-7B6AC3ACB2B3}" sibTransId="{B9C58C93-25C5-4643-A426-548A5873102B}"/>
    <dgm:cxn modelId="{FF9EA7B2-E88C-4D54-9379-AA6C06AECDB2}" type="presOf" srcId="{4EE88515-EA68-4A4B-B1A4-82424EBEA7C6}" destId="{BF9C1630-3FB5-481E-A925-C3161F0CCB71}" srcOrd="0" destOrd="0" presId="urn:microsoft.com/office/officeart/2005/8/layout/lProcess2"/>
    <dgm:cxn modelId="{0D01B34A-BF7B-436A-9884-396FAC512494}" type="presOf" srcId="{BAC1A56D-0400-4A3F-A6C7-E02D3A5BBF82}" destId="{85CF2978-FC2A-46B0-A12A-67F6A958E814}" srcOrd="0" destOrd="0" presId="urn:microsoft.com/office/officeart/2005/8/layout/lProcess2"/>
    <dgm:cxn modelId="{343672BA-F503-4999-8999-386F34D7C938}" srcId="{06F9F714-39CE-45E4-94EB-0FEAF108890D}" destId="{8C1DE651-3880-4FD4-9EEA-03EC090C4C7D}" srcOrd="3" destOrd="0" parTransId="{11246268-1861-4862-A33D-25990A6ABFDD}" sibTransId="{991C246A-7C3D-4EEF-8CB8-16C3CF9AA183}"/>
    <dgm:cxn modelId="{78C11FB1-2173-41E4-8AD2-929899B8E8E5}" srcId="{06F9F714-39CE-45E4-94EB-0FEAF108890D}" destId="{0A5F4861-5C74-46A3-A58E-7BBD1A89C294}" srcOrd="0" destOrd="0" parTransId="{E26584D8-D093-47E9-90CD-09AA2023482A}" sibTransId="{E6243ED3-A733-407D-A6C5-E5B3A93A3A71}"/>
    <dgm:cxn modelId="{89037769-0853-49E8-8DE5-FD54520507E2}" srcId="{8C1DE651-3880-4FD4-9EEA-03EC090C4C7D}" destId="{4EE88515-EA68-4A4B-B1A4-82424EBEA7C6}" srcOrd="0" destOrd="0" parTransId="{A27E401A-ED08-4201-BDFA-A64FFDAC0C61}" sibTransId="{EC2B9295-B75D-48E1-8E26-C0614BBC5D42}"/>
    <dgm:cxn modelId="{D29CC520-5767-48CA-9CD9-B0DC4F7CB76D}" type="presOf" srcId="{8C1DE651-3880-4FD4-9EEA-03EC090C4C7D}" destId="{718B7E32-6D79-486A-BCEE-000AE8C60B03}" srcOrd="1" destOrd="0" presId="urn:microsoft.com/office/officeart/2005/8/layout/lProcess2"/>
    <dgm:cxn modelId="{E0357DE5-EC17-4579-8DE0-E4B219ACD968}" srcId="{06F9F714-39CE-45E4-94EB-0FEAF108890D}" destId="{55E7EE53-37E6-4217-B6F1-D0D5DB3B4382}" srcOrd="1" destOrd="0" parTransId="{72649DB5-0714-4D15-AFC2-71D624CFBDE6}" sibTransId="{200D512E-019A-422F-A5D6-B7F2ACC3AC62}"/>
    <dgm:cxn modelId="{A7881F59-D7C4-4173-9C01-3DD91C58B012}" type="presOf" srcId="{249B68EE-5C42-41A5-971A-8EDA748543D4}" destId="{04D9FC14-4E0F-4D49-9582-D9A0FCF74C09}" srcOrd="0" destOrd="0" presId="urn:microsoft.com/office/officeart/2005/8/layout/lProcess2"/>
    <dgm:cxn modelId="{248761DB-C864-4747-A0EC-85977D06F458}" srcId="{06F9F714-39CE-45E4-94EB-0FEAF108890D}" destId="{BAC1A56D-0400-4A3F-A6C7-E02D3A5BBF82}" srcOrd="2" destOrd="0" parTransId="{0C0898A2-4091-41EB-8A41-E0B2A065B606}" sibTransId="{EED9F086-2925-4EB8-9650-302F0F592378}"/>
    <dgm:cxn modelId="{4E586553-B775-4DB0-899D-3DEB48480242}" type="presOf" srcId="{AEC8C661-709B-4803-83F9-ADE03B6AFA1A}" destId="{2369A6AF-1B21-4656-B2CD-196D89622827}" srcOrd="0" destOrd="0" presId="urn:microsoft.com/office/officeart/2005/8/layout/lProcess2"/>
    <dgm:cxn modelId="{A87A6C9D-F41E-46DC-8841-5C5CC7FE382A}" type="presOf" srcId="{70797B68-98BF-4F96-A714-3E4B87392661}" destId="{825B5FE2-764D-4D10-8548-372C5651FF8D}" srcOrd="0" destOrd="0" presId="urn:microsoft.com/office/officeart/2005/8/layout/lProcess2"/>
    <dgm:cxn modelId="{7EEF617B-AA11-46EC-8F45-F73A887DEC58}" type="presOf" srcId="{55E7EE53-37E6-4217-B6F1-D0D5DB3B4382}" destId="{6B0F229C-76F6-47AC-84C0-3829C86FC296}" srcOrd="1" destOrd="0" presId="urn:microsoft.com/office/officeart/2005/8/layout/lProcess2"/>
    <dgm:cxn modelId="{94C3C087-30DA-4B9B-BD8C-EE15019D5D09}" type="presOf" srcId="{70797B68-98BF-4F96-A714-3E4B87392661}" destId="{DBEAEFA7-6678-4673-8F42-B779AE734A84}" srcOrd="1" destOrd="0" presId="urn:microsoft.com/office/officeart/2005/8/layout/lProcess2"/>
    <dgm:cxn modelId="{28D6ED4C-D1FA-4D47-BB47-09102F0C38D5}" type="presOf" srcId="{0A5F4861-5C74-46A3-A58E-7BBD1A89C294}" destId="{5C05BB1D-E32D-4157-99BA-11AC09FD4D94}" srcOrd="1" destOrd="0" presId="urn:microsoft.com/office/officeart/2005/8/layout/lProcess2"/>
    <dgm:cxn modelId="{9CEECB51-8C78-4266-890F-0C96A0222AAE}" type="presOf" srcId="{8C1DE651-3880-4FD4-9EEA-03EC090C4C7D}" destId="{4894EC56-6947-43E2-B1C4-61400DEC1947}" srcOrd="0" destOrd="0" presId="urn:microsoft.com/office/officeart/2005/8/layout/lProcess2"/>
    <dgm:cxn modelId="{EC78BECA-8438-4C8D-A310-F008D9891DAA}" type="presOf" srcId="{BAC1A56D-0400-4A3F-A6C7-E02D3A5BBF82}" destId="{5D650DEE-C370-4B3F-8CD9-31B97598D9C2}" srcOrd="1" destOrd="0" presId="urn:microsoft.com/office/officeart/2005/8/layout/lProcess2"/>
    <dgm:cxn modelId="{7D8A1D1F-3B7E-49D3-8C43-0F5DDCC96D5C}" srcId="{70797B68-98BF-4F96-A714-3E4B87392661}" destId="{249B68EE-5C42-41A5-971A-8EDA748543D4}" srcOrd="0" destOrd="0" parTransId="{2D133736-3DCF-49AD-83F3-C91302FA6F6B}" sibTransId="{F3C6E748-2D79-4671-B7A6-F91DA4CBC832}"/>
    <dgm:cxn modelId="{5B58C83A-2077-4473-A19F-AD6164C57F68}" type="presOf" srcId="{06F9F714-39CE-45E4-94EB-0FEAF108890D}" destId="{8ABD5B4E-6AA8-4153-8FA9-7096A1F8C73F}" srcOrd="0" destOrd="0" presId="urn:microsoft.com/office/officeart/2005/8/layout/lProcess2"/>
    <dgm:cxn modelId="{624B673B-3147-46D7-A358-C6AAEE3702D8}" srcId="{0A5F4861-5C74-46A3-A58E-7BBD1A89C294}" destId="{AEC8C661-709B-4803-83F9-ADE03B6AFA1A}" srcOrd="0" destOrd="0" parTransId="{91164BB4-E33A-4ED9-B58C-484E8F3E85F8}" sibTransId="{FD1AB75E-0CD1-47C9-9C92-7CC8E711D0F3}"/>
    <dgm:cxn modelId="{52168A39-5251-44BE-A4EB-0FBCCE625CED}" srcId="{06F9F714-39CE-45E4-94EB-0FEAF108890D}" destId="{70797B68-98BF-4F96-A714-3E4B87392661}" srcOrd="4" destOrd="0" parTransId="{08B258AD-F7C9-43D6-ADAD-4B9DD79B361B}" sibTransId="{99557197-018D-4F30-B01F-622FC3855AAC}"/>
    <dgm:cxn modelId="{6093D14F-979D-4D39-B35C-555C0CCA6A3D}" srcId="{55E7EE53-37E6-4217-B6F1-D0D5DB3B4382}" destId="{365E7505-F720-4CE0-BDA0-F1BD098618D6}" srcOrd="0" destOrd="0" parTransId="{4C18F6BA-2D55-47BE-9B53-2A8CB27E3563}" sibTransId="{A79DC0D4-6C51-49A8-969F-EC723E00917C}"/>
    <dgm:cxn modelId="{2458A564-6B5D-49AE-AEEA-391ADF0D0143}" type="presParOf" srcId="{8ABD5B4E-6AA8-4153-8FA9-7096A1F8C73F}" destId="{9842E5C6-AEBB-40E6-9DDF-B6D4B75CB3DB}" srcOrd="0" destOrd="0" presId="urn:microsoft.com/office/officeart/2005/8/layout/lProcess2"/>
    <dgm:cxn modelId="{8BBECB1E-BDE0-4063-BCF8-158DE80C047A}" type="presParOf" srcId="{9842E5C6-AEBB-40E6-9DDF-B6D4B75CB3DB}" destId="{12E24BF0-DC96-4A4C-9E94-BC4B84D4A5B1}" srcOrd="0" destOrd="0" presId="urn:microsoft.com/office/officeart/2005/8/layout/lProcess2"/>
    <dgm:cxn modelId="{9856B4FB-5B1B-47B2-90FC-F8A9611E11BD}" type="presParOf" srcId="{9842E5C6-AEBB-40E6-9DDF-B6D4B75CB3DB}" destId="{5C05BB1D-E32D-4157-99BA-11AC09FD4D94}" srcOrd="1" destOrd="0" presId="urn:microsoft.com/office/officeart/2005/8/layout/lProcess2"/>
    <dgm:cxn modelId="{85B65530-E540-46CF-B930-4C987C309C2A}" type="presParOf" srcId="{9842E5C6-AEBB-40E6-9DDF-B6D4B75CB3DB}" destId="{083426D2-FA33-4BC0-BD30-4F212190EBAC}" srcOrd="2" destOrd="0" presId="urn:microsoft.com/office/officeart/2005/8/layout/lProcess2"/>
    <dgm:cxn modelId="{F0D1FC69-21C7-42E8-AB0E-165D86739D22}" type="presParOf" srcId="{083426D2-FA33-4BC0-BD30-4F212190EBAC}" destId="{3BE077D7-F793-4D4D-9C07-A3D32A21F577}" srcOrd="0" destOrd="0" presId="urn:microsoft.com/office/officeart/2005/8/layout/lProcess2"/>
    <dgm:cxn modelId="{1B7CD74C-537B-46C7-9E85-AD98979CEA17}" type="presParOf" srcId="{3BE077D7-F793-4D4D-9C07-A3D32A21F577}" destId="{2369A6AF-1B21-4656-B2CD-196D89622827}" srcOrd="0" destOrd="0" presId="urn:microsoft.com/office/officeart/2005/8/layout/lProcess2"/>
    <dgm:cxn modelId="{3931DEB6-6E91-4F8A-82CD-237A94CCD7AB}" type="presParOf" srcId="{8ABD5B4E-6AA8-4153-8FA9-7096A1F8C73F}" destId="{045AB47D-D6CD-493B-B117-B3B099C2777E}" srcOrd="1" destOrd="0" presId="urn:microsoft.com/office/officeart/2005/8/layout/lProcess2"/>
    <dgm:cxn modelId="{DD44976E-AE41-4B51-9F49-E06E273FE5AE}" type="presParOf" srcId="{8ABD5B4E-6AA8-4153-8FA9-7096A1F8C73F}" destId="{7CB67D27-9BE2-441F-8575-F7478F722890}" srcOrd="2" destOrd="0" presId="urn:microsoft.com/office/officeart/2005/8/layout/lProcess2"/>
    <dgm:cxn modelId="{DB1B8362-41BD-4576-ABE9-D086E298EB00}" type="presParOf" srcId="{7CB67D27-9BE2-441F-8575-F7478F722890}" destId="{C94242E9-A9CC-4C58-9F05-108218359825}" srcOrd="0" destOrd="0" presId="urn:microsoft.com/office/officeart/2005/8/layout/lProcess2"/>
    <dgm:cxn modelId="{C1458A7B-AAC1-42A0-9481-CFCB417057AE}" type="presParOf" srcId="{7CB67D27-9BE2-441F-8575-F7478F722890}" destId="{6B0F229C-76F6-47AC-84C0-3829C86FC296}" srcOrd="1" destOrd="0" presId="urn:microsoft.com/office/officeart/2005/8/layout/lProcess2"/>
    <dgm:cxn modelId="{DA4D3CE8-671D-4F3D-AD14-1D3DF4EBA867}" type="presParOf" srcId="{7CB67D27-9BE2-441F-8575-F7478F722890}" destId="{5D2E737C-6301-4B05-A95D-15A97A1FBEBB}" srcOrd="2" destOrd="0" presId="urn:microsoft.com/office/officeart/2005/8/layout/lProcess2"/>
    <dgm:cxn modelId="{33539379-251D-411A-B9A1-17092E7CF587}" type="presParOf" srcId="{5D2E737C-6301-4B05-A95D-15A97A1FBEBB}" destId="{FFF42700-E623-4B20-852E-88C38E343C16}" srcOrd="0" destOrd="0" presId="urn:microsoft.com/office/officeart/2005/8/layout/lProcess2"/>
    <dgm:cxn modelId="{EECBACB8-E686-4E14-955F-E64BB9634572}" type="presParOf" srcId="{FFF42700-E623-4B20-852E-88C38E343C16}" destId="{B62C47F4-648D-4025-A403-C715700AC6EB}" srcOrd="0" destOrd="0" presId="urn:microsoft.com/office/officeart/2005/8/layout/lProcess2"/>
    <dgm:cxn modelId="{AF8EF8F3-69CD-486D-8446-FC55B670EA82}" type="presParOf" srcId="{8ABD5B4E-6AA8-4153-8FA9-7096A1F8C73F}" destId="{370E770F-B0F0-4C0E-A639-B7C6D629C864}" srcOrd="3" destOrd="0" presId="urn:microsoft.com/office/officeart/2005/8/layout/lProcess2"/>
    <dgm:cxn modelId="{19115D09-D380-446B-8981-49D267F98AB6}" type="presParOf" srcId="{8ABD5B4E-6AA8-4153-8FA9-7096A1F8C73F}" destId="{844A6529-997E-4CC2-AD2F-29125AEFBD4F}" srcOrd="4" destOrd="0" presId="urn:microsoft.com/office/officeart/2005/8/layout/lProcess2"/>
    <dgm:cxn modelId="{5E2E3789-8AA4-4420-84E8-BBC047F251D0}" type="presParOf" srcId="{844A6529-997E-4CC2-AD2F-29125AEFBD4F}" destId="{85CF2978-FC2A-46B0-A12A-67F6A958E814}" srcOrd="0" destOrd="0" presId="urn:microsoft.com/office/officeart/2005/8/layout/lProcess2"/>
    <dgm:cxn modelId="{55CDDD7A-3263-46CC-90FF-78E2C1B77E99}" type="presParOf" srcId="{844A6529-997E-4CC2-AD2F-29125AEFBD4F}" destId="{5D650DEE-C370-4B3F-8CD9-31B97598D9C2}" srcOrd="1" destOrd="0" presId="urn:microsoft.com/office/officeart/2005/8/layout/lProcess2"/>
    <dgm:cxn modelId="{723CEB22-009C-47CE-A4DB-DBE978CA1ED0}" type="presParOf" srcId="{844A6529-997E-4CC2-AD2F-29125AEFBD4F}" destId="{AE68E716-8150-4CEE-96BD-D1111BB4BD7B}" srcOrd="2" destOrd="0" presId="urn:microsoft.com/office/officeart/2005/8/layout/lProcess2"/>
    <dgm:cxn modelId="{0FC10E77-8F89-431B-B36A-6FB0C037EA88}" type="presParOf" srcId="{AE68E716-8150-4CEE-96BD-D1111BB4BD7B}" destId="{5C6EE3FC-940E-460D-8502-4DAE21EC62C3}" srcOrd="0" destOrd="0" presId="urn:microsoft.com/office/officeart/2005/8/layout/lProcess2"/>
    <dgm:cxn modelId="{61869295-60BE-483D-AE68-FDDB36C084BE}" type="presParOf" srcId="{5C6EE3FC-940E-460D-8502-4DAE21EC62C3}" destId="{FF218BA6-3D48-4825-AF12-F03D9B8D4D28}" srcOrd="0" destOrd="0" presId="urn:microsoft.com/office/officeart/2005/8/layout/lProcess2"/>
    <dgm:cxn modelId="{C2C9A064-8406-438E-9E23-1ABB11C7663F}" type="presParOf" srcId="{8ABD5B4E-6AA8-4153-8FA9-7096A1F8C73F}" destId="{295CE9C4-EB61-456C-A8C4-62AD3FE916C0}" srcOrd="5" destOrd="0" presId="urn:microsoft.com/office/officeart/2005/8/layout/lProcess2"/>
    <dgm:cxn modelId="{12516EFD-6169-4898-8CC5-07E9FACBDC95}" type="presParOf" srcId="{8ABD5B4E-6AA8-4153-8FA9-7096A1F8C73F}" destId="{E41022AB-682F-4355-9BB7-FD82B390FBFE}" srcOrd="6" destOrd="0" presId="urn:microsoft.com/office/officeart/2005/8/layout/lProcess2"/>
    <dgm:cxn modelId="{33400738-5FD6-4984-8141-0F91085D640F}" type="presParOf" srcId="{E41022AB-682F-4355-9BB7-FD82B390FBFE}" destId="{4894EC56-6947-43E2-B1C4-61400DEC1947}" srcOrd="0" destOrd="0" presId="urn:microsoft.com/office/officeart/2005/8/layout/lProcess2"/>
    <dgm:cxn modelId="{B34F4ACA-0933-4B80-91A9-45460B4C451F}" type="presParOf" srcId="{E41022AB-682F-4355-9BB7-FD82B390FBFE}" destId="{718B7E32-6D79-486A-BCEE-000AE8C60B03}" srcOrd="1" destOrd="0" presId="urn:microsoft.com/office/officeart/2005/8/layout/lProcess2"/>
    <dgm:cxn modelId="{752620E7-0202-446A-B6B2-8F5C7224965A}" type="presParOf" srcId="{E41022AB-682F-4355-9BB7-FD82B390FBFE}" destId="{B49E2838-8486-4B24-A830-897D8E50EDF0}" srcOrd="2" destOrd="0" presId="urn:microsoft.com/office/officeart/2005/8/layout/lProcess2"/>
    <dgm:cxn modelId="{42B82254-C50D-466A-89D0-27BB7B9BC484}" type="presParOf" srcId="{B49E2838-8486-4B24-A830-897D8E50EDF0}" destId="{955E2753-EA53-4A3E-902D-24F8B3920891}" srcOrd="0" destOrd="0" presId="urn:microsoft.com/office/officeart/2005/8/layout/lProcess2"/>
    <dgm:cxn modelId="{4C903694-F1DD-46FD-83DD-E31D9C235016}" type="presParOf" srcId="{955E2753-EA53-4A3E-902D-24F8B3920891}" destId="{BF9C1630-3FB5-481E-A925-C3161F0CCB71}" srcOrd="0" destOrd="0" presId="urn:microsoft.com/office/officeart/2005/8/layout/lProcess2"/>
    <dgm:cxn modelId="{2C9D1FA4-1D55-4E53-A228-B6274BBEDD27}" type="presParOf" srcId="{8ABD5B4E-6AA8-4153-8FA9-7096A1F8C73F}" destId="{E9BDFBDC-7C5B-4105-B2C7-B4D02A62CB49}" srcOrd="7" destOrd="0" presId="urn:microsoft.com/office/officeart/2005/8/layout/lProcess2"/>
    <dgm:cxn modelId="{A8C9B280-7A54-4442-90E4-671BAC833554}" type="presParOf" srcId="{8ABD5B4E-6AA8-4153-8FA9-7096A1F8C73F}" destId="{7D0E6B9D-7BE3-4205-9675-D696FA642556}" srcOrd="8" destOrd="0" presId="urn:microsoft.com/office/officeart/2005/8/layout/lProcess2"/>
    <dgm:cxn modelId="{A0CAF395-39EF-43BB-BAB0-921E1B5D72EA}" type="presParOf" srcId="{7D0E6B9D-7BE3-4205-9675-D696FA642556}" destId="{825B5FE2-764D-4D10-8548-372C5651FF8D}" srcOrd="0" destOrd="0" presId="urn:microsoft.com/office/officeart/2005/8/layout/lProcess2"/>
    <dgm:cxn modelId="{AADD9A04-8C0D-4048-B5CC-049EA9983665}" type="presParOf" srcId="{7D0E6B9D-7BE3-4205-9675-D696FA642556}" destId="{DBEAEFA7-6678-4673-8F42-B779AE734A84}" srcOrd="1" destOrd="0" presId="urn:microsoft.com/office/officeart/2005/8/layout/lProcess2"/>
    <dgm:cxn modelId="{27C31BAF-F0A0-4EDD-BFF4-FD4FFB193280}" type="presParOf" srcId="{7D0E6B9D-7BE3-4205-9675-D696FA642556}" destId="{7AE331A6-F38E-4046-8865-161008230591}" srcOrd="2" destOrd="0" presId="urn:microsoft.com/office/officeart/2005/8/layout/lProcess2"/>
    <dgm:cxn modelId="{331E9941-39D4-4523-A1A6-FBF11561120F}" type="presParOf" srcId="{7AE331A6-F38E-4046-8865-161008230591}" destId="{D11B34EE-D7BC-441A-BFB9-F48AC62B1939}" srcOrd="0" destOrd="0" presId="urn:microsoft.com/office/officeart/2005/8/layout/lProcess2"/>
    <dgm:cxn modelId="{D802CAC2-B6ED-4A58-A986-E578DECE1BB8}" type="presParOf" srcId="{D11B34EE-D7BC-441A-BFB9-F48AC62B1939}" destId="{04D9FC14-4E0F-4D49-9582-D9A0FCF74C09}"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06F9F714-39CE-45E4-94EB-0FEAF108890D}"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2A8DC891-2EBB-4204-A360-9920FDF4E611}">
      <dgm:prSet/>
      <dgm:spPr/>
      <dgm:t>
        <a:bodyPr/>
        <a:lstStyle/>
        <a:p>
          <a:r>
            <a:rPr lang="en-US" dirty="0" smtClean="0"/>
            <a:t>Requirements reviews</a:t>
          </a:r>
          <a:endParaRPr lang="en-US" dirty="0"/>
        </a:p>
      </dgm:t>
    </dgm:pt>
    <dgm:pt modelId="{43A6782F-6C8A-420A-AE2B-4561931361C6}" type="parTrans" cxnId="{41C8D157-B7B0-4455-B924-8F9AACE85023}">
      <dgm:prSet/>
      <dgm:spPr/>
      <dgm:t>
        <a:bodyPr/>
        <a:lstStyle/>
        <a:p>
          <a:endParaRPr lang="en-US"/>
        </a:p>
      </dgm:t>
    </dgm:pt>
    <dgm:pt modelId="{12E2C410-AD5F-4377-B4E3-70525CF6B268}" type="sibTrans" cxnId="{41C8D157-B7B0-4455-B924-8F9AACE85023}">
      <dgm:prSet/>
      <dgm:spPr/>
      <dgm:t>
        <a:bodyPr/>
        <a:lstStyle/>
        <a:p>
          <a:endParaRPr lang="en-US"/>
        </a:p>
      </dgm:t>
    </dgm:pt>
    <dgm:pt modelId="{C6713818-8922-4865-BF33-3D3781B057DE}">
      <dgm:prSet/>
      <dgm:spPr/>
      <dgm:t>
        <a:bodyPr/>
        <a:lstStyle/>
        <a:p>
          <a:r>
            <a:rPr lang="en-US" dirty="0" smtClean="0"/>
            <a:t>Systematic manual analysis of the requirements</a:t>
          </a:r>
          <a:endParaRPr lang="en-US" dirty="0"/>
        </a:p>
      </dgm:t>
    </dgm:pt>
    <dgm:pt modelId="{0365FC53-282C-4268-A5F8-A5C22259407E}" type="parTrans" cxnId="{C0F3FEA5-E7EA-449D-B9F3-7267D3F6C180}">
      <dgm:prSet/>
      <dgm:spPr/>
      <dgm:t>
        <a:bodyPr/>
        <a:lstStyle/>
        <a:p>
          <a:endParaRPr lang="en-US"/>
        </a:p>
      </dgm:t>
    </dgm:pt>
    <dgm:pt modelId="{45076A17-6216-4377-A679-07AA4F798E9C}" type="sibTrans" cxnId="{C0F3FEA5-E7EA-449D-B9F3-7267D3F6C180}">
      <dgm:prSet/>
      <dgm:spPr/>
      <dgm:t>
        <a:bodyPr/>
        <a:lstStyle/>
        <a:p>
          <a:endParaRPr lang="en-US"/>
        </a:p>
      </dgm:t>
    </dgm:pt>
    <dgm:pt modelId="{DF596393-4497-4673-93E7-385858479230}">
      <dgm:prSet/>
      <dgm:spPr/>
      <dgm:t>
        <a:bodyPr/>
        <a:lstStyle/>
        <a:p>
          <a:r>
            <a:rPr lang="en-US" dirty="0" smtClean="0"/>
            <a:t>Prototyping</a:t>
          </a:r>
          <a:endParaRPr lang="en-US" dirty="0"/>
        </a:p>
      </dgm:t>
    </dgm:pt>
    <dgm:pt modelId="{CDFC5D51-72A0-4BF7-B50B-3A393CB3686D}" type="parTrans" cxnId="{1AFF058B-082B-466E-9F6B-0B01A5B72C97}">
      <dgm:prSet/>
      <dgm:spPr/>
    </dgm:pt>
    <dgm:pt modelId="{4305D671-7F9E-4264-AB50-74342AED551D}" type="sibTrans" cxnId="{1AFF058B-082B-466E-9F6B-0B01A5B72C97}">
      <dgm:prSet/>
      <dgm:spPr/>
    </dgm:pt>
    <dgm:pt modelId="{0BDE1330-BE90-4EDC-B909-6E79E5ABA283}">
      <dgm:prSet/>
      <dgm:spPr/>
      <dgm:t>
        <a:bodyPr/>
        <a:lstStyle/>
        <a:p>
          <a:r>
            <a:rPr lang="en-US" dirty="0" smtClean="0"/>
            <a:t>Using an executable model of the system to check requirements</a:t>
          </a:r>
          <a:endParaRPr lang="en-US" dirty="0"/>
        </a:p>
      </dgm:t>
    </dgm:pt>
    <dgm:pt modelId="{83A72E79-8D1E-49FE-8500-EEAD12F61C98}" type="parTrans" cxnId="{CC7C76E4-6800-42F5-8DA0-3BDB9C5F97A9}">
      <dgm:prSet/>
      <dgm:spPr/>
    </dgm:pt>
    <dgm:pt modelId="{2CD1EF1F-9485-4435-8878-63BAF4BD6EAB}" type="sibTrans" cxnId="{CC7C76E4-6800-42F5-8DA0-3BDB9C5F97A9}">
      <dgm:prSet/>
      <dgm:spPr/>
    </dgm:pt>
    <dgm:pt modelId="{CC79A500-29D0-4CC6-AB5B-6DB5900A939F}">
      <dgm:prSet/>
      <dgm:spPr/>
      <dgm:t>
        <a:bodyPr/>
        <a:lstStyle/>
        <a:p>
          <a:r>
            <a:rPr lang="en-US" dirty="0" smtClean="0"/>
            <a:t>Test-case  generation</a:t>
          </a:r>
          <a:endParaRPr lang="en-US" dirty="0"/>
        </a:p>
      </dgm:t>
    </dgm:pt>
    <dgm:pt modelId="{FD38F6E2-9B3B-432B-9351-DF53F6818531}" type="parTrans" cxnId="{297BE9AE-F270-4088-BA2E-8D011281A4B0}">
      <dgm:prSet/>
      <dgm:spPr/>
    </dgm:pt>
    <dgm:pt modelId="{DB16672F-AEFB-4ECB-8D68-881051574A2C}" type="sibTrans" cxnId="{297BE9AE-F270-4088-BA2E-8D011281A4B0}">
      <dgm:prSet/>
      <dgm:spPr/>
    </dgm:pt>
    <dgm:pt modelId="{DBDB30E6-CC8D-48CA-897B-B3786659DE1F}">
      <dgm:prSet/>
      <dgm:spPr/>
      <dgm:t>
        <a:bodyPr/>
        <a:lstStyle/>
        <a:p>
          <a:r>
            <a:rPr lang="en-US" dirty="0" smtClean="0"/>
            <a:t>Developing tests for requirements to check testability</a:t>
          </a:r>
          <a:endParaRPr lang="en-US" dirty="0"/>
        </a:p>
      </dgm:t>
    </dgm:pt>
    <dgm:pt modelId="{B1E6929F-8ABB-4966-8B72-D72D37627E8E}" type="parTrans" cxnId="{11C190BC-AF9A-473C-BA49-A4E8E6C81BF9}">
      <dgm:prSet/>
      <dgm:spPr/>
    </dgm:pt>
    <dgm:pt modelId="{DE5A17DD-0886-4C9B-8783-33A22601131F}" type="sibTrans" cxnId="{11C190BC-AF9A-473C-BA49-A4E8E6C81BF9}">
      <dgm:prSet/>
      <dgm:spPr/>
    </dgm:pt>
    <dgm:pt modelId="{9CDD0762-E985-42A1-82E4-FFFD287B2C22}" type="pres">
      <dgm:prSet presAssocID="{06F9F714-39CE-45E4-94EB-0FEAF108890D}" presName="Name0" presStyleCnt="0">
        <dgm:presLayoutVars>
          <dgm:dir/>
          <dgm:animLvl val="lvl"/>
          <dgm:resizeHandles val="exact"/>
        </dgm:presLayoutVars>
      </dgm:prSet>
      <dgm:spPr/>
    </dgm:pt>
    <dgm:pt modelId="{FB61C14C-5383-4CB0-904F-5F676CD5FBCA}" type="pres">
      <dgm:prSet presAssocID="{2A8DC891-2EBB-4204-A360-9920FDF4E611}" presName="composite" presStyleCnt="0"/>
      <dgm:spPr/>
    </dgm:pt>
    <dgm:pt modelId="{D6D40943-0B41-4D33-8D32-C97E6BB6DF3D}" type="pres">
      <dgm:prSet presAssocID="{2A8DC891-2EBB-4204-A360-9920FDF4E611}" presName="parTx" presStyleLbl="alignNode1" presStyleIdx="0" presStyleCnt="3">
        <dgm:presLayoutVars>
          <dgm:chMax val="0"/>
          <dgm:chPref val="0"/>
          <dgm:bulletEnabled val="1"/>
        </dgm:presLayoutVars>
      </dgm:prSet>
      <dgm:spPr/>
      <dgm:t>
        <a:bodyPr/>
        <a:lstStyle/>
        <a:p>
          <a:endParaRPr lang="en-US"/>
        </a:p>
      </dgm:t>
    </dgm:pt>
    <dgm:pt modelId="{365413C2-C3CB-47D5-B866-C29272A08D8A}" type="pres">
      <dgm:prSet presAssocID="{2A8DC891-2EBB-4204-A360-9920FDF4E611}" presName="desTx" presStyleLbl="alignAccFollowNode1" presStyleIdx="0" presStyleCnt="3">
        <dgm:presLayoutVars>
          <dgm:bulletEnabled val="1"/>
        </dgm:presLayoutVars>
      </dgm:prSet>
      <dgm:spPr/>
      <dgm:t>
        <a:bodyPr/>
        <a:lstStyle/>
        <a:p>
          <a:endParaRPr lang="en-US"/>
        </a:p>
      </dgm:t>
    </dgm:pt>
    <dgm:pt modelId="{3E2B7EC8-CE0C-43C1-AD43-A4F325B4085D}" type="pres">
      <dgm:prSet presAssocID="{12E2C410-AD5F-4377-B4E3-70525CF6B268}" presName="space" presStyleCnt="0"/>
      <dgm:spPr/>
    </dgm:pt>
    <dgm:pt modelId="{513FC1B2-0A34-49CA-877F-E2F44E628146}" type="pres">
      <dgm:prSet presAssocID="{DF596393-4497-4673-93E7-385858479230}" presName="composite" presStyleCnt="0"/>
      <dgm:spPr/>
    </dgm:pt>
    <dgm:pt modelId="{05A82A6C-C563-46FB-9517-FCEAFCC47D8F}" type="pres">
      <dgm:prSet presAssocID="{DF596393-4497-4673-93E7-385858479230}" presName="parTx" presStyleLbl="alignNode1" presStyleIdx="1" presStyleCnt="3">
        <dgm:presLayoutVars>
          <dgm:chMax val="0"/>
          <dgm:chPref val="0"/>
          <dgm:bulletEnabled val="1"/>
        </dgm:presLayoutVars>
      </dgm:prSet>
      <dgm:spPr/>
    </dgm:pt>
    <dgm:pt modelId="{4BC4E0F8-982B-45BA-8EC6-D2F6B2D42BE5}" type="pres">
      <dgm:prSet presAssocID="{DF596393-4497-4673-93E7-385858479230}" presName="desTx" presStyleLbl="alignAccFollowNode1" presStyleIdx="1" presStyleCnt="3">
        <dgm:presLayoutVars>
          <dgm:bulletEnabled val="1"/>
        </dgm:presLayoutVars>
      </dgm:prSet>
      <dgm:spPr/>
      <dgm:t>
        <a:bodyPr/>
        <a:lstStyle/>
        <a:p>
          <a:endParaRPr lang="en-US"/>
        </a:p>
      </dgm:t>
    </dgm:pt>
    <dgm:pt modelId="{DAA6486E-D007-46E3-8CE0-2E1D0BE4D1E2}" type="pres">
      <dgm:prSet presAssocID="{4305D671-7F9E-4264-AB50-74342AED551D}" presName="space" presStyleCnt="0"/>
      <dgm:spPr/>
    </dgm:pt>
    <dgm:pt modelId="{6DA37558-888C-4FC5-A112-09DD22B18063}" type="pres">
      <dgm:prSet presAssocID="{CC79A500-29D0-4CC6-AB5B-6DB5900A939F}" presName="composite" presStyleCnt="0"/>
      <dgm:spPr/>
    </dgm:pt>
    <dgm:pt modelId="{6235FE79-B403-4E27-BD95-F372866E7015}" type="pres">
      <dgm:prSet presAssocID="{CC79A500-29D0-4CC6-AB5B-6DB5900A939F}" presName="parTx" presStyleLbl="alignNode1" presStyleIdx="2" presStyleCnt="3">
        <dgm:presLayoutVars>
          <dgm:chMax val="0"/>
          <dgm:chPref val="0"/>
          <dgm:bulletEnabled val="1"/>
        </dgm:presLayoutVars>
      </dgm:prSet>
      <dgm:spPr/>
      <dgm:t>
        <a:bodyPr/>
        <a:lstStyle/>
        <a:p>
          <a:endParaRPr lang="en-US"/>
        </a:p>
      </dgm:t>
    </dgm:pt>
    <dgm:pt modelId="{930F6E8E-3BF7-4096-B1DA-1594FFD3DDD9}" type="pres">
      <dgm:prSet presAssocID="{CC79A500-29D0-4CC6-AB5B-6DB5900A939F}" presName="desTx" presStyleLbl="alignAccFollowNode1" presStyleIdx="2" presStyleCnt="3">
        <dgm:presLayoutVars>
          <dgm:bulletEnabled val="1"/>
        </dgm:presLayoutVars>
      </dgm:prSet>
      <dgm:spPr/>
      <dgm:t>
        <a:bodyPr/>
        <a:lstStyle/>
        <a:p>
          <a:endParaRPr lang="en-US"/>
        </a:p>
      </dgm:t>
    </dgm:pt>
  </dgm:ptLst>
  <dgm:cxnLst>
    <dgm:cxn modelId="{436F427C-7439-46FF-9DC8-2077490A0E38}" type="presOf" srcId="{0BDE1330-BE90-4EDC-B909-6E79E5ABA283}" destId="{4BC4E0F8-982B-45BA-8EC6-D2F6B2D42BE5}" srcOrd="0" destOrd="0" presId="urn:microsoft.com/office/officeart/2005/8/layout/hList1"/>
    <dgm:cxn modelId="{A71A120B-5D52-4EE8-894B-392A0D7E9180}" type="presOf" srcId="{2A8DC891-2EBB-4204-A360-9920FDF4E611}" destId="{D6D40943-0B41-4D33-8D32-C97E6BB6DF3D}" srcOrd="0" destOrd="0" presId="urn:microsoft.com/office/officeart/2005/8/layout/hList1"/>
    <dgm:cxn modelId="{ECF09DB4-851F-4C17-95EE-971C86FD117E}" type="presOf" srcId="{C6713818-8922-4865-BF33-3D3781B057DE}" destId="{365413C2-C3CB-47D5-B866-C29272A08D8A}" srcOrd="0" destOrd="0" presId="urn:microsoft.com/office/officeart/2005/8/layout/hList1"/>
    <dgm:cxn modelId="{1AFF058B-082B-466E-9F6B-0B01A5B72C97}" srcId="{06F9F714-39CE-45E4-94EB-0FEAF108890D}" destId="{DF596393-4497-4673-93E7-385858479230}" srcOrd="1" destOrd="0" parTransId="{CDFC5D51-72A0-4BF7-B50B-3A393CB3686D}" sibTransId="{4305D671-7F9E-4264-AB50-74342AED551D}"/>
    <dgm:cxn modelId="{9206ACA7-2924-4684-9793-ED806B6F6954}" type="presOf" srcId="{CC79A500-29D0-4CC6-AB5B-6DB5900A939F}" destId="{6235FE79-B403-4E27-BD95-F372866E7015}" srcOrd="0" destOrd="0" presId="urn:microsoft.com/office/officeart/2005/8/layout/hList1"/>
    <dgm:cxn modelId="{41C8D157-B7B0-4455-B924-8F9AACE85023}" srcId="{06F9F714-39CE-45E4-94EB-0FEAF108890D}" destId="{2A8DC891-2EBB-4204-A360-9920FDF4E611}" srcOrd="0" destOrd="0" parTransId="{43A6782F-6C8A-420A-AE2B-4561931361C6}" sibTransId="{12E2C410-AD5F-4377-B4E3-70525CF6B268}"/>
    <dgm:cxn modelId="{BD7ED834-5107-4BA0-8983-D7B14D864C7D}" type="presOf" srcId="{DF596393-4497-4673-93E7-385858479230}" destId="{05A82A6C-C563-46FB-9517-FCEAFCC47D8F}" srcOrd="0" destOrd="0" presId="urn:microsoft.com/office/officeart/2005/8/layout/hList1"/>
    <dgm:cxn modelId="{8AFAC0C0-0D90-4A73-87E3-79455F425582}" type="presOf" srcId="{06F9F714-39CE-45E4-94EB-0FEAF108890D}" destId="{9CDD0762-E985-42A1-82E4-FFFD287B2C22}" srcOrd="0" destOrd="0" presId="urn:microsoft.com/office/officeart/2005/8/layout/hList1"/>
    <dgm:cxn modelId="{297BE9AE-F270-4088-BA2E-8D011281A4B0}" srcId="{06F9F714-39CE-45E4-94EB-0FEAF108890D}" destId="{CC79A500-29D0-4CC6-AB5B-6DB5900A939F}" srcOrd="2" destOrd="0" parTransId="{FD38F6E2-9B3B-432B-9351-DF53F6818531}" sibTransId="{DB16672F-AEFB-4ECB-8D68-881051574A2C}"/>
    <dgm:cxn modelId="{C0F3FEA5-E7EA-449D-B9F3-7267D3F6C180}" srcId="{2A8DC891-2EBB-4204-A360-9920FDF4E611}" destId="{C6713818-8922-4865-BF33-3D3781B057DE}" srcOrd="0" destOrd="0" parTransId="{0365FC53-282C-4268-A5F8-A5C22259407E}" sibTransId="{45076A17-6216-4377-A679-07AA4F798E9C}"/>
    <dgm:cxn modelId="{CC7C76E4-6800-42F5-8DA0-3BDB9C5F97A9}" srcId="{DF596393-4497-4673-93E7-385858479230}" destId="{0BDE1330-BE90-4EDC-B909-6E79E5ABA283}" srcOrd="0" destOrd="0" parTransId="{83A72E79-8D1E-49FE-8500-EEAD12F61C98}" sibTransId="{2CD1EF1F-9485-4435-8878-63BAF4BD6EAB}"/>
    <dgm:cxn modelId="{AC5D4102-EBE4-4AAE-89CF-57775523AF3E}" type="presOf" srcId="{DBDB30E6-CC8D-48CA-897B-B3786659DE1F}" destId="{930F6E8E-3BF7-4096-B1DA-1594FFD3DDD9}" srcOrd="0" destOrd="0" presId="urn:microsoft.com/office/officeart/2005/8/layout/hList1"/>
    <dgm:cxn modelId="{11C190BC-AF9A-473C-BA49-A4E8E6C81BF9}" srcId="{CC79A500-29D0-4CC6-AB5B-6DB5900A939F}" destId="{DBDB30E6-CC8D-48CA-897B-B3786659DE1F}" srcOrd="0" destOrd="0" parTransId="{B1E6929F-8ABB-4966-8B72-D72D37627E8E}" sibTransId="{DE5A17DD-0886-4C9B-8783-33A22601131F}"/>
    <dgm:cxn modelId="{F273C9C4-24E8-487E-B558-2711656E96F5}" type="presParOf" srcId="{9CDD0762-E985-42A1-82E4-FFFD287B2C22}" destId="{FB61C14C-5383-4CB0-904F-5F676CD5FBCA}" srcOrd="0" destOrd="0" presId="urn:microsoft.com/office/officeart/2005/8/layout/hList1"/>
    <dgm:cxn modelId="{1C91ACB1-E249-4652-AF87-C9EA2AD69382}" type="presParOf" srcId="{FB61C14C-5383-4CB0-904F-5F676CD5FBCA}" destId="{D6D40943-0B41-4D33-8D32-C97E6BB6DF3D}" srcOrd="0" destOrd="0" presId="urn:microsoft.com/office/officeart/2005/8/layout/hList1"/>
    <dgm:cxn modelId="{1C0EA66A-370A-4004-BED7-F0F709DD7557}" type="presParOf" srcId="{FB61C14C-5383-4CB0-904F-5F676CD5FBCA}" destId="{365413C2-C3CB-47D5-B866-C29272A08D8A}" srcOrd="1" destOrd="0" presId="urn:microsoft.com/office/officeart/2005/8/layout/hList1"/>
    <dgm:cxn modelId="{B6FDDDEA-29E6-4EBC-B8BE-498025B7BE2C}" type="presParOf" srcId="{9CDD0762-E985-42A1-82E4-FFFD287B2C22}" destId="{3E2B7EC8-CE0C-43C1-AD43-A4F325B4085D}" srcOrd="1" destOrd="0" presId="urn:microsoft.com/office/officeart/2005/8/layout/hList1"/>
    <dgm:cxn modelId="{5430FBC7-F944-457C-86E0-A494B4E74A92}" type="presParOf" srcId="{9CDD0762-E985-42A1-82E4-FFFD287B2C22}" destId="{513FC1B2-0A34-49CA-877F-E2F44E628146}" srcOrd="2" destOrd="0" presId="urn:microsoft.com/office/officeart/2005/8/layout/hList1"/>
    <dgm:cxn modelId="{EE62CA93-942C-4A51-B1E9-E4CC1D11EB17}" type="presParOf" srcId="{513FC1B2-0A34-49CA-877F-E2F44E628146}" destId="{05A82A6C-C563-46FB-9517-FCEAFCC47D8F}" srcOrd="0" destOrd="0" presId="urn:microsoft.com/office/officeart/2005/8/layout/hList1"/>
    <dgm:cxn modelId="{B15050BF-FC45-4BD5-B7DD-D94D1E462C03}" type="presParOf" srcId="{513FC1B2-0A34-49CA-877F-E2F44E628146}" destId="{4BC4E0F8-982B-45BA-8EC6-D2F6B2D42BE5}" srcOrd="1" destOrd="0" presId="urn:microsoft.com/office/officeart/2005/8/layout/hList1"/>
    <dgm:cxn modelId="{084903B8-0A13-4B63-9F93-2E987E200D0C}" type="presParOf" srcId="{9CDD0762-E985-42A1-82E4-FFFD287B2C22}" destId="{DAA6486E-D007-46E3-8CE0-2E1D0BE4D1E2}" srcOrd="3" destOrd="0" presId="urn:microsoft.com/office/officeart/2005/8/layout/hList1"/>
    <dgm:cxn modelId="{7DCEEDCC-2FA2-455A-9380-D13D556C259E}" type="presParOf" srcId="{9CDD0762-E985-42A1-82E4-FFFD287B2C22}" destId="{6DA37558-888C-4FC5-A112-09DD22B18063}" srcOrd="4" destOrd="0" presId="urn:microsoft.com/office/officeart/2005/8/layout/hList1"/>
    <dgm:cxn modelId="{C35704C8-C933-4F8F-AF4D-6002BE242801}" type="presParOf" srcId="{6DA37558-888C-4FC5-A112-09DD22B18063}" destId="{6235FE79-B403-4E27-BD95-F372866E7015}" srcOrd="0" destOrd="0" presId="urn:microsoft.com/office/officeart/2005/8/layout/hList1"/>
    <dgm:cxn modelId="{E555FE49-E825-4B65-812C-F81D51892A85}" type="presParOf" srcId="{6DA37558-888C-4FC5-A112-09DD22B18063}" destId="{930F6E8E-3BF7-4096-B1DA-1594FFD3DDD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06F9F714-39CE-45E4-94EB-0FEAF108890D}"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4688A034-D908-4FB1-BC62-CF1B67E61CBD}">
      <dgm:prSet/>
      <dgm:spPr/>
      <dgm:t>
        <a:bodyPr/>
        <a:lstStyle/>
        <a:p>
          <a:r>
            <a:rPr lang="en-US" dirty="0" smtClean="0"/>
            <a:t>Regular reviews should be held while the requirements definition is being formulated</a:t>
          </a:r>
          <a:endParaRPr lang="en-US" dirty="0"/>
        </a:p>
      </dgm:t>
    </dgm:pt>
    <dgm:pt modelId="{C0EE24DE-B195-48E5-A3E6-26CC686C94D7}" type="parTrans" cxnId="{81AC2DD0-9646-4E53-8FF2-6F999A54CE70}">
      <dgm:prSet/>
      <dgm:spPr/>
    </dgm:pt>
    <dgm:pt modelId="{79AD78FA-4841-48C1-A774-9779AA9D71F0}" type="sibTrans" cxnId="{81AC2DD0-9646-4E53-8FF2-6F999A54CE70}">
      <dgm:prSet/>
      <dgm:spPr/>
    </dgm:pt>
    <dgm:pt modelId="{F504C9F2-D305-4C51-985E-50364D840D00}">
      <dgm:prSet/>
      <dgm:spPr/>
      <dgm:t>
        <a:bodyPr/>
        <a:lstStyle/>
        <a:p>
          <a:r>
            <a:rPr lang="en-US" dirty="0" smtClean="0"/>
            <a:t>Both the client and the contractor staff should be involved in reviews</a:t>
          </a:r>
          <a:endParaRPr lang="en-US" dirty="0"/>
        </a:p>
      </dgm:t>
    </dgm:pt>
    <dgm:pt modelId="{7F512303-25CA-48F0-829A-2A9506FF45EA}" type="parTrans" cxnId="{80E8CE8C-42D9-4482-B5C0-0AB7B750D4D3}">
      <dgm:prSet/>
      <dgm:spPr/>
    </dgm:pt>
    <dgm:pt modelId="{6B035F8E-51B1-4CDB-8587-3889D4225CC5}" type="sibTrans" cxnId="{80E8CE8C-42D9-4482-B5C0-0AB7B750D4D3}">
      <dgm:prSet/>
      <dgm:spPr/>
    </dgm:pt>
    <dgm:pt modelId="{D79B3AE3-954D-4235-83BD-A91C856EBE24}">
      <dgm:prSet/>
      <dgm:spPr/>
      <dgm:t>
        <a:bodyPr/>
        <a:lstStyle/>
        <a:p>
          <a:r>
            <a:rPr lang="en-US" dirty="0" smtClean="0"/>
            <a:t>Reviews may be formal (with completed documents) or informal. Good communications between developers, customers and users can resolve problems at an early stage</a:t>
          </a:r>
          <a:endParaRPr lang="en-US" dirty="0"/>
        </a:p>
      </dgm:t>
    </dgm:pt>
    <dgm:pt modelId="{0E808036-1509-40A5-B937-1ECCFE915EDE}" type="parTrans" cxnId="{1ADF758D-0873-4C1D-90ED-997BE0A43F24}">
      <dgm:prSet/>
      <dgm:spPr/>
    </dgm:pt>
    <dgm:pt modelId="{AFAD841C-E908-4AA8-93A0-99B3D6E1FD9B}" type="sibTrans" cxnId="{1ADF758D-0873-4C1D-90ED-997BE0A43F24}">
      <dgm:prSet/>
      <dgm:spPr/>
    </dgm:pt>
    <dgm:pt modelId="{63184BDE-704C-4F55-8311-E16B1874E46E}" type="pres">
      <dgm:prSet presAssocID="{06F9F714-39CE-45E4-94EB-0FEAF108890D}" presName="diagram" presStyleCnt="0">
        <dgm:presLayoutVars>
          <dgm:dir/>
          <dgm:resizeHandles val="exact"/>
        </dgm:presLayoutVars>
      </dgm:prSet>
      <dgm:spPr/>
    </dgm:pt>
    <dgm:pt modelId="{C5A633A8-13CE-4367-97A0-A61D631D5AFE}" type="pres">
      <dgm:prSet presAssocID="{4688A034-D908-4FB1-BC62-CF1B67E61CBD}" presName="node" presStyleLbl="node1" presStyleIdx="0" presStyleCnt="3">
        <dgm:presLayoutVars>
          <dgm:bulletEnabled val="1"/>
        </dgm:presLayoutVars>
      </dgm:prSet>
      <dgm:spPr/>
    </dgm:pt>
    <dgm:pt modelId="{701E8052-8A4B-48FF-8B90-AFC892CCE34B}" type="pres">
      <dgm:prSet presAssocID="{79AD78FA-4841-48C1-A774-9779AA9D71F0}" presName="sibTrans" presStyleCnt="0"/>
      <dgm:spPr/>
    </dgm:pt>
    <dgm:pt modelId="{EB34D9DB-2FDC-4704-A6B7-FAFFC28FD572}" type="pres">
      <dgm:prSet presAssocID="{F504C9F2-D305-4C51-985E-50364D840D00}" presName="node" presStyleLbl="node1" presStyleIdx="1" presStyleCnt="3">
        <dgm:presLayoutVars>
          <dgm:bulletEnabled val="1"/>
        </dgm:presLayoutVars>
      </dgm:prSet>
      <dgm:spPr/>
      <dgm:t>
        <a:bodyPr/>
        <a:lstStyle/>
        <a:p>
          <a:endParaRPr lang="en-US"/>
        </a:p>
      </dgm:t>
    </dgm:pt>
    <dgm:pt modelId="{DB33AA11-67AA-4DD6-927E-1364231E1A2E}" type="pres">
      <dgm:prSet presAssocID="{6B035F8E-51B1-4CDB-8587-3889D4225CC5}" presName="sibTrans" presStyleCnt="0"/>
      <dgm:spPr/>
    </dgm:pt>
    <dgm:pt modelId="{AE6E31E7-4FC3-44C7-B294-D5995EBEF143}" type="pres">
      <dgm:prSet presAssocID="{D79B3AE3-954D-4235-83BD-A91C856EBE24}" presName="node" presStyleLbl="node1" presStyleIdx="2" presStyleCnt="3" custScaleX="206999">
        <dgm:presLayoutVars>
          <dgm:bulletEnabled val="1"/>
        </dgm:presLayoutVars>
      </dgm:prSet>
      <dgm:spPr/>
      <dgm:t>
        <a:bodyPr/>
        <a:lstStyle/>
        <a:p>
          <a:endParaRPr lang="en-US"/>
        </a:p>
      </dgm:t>
    </dgm:pt>
  </dgm:ptLst>
  <dgm:cxnLst>
    <dgm:cxn modelId="{0703ACDB-63C0-42D1-BDB0-E55070EE0261}" type="presOf" srcId="{06F9F714-39CE-45E4-94EB-0FEAF108890D}" destId="{63184BDE-704C-4F55-8311-E16B1874E46E}" srcOrd="0" destOrd="0" presId="urn:microsoft.com/office/officeart/2005/8/layout/default"/>
    <dgm:cxn modelId="{80B39EA4-9F9A-4F0C-B584-3028D9E7C355}" type="presOf" srcId="{F504C9F2-D305-4C51-985E-50364D840D00}" destId="{EB34D9DB-2FDC-4704-A6B7-FAFFC28FD572}" srcOrd="0" destOrd="0" presId="urn:microsoft.com/office/officeart/2005/8/layout/default"/>
    <dgm:cxn modelId="{1ADF758D-0873-4C1D-90ED-997BE0A43F24}" srcId="{06F9F714-39CE-45E4-94EB-0FEAF108890D}" destId="{D79B3AE3-954D-4235-83BD-A91C856EBE24}" srcOrd="2" destOrd="0" parTransId="{0E808036-1509-40A5-B937-1ECCFE915EDE}" sibTransId="{AFAD841C-E908-4AA8-93A0-99B3D6E1FD9B}"/>
    <dgm:cxn modelId="{BDB81F90-907A-4081-A3F1-1DE133F9B730}" type="presOf" srcId="{D79B3AE3-954D-4235-83BD-A91C856EBE24}" destId="{AE6E31E7-4FC3-44C7-B294-D5995EBEF143}" srcOrd="0" destOrd="0" presId="urn:microsoft.com/office/officeart/2005/8/layout/default"/>
    <dgm:cxn modelId="{600E6A15-85A9-438B-8439-5ED1F3B56885}" type="presOf" srcId="{4688A034-D908-4FB1-BC62-CF1B67E61CBD}" destId="{C5A633A8-13CE-4367-97A0-A61D631D5AFE}" srcOrd="0" destOrd="0" presId="urn:microsoft.com/office/officeart/2005/8/layout/default"/>
    <dgm:cxn modelId="{81AC2DD0-9646-4E53-8FF2-6F999A54CE70}" srcId="{06F9F714-39CE-45E4-94EB-0FEAF108890D}" destId="{4688A034-D908-4FB1-BC62-CF1B67E61CBD}" srcOrd="0" destOrd="0" parTransId="{C0EE24DE-B195-48E5-A3E6-26CC686C94D7}" sibTransId="{79AD78FA-4841-48C1-A774-9779AA9D71F0}"/>
    <dgm:cxn modelId="{80E8CE8C-42D9-4482-B5C0-0AB7B750D4D3}" srcId="{06F9F714-39CE-45E4-94EB-0FEAF108890D}" destId="{F504C9F2-D305-4C51-985E-50364D840D00}" srcOrd="1" destOrd="0" parTransId="{7F512303-25CA-48F0-829A-2A9506FF45EA}" sibTransId="{6B035F8E-51B1-4CDB-8587-3889D4225CC5}"/>
    <dgm:cxn modelId="{4C260A7B-E4F1-40D6-8BFF-2E70B8922405}" type="presParOf" srcId="{63184BDE-704C-4F55-8311-E16B1874E46E}" destId="{C5A633A8-13CE-4367-97A0-A61D631D5AFE}" srcOrd="0" destOrd="0" presId="urn:microsoft.com/office/officeart/2005/8/layout/default"/>
    <dgm:cxn modelId="{2B370F53-64CC-472C-B4D3-973660ECDEA3}" type="presParOf" srcId="{63184BDE-704C-4F55-8311-E16B1874E46E}" destId="{701E8052-8A4B-48FF-8B90-AFC892CCE34B}" srcOrd="1" destOrd="0" presId="urn:microsoft.com/office/officeart/2005/8/layout/default"/>
    <dgm:cxn modelId="{F42FD6EB-D996-4315-9B91-23F2F24A5F7D}" type="presParOf" srcId="{63184BDE-704C-4F55-8311-E16B1874E46E}" destId="{EB34D9DB-2FDC-4704-A6B7-FAFFC28FD572}" srcOrd="2" destOrd="0" presId="urn:microsoft.com/office/officeart/2005/8/layout/default"/>
    <dgm:cxn modelId="{12CB3CF0-AFCC-412E-80EB-EB99FFCCFED0}" type="presParOf" srcId="{63184BDE-704C-4F55-8311-E16B1874E46E}" destId="{DB33AA11-67AA-4DD6-927E-1364231E1A2E}" srcOrd="3" destOrd="0" presId="urn:microsoft.com/office/officeart/2005/8/layout/default"/>
    <dgm:cxn modelId="{603B3650-C3D3-4E50-9ADE-9E2F45D2ECDC}" type="presParOf" srcId="{63184BDE-704C-4F55-8311-E16B1874E46E}" destId="{AE6E31E7-4FC3-44C7-B294-D5995EBEF143}"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06F9F714-39CE-45E4-94EB-0FEAF108890D}" type="doc">
      <dgm:prSet loTypeId="urn:microsoft.com/office/officeart/2005/8/layout/lProcess2" loCatId="list" qsTypeId="urn:microsoft.com/office/officeart/2005/8/quickstyle/simple1" qsCatId="simple" csTypeId="urn:microsoft.com/office/officeart/2005/8/colors/colorful1" csCatId="colorful" phldr="1"/>
      <dgm:spPr/>
      <dgm:t>
        <a:bodyPr/>
        <a:lstStyle/>
        <a:p>
          <a:endParaRPr lang="en-US"/>
        </a:p>
      </dgm:t>
    </dgm:pt>
    <dgm:pt modelId="{6DF2D77E-6F13-4DB8-862B-DFD31E5AAE68}">
      <dgm:prSet/>
      <dgm:spPr/>
      <dgm:t>
        <a:bodyPr/>
        <a:lstStyle/>
        <a:p>
          <a:r>
            <a:rPr lang="en-US" dirty="0" smtClean="0"/>
            <a:t>Verifiability</a:t>
          </a:r>
          <a:endParaRPr lang="en-US" dirty="0"/>
        </a:p>
      </dgm:t>
    </dgm:pt>
    <dgm:pt modelId="{5F759138-8578-4E31-9662-7337E87FA814}" type="parTrans" cxnId="{25A76773-72E4-4D7C-9170-A5B2013666B9}">
      <dgm:prSet/>
      <dgm:spPr/>
    </dgm:pt>
    <dgm:pt modelId="{EC506097-6BF4-4E77-B827-FF285F6E9671}" type="sibTrans" cxnId="{25A76773-72E4-4D7C-9170-A5B2013666B9}">
      <dgm:prSet/>
      <dgm:spPr/>
    </dgm:pt>
    <dgm:pt modelId="{0DEC2DBF-AD11-453E-AD6C-12CB583E2845}">
      <dgm:prSet/>
      <dgm:spPr/>
      <dgm:t>
        <a:bodyPr/>
        <a:lstStyle/>
        <a:p>
          <a:r>
            <a:rPr lang="en-US" dirty="0" smtClean="0"/>
            <a:t>Comprehensibility</a:t>
          </a:r>
          <a:endParaRPr lang="en-US" dirty="0"/>
        </a:p>
      </dgm:t>
    </dgm:pt>
    <dgm:pt modelId="{BAA72585-8995-4864-A574-763D372C1B16}" type="parTrans" cxnId="{63B7A780-4D48-4EE6-9DBD-0B5C54483B64}">
      <dgm:prSet/>
      <dgm:spPr/>
    </dgm:pt>
    <dgm:pt modelId="{55D1641B-652A-4E4C-9428-034CC6A72612}" type="sibTrans" cxnId="{63B7A780-4D48-4EE6-9DBD-0B5C54483B64}">
      <dgm:prSet/>
      <dgm:spPr/>
    </dgm:pt>
    <dgm:pt modelId="{EC116616-0D5A-4703-850B-6EDDEE59B10D}">
      <dgm:prSet/>
      <dgm:spPr/>
      <dgm:t>
        <a:bodyPr/>
        <a:lstStyle/>
        <a:p>
          <a:r>
            <a:rPr lang="en-US" dirty="0" smtClean="0"/>
            <a:t>Traceability</a:t>
          </a:r>
          <a:endParaRPr lang="en-US" dirty="0"/>
        </a:p>
      </dgm:t>
    </dgm:pt>
    <dgm:pt modelId="{1982D2C2-1D17-4F25-9347-122F5C4451AC}" type="parTrans" cxnId="{093BC155-6C50-4ADE-920A-A5465274E910}">
      <dgm:prSet/>
      <dgm:spPr/>
    </dgm:pt>
    <dgm:pt modelId="{615690EA-DCC0-4D89-BCA3-44B155CCFD9B}" type="sibTrans" cxnId="{093BC155-6C50-4ADE-920A-A5465274E910}">
      <dgm:prSet/>
      <dgm:spPr/>
    </dgm:pt>
    <dgm:pt modelId="{1F96DAC6-D9A6-4AF1-90B0-26B1B34DF4D8}">
      <dgm:prSet/>
      <dgm:spPr/>
      <dgm:t>
        <a:bodyPr/>
        <a:lstStyle/>
        <a:p>
          <a:r>
            <a:rPr lang="en-US" dirty="0" smtClean="0"/>
            <a:t>Adaptability</a:t>
          </a:r>
          <a:endParaRPr lang="en-US" dirty="0"/>
        </a:p>
      </dgm:t>
    </dgm:pt>
    <dgm:pt modelId="{E57C4E87-E3ED-44A1-BCE6-B4B81083CDCD}" type="parTrans" cxnId="{27EA10F1-7ECF-4276-A95B-29056491149A}">
      <dgm:prSet/>
      <dgm:spPr/>
    </dgm:pt>
    <dgm:pt modelId="{6BC6531B-55B1-4106-B837-80E03F1D4D5F}" type="sibTrans" cxnId="{27EA10F1-7ECF-4276-A95B-29056491149A}">
      <dgm:prSet/>
      <dgm:spPr/>
    </dgm:pt>
    <dgm:pt modelId="{F3095D06-3E7A-43B5-BF1F-99FAE932212A}">
      <dgm:prSet/>
      <dgm:spPr/>
      <dgm:t>
        <a:bodyPr/>
        <a:lstStyle/>
        <a:p>
          <a:r>
            <a:rPr lang="en-US" dirty="0" smtClean="0"/>
            <a:t>Is the requirement realistically testable ?</a:t>
          </a:r>
          <a:endParaRPr lang="en-US" dirty="0"/>
        </a:p>
      </dgm:t>
    </dgm:pt>
    <dgm:pt modelId="{288A58F0-D7AA-432B-8F21-1C50ACD46AB5}" type="parTrans" cxnId="{BE955D8B-E561-426A-8F13-C5D8DB194E87}">
      <dgm:prSet/>
      <dgm:spPr/>
    </dgm:pt>
    <dgm:pt modelId="{564D7A53-345E-402D-A1D6-B611ACF98005}" type="sibTrans" cxnId="{BE955D8B-E561-426A-8F13-C5D8DB194E87}">
      <dgm:prSet/>
      <dgm:spPr/>
    </dgm:pt>
    <dgm:pt modelId="{F2F6A6FE-655F-479D-87B0-2407CBE575F5}">
      <dgm:prSet/>
      <dgm:spPr/>
      <dgm:t>
        <a:bodyPr/>
        <a:lstStyle/>
        <a:p>
          <a:r>
            <a:rPr lang="en-US" dirty="0" smtClean="0"/>
            <a:t>Is the requirement properly understood ?</a:t>
          </a:r>
          <a:endParaRPr lang="en-US" dirty="0"/>
        </a:p>
      </dgm:t>
    </dgm:pt>
    <dgm:pt modelId="{765D8C8F-09A2-4B6A-83D0-9E00BD3AFBFA}" type="parTrans" cxnId="{5F140335-D514-4BFB-87BA-75D6C96BD26D}">
      <dgm:prSet/>
      <dgm:spPr/>
    </dgm:pt>
    <dgm:pt modelId="{B49B32DC-5EC2-44E2-835E-F9D5987769A4}" type="sibTrans" cxnId="{5F140335-D514-4BFB-87BA-75D6C96BD26D}">
      <dgm:prSet/>
      <dgm:spPr/>
    </dgm:pt>
    <dgm:pt modelId="{45AB8F15-6C97-4D68-A929-EEEDF7003896}">
      <dgm:prSet/>
      <dgm:spPr/>
      <dgm:t>
        <a:bodyPr/>
        <a:lstStyle/>
        <a:p>
          <a:r>
            <a:rPr lang="en-US" dirty="0" smtClean="0"/>
            <a:t>Is the origin of the requirement clearly stated ?</a:t>
          </a:r>
          <a:endParaRPr lang="en-US" dirty="0"/>
        </a:p>
      </dgm:t>
    </dgm:pt>
    <dgm:pt modelId="{C2A9ACAC-86BB-4515-AF6F-1C1337A2EE7B}" type="parTrans" cxnId="{D85D64B6-0A54-48C9-A05E-87E5FFC75B35}">
      <dgm:prSet/>
      <dgm:spPr/>
    </dgm:pt>
    <dgm:pt modelId="{629744AB-E9A3-47EE-B691-F95B8D3FF0A4}" type="sibTrans" cxnId="{D85D64B6-0A54-48C9-A05E-87E5FFC75B35}">
      <dgm:prSet/>
      <dgm:spPr/>
    </dgm:pt>
    <dgm:pt modelId="{1AE322CA-E841-4287-B884-8C97FE5A26E4}">
      <dgm:prSet/>
      <dgm:spPr/>
      <dgm:t>
        <a:bodyPr/>
        <a:lstStyle/>
        <a:p>
          <a:r>
            <a:rPr lang="en-US" dirty="0" smtClean="0"/>
            <a:t>Can the requirement be changed without a large impact on other requirements?</a:t>
          </a:r>
          <a:endParaRPr lang="en-US" dirty="0"/>
        </a:p>
      </dgm:t>
    </dgm:pt>
    <dgm:pt modelId="{7FC70047-5C2D-441E-A319-9036F8F248AD}" type="parTrans" cxnId="{34996A50-EF93-4EF9-A63A-D9578EDDE12A}">
      <dgm:prSet/>
      <dgm:spPr/>
    </dgm:pt>
    <dgm:pt modelId="{5CD2FE6E-32E4-43EA-8E5D-E9BB842DF8AA}" type="sibTrans" cxnId="{34996A50-EF93-4EF9-A63A-D9578EDDE12A}">
      <dgm:prSet/>
      <dgm:spPr/>
    </dgm:pt>
    <dgm:pt modelId="{8ABD5B4E-6AA8-4153-8FA9-7096A1F8C73F}" type="pres">
      <dgm:prSet presAssocID="{06F9F714-39CE-45E4-94EB-0FEAF108890D}" presName="theList" presStyleCnt="0">
        <dgm:presLayoutVars>
          <dgm:dir/>
          <dgm:animLvl val="lvl"/>
          <dgm:resizeHandles val="exact"/>
        </dgm:presLayoutVars>
      </dgm:prSet>
      <dgm:spPr/>
    </dgm:pt>
    <dgm:pt modelId="{4CE15472-E292-4C14-BC3F-B8896763A25F}" type="pres">
      <dgm:prSet presAssocID="{6DF2D77E-6F13-4DB8-862B-DFD31E5AAE68}" presName="compNode" presStyleCnt="0"/>
      <dgm:spPr/>
    </dgm:pt>
    <dgm:pt modelId="{40E2DD91-CA62-4C99-A298-10FA41D600F4}" type="pres">
      <dgm:prSet presAssocID="{6DF2D77E-6F13-4DB8-862B-DFD31E5AAE68}" presName="aNode" presStyleLbl="bgShp" presStyleIdx="0" presStyleCnt="4"/>
      <dgm:spPr/>
    </dgm:pt>
    <dgm:pt modelId="{5ED6E814-5931-409A-9594-330A6921F927}" type="pres">
      <dgm:prSet presAssocID="{6DF2D77E-6F13-4DB8-862B-DFD31E5AAE68}" presName="textNode" presStyleLbl="bgShp" presStyleIdx="0" presStyleCnt="4"/>
      <dgm:spPr/>
    </dgm:pt>
    <dgm:pt modelId="{AFDD475F-AA69-40FD-A7A7-00C005F9DC6C}" type="pres">
      <dgm:prSet presAssocID="{6DF2D77E-6F13-4DB8-862B-DFD31E5AAE68}" presName="compChildNode" presStyleCnt="0"/>
      <dgm:spPr/>
    </dgm:pt>
    <dgm:pt modelId="{FA630416-AF9D-4F62-85AE-9CA220548737}" type="pres">
      <dgm:prSet presAssocID="{6DF2D77E-6F13-4DB8-862B-DFD31E5AAE68}" presName="theInnerList" presStyleCnt="0"/>
      <dgm:spPr/>
    </dgm:pt>
    <dgm:pt modelId="{071BAD0C-A36F-4988-BC81-D98C2A7FE5C3}" type="pres">
      <dgm:prSet presAssocID="{F3095D06-3E7A-43B5-BF1F-99FAE932212A}" presName="childNode" presStyleLbl="node1" presStyleIdx="0" presStyleCnt="4">
        <dgm:presLayoutVars>
          <dgm:bulletEnabled val="1"/>
        </dgm:presLayoutVars>
      </dgm:prSet>
      <dgm:spPr/>
    </dgm:pt>
    <dgm:pt modelId="{18A0C7AC-CD3E-4249-838F-AC2A50B3F52A}" type="pres">
      <dgm:prSet presAssocID="{6DF2D77E-6F13-4DB8-862B-DFD31E5AAE68}" presName="aSpace" presStyleCnt="0"/>
      <dgm:spPr/>
    </dgm:pt>
    <dgm:pt modelId="{19F6DE26-D63D-4747-8064-A5EC205008EB}" type="pres">
      <dgm:prSet presAssocID="{0DEC2DBF-AD11-453E-AD6C-12CB583E2845}" presName="compNode" presStyleCnt="0"/>
      <dgm:spPr/>
    </dgm:pt>
    <dgm:pt modelId="{93FAEADC-B2A7-4C5B-963E-84793E76F8E1}" type="pres">
      <dgm:prSet presAssocID="{0DEC2DBF-AD11-453E-AD6C-12CB583E2845}" presName="aNode" presStyleLbl="bgShp" presStyleIdx="1" presStyleCnt="4"/>
      <dgm:spPr/>
    </dgm:pt>
    <dgm:pt modelId="{FD87FA28-1367-40C3-A2DA-E38C5148A0D7}" type="pres">
      <dgm:prSet presAssocID="{0DEC2DBF-AD11-453E-AD6C-12CB583E2845}" presName="textNode" presStyleLbl="bgShp" presStyleIdx="1" presStyleCnt="4"/>
      <dgm:spPr/>
    </dgm:pt>
    <dgm:pt modelId="{74BDA4A0-47D5-4E5D-A912-362D8020EC86}" type="pres">
      <dgm:prSet presAssocID="{0DEC2DBF-AD11-453E-AD6C-12CB583E2845}" presName="compChildNode" presStyleCnt="0"/>
      <dgm:spPr/>
    </dgm:pt>
    <dgm:pt modelId="{280E97DE-9776-425D-AFD3-732B66EE3609}" type="pres">
      <dgm:prSet presAssocID="{0DEC2DBF-AD11-453E-AD6C-12CB583E2845}" presName="theInnerList" presStyleCnt="0"/>
      <dgm:spPr/>
    </dgm:pt>
    <dgm:pt modelId="{8BDD907E-9E08-4D5E-8F57-1DB783E6521E}" type="pres">
      <dgm:prSet presAssocID="{F2F6A6FE-655F-479D-87B0-2407CBE575F5}" presName="childNode" presStyleLbl="node1" presStyleIdx="1" presStyleCnt="4">
        <dgm:presLayoutVars>
          <dgm:bulletEnabled val="1"/>
        </dgm:presLayoutVars>
      </dgm:prSet>
      <dgm:spPr/>
      <dgm:t>
        <a:bodyPr/>
        <a:lstStyle/>
        <a:p>
          <a:endParaRPr lang="en-US"/>
        </a:p>
      </dgm:t>
    </dgm:pt>
    <dgm:pt modelId="{945B1779-6891-4633-B144-8E998C67FD38}" type="pres">
      <dgm:prSet presAssocID="{0DEC2DBF-AD11-453E-AD6C-12CB583E2845}" presName="aSpace" presStyleCnt="0"/>
      <dgm:spPr/>
    </dgm:pt>
    <dgm:pt modelId="{36B6F202-29BF-4DA9-AE67-988A9073AB99}" type="pres">
      <dgm:prSet presAssocID="{EC116616-0D5A-4703-850B-6EDDEE59B10D}" presName="compNode" presStyleCnt="0"/>
      <dgm:spPr/>
    </dgm:pt>
    <dgm:pt modelId="{6758A1D2-E6E2-4CCD-BD25-2632191F10F2}" type="pres">
      <dgm:prSet presAssocID="{EC116616-0D5A-4703-850B-6EDDEE59B10D}" presName="aNode" presStyleLbl="bgShp" presStyleIdx="2" presStyleCnt="4"/>
      <dgm:spPr/>
    </dgm:pt>
    <dgm:pt modelId="{7F7279DB-705C-4CED-B8AF-67D821125608}" type="pres">
      <dgm:prSet presAssocID="{EC116616-0D5A-4703-850B-6EDDEE59B10D}" presName="textNode" presStyleLbl="bgShp" presStyleIdx="2" presStyleCnt="4"/>
      <dgm:spPr/>
    </dgm:pt>
    <dgm:pt modelId="{DE39CE16-0CF5-4C4E-8BB1-2852AE20AE57}" type="pres">
      <dgm:prSet presAssocID="{EC116616-0D5A-4703-850B-6EDDEE59B10D}" presName="compChildNode" presStyleCnt="0"/>
      <dgm:spPr/>
    </dgm:pt>
    <dgm:pt modelId="{CF5073EC-3E0D-4F99-AC4B-9E6D7F19766E}" type="pres">
      <dgm:prSet presAssocID="{EC116616-0D5A-4703-850B-6EDDEE59B10D}" presName="theInnerList" presStyleCnt="0"/>
      <dgm:spPr/>
    </dgm:pt>
    <dgm:pt modelId="{CC3252E3-F555-4750-8491-1D76F17759B8}" type="pres">
      <dgm:prSet presAssocID="{45AB8F15-6C97-4D68-A929-EEEDF7003896}" presName="childNode" presStyleLbl="node1" presStyleIdx="2" presStyleCnt="4">
        <dgm:presLayoutVars>
          <dgm:bulletEnabled val="1"/>
        </dgm:presLayoutVars>
      </dgm:prSet>
      <dgm:spPr/>
    </dgm:pt>
    <dgm:pt modelId="{D83E8D10-DE4A-47F0-AF55-4FBAB1780F2C}" type="pres">
      <dgm:prSet presAssocID="{EC116616-0D5A-4703-850B-6EDDEE59B10D}" presName="aSpace" presStyleCnt="0"/>
      <dgm:spPr/>
    </dgm:pt>
    <dgm:pt modelId="{AB3C8693-3DAD-4DA9-A6C4-893766F0C923}" type="pres">
      <dgm:prSet presAssocID="{1F96DAC6-D9A6-4AF1-90B0-26B1B34DF4D8}" presName="compNode" presStyleCnt="0"/>
      <dgm:spPr/>
    </dgm:pt>
    <dgm:pt modelId="{02D2F8C7-23B9-40CD-8946-3F733F8F81AD}" type="pres">
      <dgm:prSet presAssocID="{1F96DAC6-D9A6-4AF1-90B0-26B1B34DF4D8}" presName="aNode" presStyleLbl="bgShp" presStyleIdx="3" presStyleCnt="4"/>
      <dgm:spPr/>
    </dgm:pt>
    <dgm:pt modelId="{C8293B9C-E76A-4210-ACB8-60C8A663AD07}" type="pres">
      <dgm:prSet presAssocID="{1F96DAC6-D9A6-4AF1-90B0-26B1B34DF4D8}" presName="textNode" presStyleLbl="bgShp" presStyleIdx="3" presStyleCnt="4"/>
      <dgm:spPr/>
    </dgm:pt>
    <dgm:pt modelId="{4F296D43-D130-437A-8638-F7960A56F7BC}" type="pres">
      <dgm:prSet presAssocID="{1F96DAC6-D9A6-4AF1-90B0-26B1B34DF4D8}" presName="compChildNode" presStyleCnt="0"/>
      <dgm:spPr/>
    </dgm:pt>
    <dgm:pt modelId="{4607A405-5290-42B9-ADCF-D603EE4551C1}" type="pres">
      <dgm:prSet presAssocID="{1F96DAC6-D9A6-4AF1-90B0-26B1B34DF4D8}" presName="theInnerList" presStyleCnt="0"/>
      <dgm:spPr/>
    </dgm:pt>
    <dgm:pt modelId="{BDE2092F-CAA0-40F4-ACF9-B1CB9147C6C8}" type="pres">
      <dgm:prSet presAssocID="{1AE322CA-E841-4287-B884-8C97FE5A26E4}" presName="childNode" presStyleLbl="node1" presStyleIdx="3" presStyleCnt="4">
        <dgm:presLayoutVars>
          <dgm:bulletEnabled val="1"/>
        </dgm:presLayoutVars>
      </dgm:prSet>
      <dgm:spPr/>
      <dgm:t>
        <a:bodyPr/>
        <a:lstStyle/>
        <a:p>
          <a:endParaRPr lang="en-US"/>
        </a:p>
      </dgm:t>
    </dgm:pt>
  </dgm:ptLst>
  <dgm:cxnLst>
    <dgm:cxn modelId="{976FAF23-51C6-40E0-9AE3-701DC663E266}" type="presOf" srcId="{1F96DAC6-D9A6-4AF1-90B0-26B1B34DF4D8}" destId="{02D2F8C7-23B9-40CD-8946-3F733F8F81AD}" srcOrd="0" destOrd="0" presId="urn:microsoft.com/office/officeart/2005/8/layout/lProcess2"/>
    <dgm:cxn modelId="{D6622D66-38E2-43EA-9C48-C618A870311F}" type="presOf" srcId="{1AE322CA-E841-4287-B884-8C97FE5A26E4}" destId="{BDE2092F-CAA0-40F4-ACF9-B1CB9147C6C8}" srcOrd="0" destOrd="0" presId="urn:microsoft.com/office/officeart/2005/8/layout/lProcess2"/>
    <dgm:cxn modelId="{1170E55C-CAAC-40E5-9735-7506CA0E234B}" type="presOf" srcId="{EC116616-0D5A-4703-850B-6EDDEE59B10D}" destId="{6758A1D2-E6E2-4CCD-BD25-2632191F10F2}" srcOrd="0" destOrd="0" presId="urn:microsoft.com/office/officeart/2005/8/layout/lProcess2"/>
    <dgm:cxn modelId="{4EDF900F-CF31-4211-843B-1B9AA05262FE}" type="presOf" srcId="{F2F6A6FE-655F-479D-87B0-2407CBE575F5}" destId="{8BDD907E-9E08-4D5E-8F57-1DB783E6521E}" srcOrd="0" destOrd="0" presId="urn:microsoft.com/office/officeart/2005/8/layout/lProcess2"/>
    <dgm:cxn modelId="{D85D64B6-0A54-48C9-A05E-87E5FFC75B35}" srcId="{EC116616-0D5A-4703-850B-6EDDEE59B10D}" destId="{45AB8F15-6C97-4D68-A929-EEEDF7003896}" srcOrd="0" destOrd="0" parTransId="{C2A9ACAC-86BB-4515-AF6F-1C1337A2EE7B}" sibTransId="{629744AB-E9A3-47EE-B691-F95B8D3FF0A4}"/>
    <dgm:cxn modelId="{5FC57756-AAD0-4506-9B92-87E9E53C54CC}" type="presOf" srcId="{45AB8F15-6C97-4D68-A929-EEEDF7003896}" destId="{CC3252E3-F555-4750-8491-1D76F17759B8}" srcOrd="0" destOrd="0" presId="urn:microsoft.com/office/officeart/2005/8/layout/lProcess2"/>
    <dgm:cxn modelId="{53AA5F16-48E8-4587-9EF5-16F64B57A456}" type="presOf" srcId="{EC116616-0D5A-4703-850B-6EDDEE59B10D}" destId="{7F7279DB-705C-4CED-B8AF-67D821125608}" srcOrd="1" destOrd="0" presId="urn:microsoft.com/office/officeart/2005/8/layout/lProcess2"/>
    <dgm:cxn modelId="{27EA10F1-7ECF-4276-A95B-29056491149A}" srcId="{06F9F714-39CE-45E4-94EB-0FEAF108890D}" destId="{1F96DAC6-D9A6-4AF1-90B0-26B1B34DF4D8}" srcOrd="3" destOrd="0" parTransId="{E57C4E87-E3ED-44A1-BCE6-B4B81083CDCD}" sibTransId="{6BC6531B-55B1-4106-B837-80E03F1D4D5F}"/>
    <dgm:cxn modelId="{BE955D8B-E561-426A-8F13-C5D8DB194E87}" srcId="{6DF2D77E-6F13-4DB8-862B-DFD31E5AAE68}" destId="{F3095D06-3E7A-43B5-BF1F-99FAE932212A}" srcOrd="0" destOrd="0" parTransId="{288A58F0-D7AA-432B-8F21-1C50ACD46AB5}" sibTransId="{564D7A53-345E-402D-A1D6-B611ACF98005}"/>
    <dgm:cxn modelId="{5AC9ABD9-F7E8-4341-B435-A554A1701A28}" type="presOf" srcId="{F3095D06-3E7A-43B5-BF1F-99FAE932212A}" destId="{071BAD0C-A36F-4988-BC81-D98C2A7FE5C3}" srcOrd="0" destOrd="0" presId="urn:microsoft.com/office/officeart/2005/8/layout/lProcess2"/>
    <dgm:cxn modelId="{34996A50-EF93-4EF9-A63A-D9578EDDE12A}" srcId="{1F96DAC6-D9A6-4AF1-90B0-26B1B34DF4D8}" destId="{1AE322CA-E841-4287-B884-8C97FE5A26E4}" srcOrd="0" destOrd="0" parTransId="{7FC70047-5C2D-441E-A319-9036F8F248AD}" sibTransId="{5CD2FE6E-32E4-43EA-8E5D-E9BB842DF8AA}"/>
    <dgm:cxn modelId="{63B7A780-4D48-4EE6-9DBD-0B5C54483B64}" srcId="{06F9F714-39CE-45E4-94EB-0FEAF108890D}" destId="{0DEC2DBF-AD11-453E-AD6C-12CB583E2845}" srcOrd="1" destOrd="0" parTransId="{BAA72585-8995-4864-A574-763D372C1B16}" sibTransId="{55D1641B-652A-4E4C-9428-034CC6A72612}"/>
    <dgm:cxn modelId="{5D766976-A2AC-4F73-84FB-C2388D502E88}" type="presOf" srcId="{6DF2D77E-6F13-4DB8-862B-DFD31E5AAE68}" destId="{40E2DD91-CA62-4C99-A298-10FA41D600F4}" srcOrd="0" destOrd="0" presId="urn:microsoft.com/office/officeart/2005/8/layout/lProcess2"/>
    <dgm:cxn modelId="{093BC155-6C50-4ADE-920A-A5465274E910}" srcId="{06F9F714-39CE-45E4-94EB-0FEAF108890D}" destId="{EC116616-0D5A-4703-850B-6EDDEE59B10D}" srcOrd="2" destOrd="0" parTransId="{1982D2C2-1D17-4F25-9347-122F5C4451AC}" sibTransId="{615690EA-DCC0-4D89-BCA3-44B155CCFD9B}"/>
    <dgm:cxn modelId="{A5BDCA7C-AFDF-4EEA-9669-6806A8C599B3}" type="presOf" srcId="{0DEC2DBF-AD11-453E-AD6C-12CB583E2845}" destId="{FD87FA28-1367-40C3-A2DA-E38C5148A0D7}" srcOrd="1" destOrd="0" presId="urn:microsoft.com/office/officeart/2005/8/layout/lProcess2"/>
    <dgm:cxn modelId="{C8FA10E4-BE0D-49B3-AD25-23EB8F33D8DE}" type="presOf" srcId="{06F9F714-39CE-45E4-94EB-0FEAF108890D}" destId="{8ABD5B4E-6AA8-4153-8FA9-7096A1F8C73F}" srcOrd="0" destOrd="0" presId="urn:microsoft.com/office/officeart/2005/8/layout/lProcess2"/>
    <dgm:cxn modelId="{CCA20AFC-4BD4-49F7-8CE8-4285EB10AF1B}" type="presOf" srcId="{0DEC2DBF-AD11-453E-AD6C-12CB583E2845}" destId="{93FAEADC-B2A7-4C5B-963E-84793E76F8E1}" srcOrd="0" destOrd="0" presId="urn:microsoft.com/office/officeart/2005/8/layout/lProcess2"/>
    <dgm:cxn modelId="{83A2C790-3EE5-48DA-81FF-611BE6AF96F4}" type="presOf" srcId="{1F96DAC6-D9A6-4AF1-90B0-26B1B34DF4D8}" destId="{C8293B9C-E76A-4210-ACB8-60C8A663AD07}" srcOrd="1" destOrd="0" presId="urn:microsoft.com/office/officeart/2005/8/layout/lProcess2"/>
    <dgm:cxn modelId="{25A76773-72E4-4D7C-9170-A5B2013666B9}" srcId="{06F9F714-39CE-45E4-94EB-0FEAF108890D}" destId="{6DF2D77E-6F13-4DB8-862B-DFD31E5AAE68}" srcOrd="0" destOrd="0" parTransId="{5F759138-8578-4E31-9662-7337E87FA814}" sibTransId="{EC506097-6BF4-4E77-B827-FF285F6E9671}"/>
    <dgm:cxn modelId="{6A294AC5-FCFC-415B-A7C5-A0B1D3902AAC}" type="presOf" srcId="{6DF2D77E-6F13-4DB8-862B-DFD31E5AAE68}" destId="{5ED6E814-5931-409A-9594-330A6921F927}" srcOrd="1" destOrd="0" presId="urn:microsoft.com/office/officeart/2005/8/layout/lProcess2"/>
    <dgm:cxn modelId="{5F140335-D514-4BFB-87BA-75D6C96BD26D}" srcId="{0DEC2DBF-AD11-453E-AD6C-12CB583E2845}" destId="{F2F6A6FE-655F-479D-87B0-2407CBE575F5}" srcOrd="0" destOrd="0" parTransId="{765D8C8F-09A2-4B6A-83D0-9E00BD3AFBFA}" sibTransId="{B49B32DC-5EC2-44E2-835E-F9D5987769A4}"/>
    <dgm:cxn modelId="{14029873-72F5-4D90-9E46-147910C9F8ED}" type="presParOf" srcId="{8ABD5B4E-6AA8-4153-8FA9-7096A1F8C73F}" destId="{4CE15472-E292-4C14-BC3F-B8896763A25F}" srcOrd="0" destOrd="0" presId="urn:microsoft.com/office/officeart/2005/8/layout/lProcess2"/>
    <dgm:cxn modelId="{66385486-C286-45F3-8452-0D463497F655}" type="presParOf" srcId="{4CE15472-E292-4C14-BC3F-B8896763A25F}" destId="{40E2DD91-CA62-4C99-A298-10FA41D600F4}" srcOrd="0" destOrd="0" presId="urn:microsoft.com/office/officeart/2005/8/layout/lProcess2"/>
    <dgm:cxn modelId="{886BD417-DFC5-4C9E-A689-8B51FEC0AE3C}" type="presParOf" srcId="{4CE15472-E292-4C14-BC3F-B8896763A25F}" destId="{5ED6E814-5931-409A-9594-330A6921F927}" srcOrd="1" destOrd="0" presId="urn:microsoft.com/office/officeart/2005/8/layout/lProcess2"/>
    <dgm:cxn modelId="{E8959948-B7B1-4386-9F6A-8539607B2B70}" type="presParOf" srcId="{4CE15472-E292-4C14-BC3F-B8896763A25F}" destId="{AFDD475F-AA69-40FD-A7A7-00C005F9DC6C}" srcOrd="2" destOrd="0" presId="urn:microsoft.com/office/officeart/2005/8/layout/lProcess2"/>
    <dgm:cxn modelId="{70445F69-E9C7-46CB-911A-81CED03193C3}" type="presParOf" srcId="{AFDD475F-AA69-40FD-A7A7-00C005F9DC6C}" destId="{FA630416-AF9D-4F62-85AE-9CA220548737}" srcOrd="0" destOrd="0" presId="urn:microsoft.com/office/officeart/2005/8/layout/lProcess2"/>
    <dgm:cxn modelId="{1188C36E-D015-4FF0-9D4E-86DD45CF7B28}" type="presParOf" srcId="{FA630416-AF9D-4F62-85AE-9CA220548737}" destId="{071BAD0C-A36F-4988-BC81-D98C2A7FE5C3}" srcOrd="0" destOrd="0" presId="urn:microsoft.com/office/officeart/2005/8/layout/lProcess2"/>
    <dgm:cxn modelId="{0FA31B6C-272C-4389-97D5-0C77A1BEE214}" type="presParOf" srcId="{8ABD5B4E-6AA8-4153-8FA9-7096A1F8C73F}" destId="{18A0C7AC-CD3E-4249-838F-AC2A50B3F52A}" srcOrd="1" destOrd="0" presId="urn:microsoft.com/office/officeart/2005/8/layout/lProcess2"/>
    <dgm:cxn modelId="{B9E0BF93-5F63-464D-9CE8-2EBF3B5D334A}" type="presParOf" srcId="{8ABD5B4E-6AA8-4153-8FA9-7096A1F8C73F}" destId="{19F6DE26-D63D-4747-8064-A5EC205008EB}" srcOrd="2" destOrd="0" presId="urn:microsoft.com/office/officeart/2005/8/layout/lProcess2"/>
    <dgm:cxn modelId="{BEA077A8-D1CD-4AB3-A9A5-249CD2D052F4}" type="presParOf" srcId="{19F6DE26-D63D-4747-8064-A5EC205008EB}" destId="{93FAEADC-B2A7-4C5B-963E-84793E76F8E1}" srcOrd="0" destOrd="0" presId="urn:microsoft.com/office/officeart/2005/8/layout/lProcess2"/>
    <dgm:cxn modelId="{14A09F1E-63AE-4C07-9307-74253EDFBE09}" type="presParOf" srcId="{19F6DE26-D63D-4747-8064-A5EC205008EB}" destId="{FD87FA28-1367-40C3-A2DA-E38C5148A0D7}" srcOrd="1" destOrd="0" presId="urn:microsoft.com/office/officeart/2005/8/layout/lProcess2"/>
    <dgm:cxn modelId="{F75F80E7-D95C-4D71-AAD5-1D6D04140F30}" type="presParOf" srcId="{19F6DE26-D63D-4747-8064-A5EC205008EB}" destId="{74BDA4A0-47D5-4E5D-A912-362D8020EC86}" srcOrd="2" destOrd="0" presId="urn:microsoft.com/office/officeart/2005/8/layout/lProcess2"/>
    <dgm:cxn modelId="{BA467DBC-5A64-4094-98B1-E11564F95CE7}" type="presParOf" srcId="{74BDA4A0-47D5-4E5D-A912-362D8020EC86}" destId="{280E97DE-9776-425D-AFD3-732B66EE3609}" srcOrd="0" destOrd="0" presId="urn:microsoft.com/office/officeart/2005/8/layout/lProcess2"/>
    <dgm:cxn modelId="{92958F34-B581-4981-B5F5-723D407AA228}" type="presParOf" srcId="{280E97DE-9776-425D-AFD3-732B66EE3609}" destId="{8BDD907E-9E08-4D5E-8F57-1DB783E6521E}" srcOrd="0" destOrd="0" presId="urn:microsoft.com/office/officeart/2005/8/layout/lProcess2"/>
    <dgm:cxn modelId="{1A867F1D-F9AC-4EDE-89C5-1CA9CC444B94}" type="presParOf" srcId="{8ABD5B4E-6AA8-4153-8FA9-7096A1F8C73F}" destId="{945B1779-6891-4633-B144-8E998C67FD38}" srcOrd="3" destOrd="0" presId="urn:microsoft.com/office/officeart/2005/8/layout/lProcess2"/>
    <dgm:cxn modelId="{12BC4FAB-450D-499C-826B-FBB1028D06C9}" type="presParOf" srcId="{8ABD5B4E-6AA8-4153-8FA9-7096A1F8C73F}" destId="{36B6F202-29BF-4DA9-AE67-988A9073AB99}" srcOrd="4" destOrd="0" presId="urn:microsoft.com/office/officeart/2005/8/layout/lProcess2"/>
    <dgm:cxn modelId="{8090C43E-8C4A-49DC-8ABB-2473BE95D120}" type="presParOf" srcId="{36B6F202-29BF-4DA9-AE67-988A9073AB99}" destId="{6758A1D2-E6E2-4CCD-BD25-2632191F10F2}" srcOrd="0" destOrd="0" presId="urn:microsoft.com/office/officeart/2005/8/layout/lProcess2"/>
    <dgm:cxn modelId="{848AF4C4-05ED-4F58-8B52-506289981B4D}" type="presParOf" srcId="{36B6F202-29BF-4DA9-AE67-988A9073AB99}" destId="{7F7279DB-705C-4CED-B8AF-67D821125608}" srcOrd="1" destOrd="0" presId="urn:microsoft.com/office/officeart/2005/8/layout/lProcess2"/>
    <dgm:cxn modelId="{2B5A8744-696D-445A-A757-85266B4B8F67}" type="presParOf" srcId="{36B6F202-29BF-4DA9-AE67-988A9073AB99}" destId="{DE39CE16-0CF5-4C4E-8BB1-2852AE20AE57}" srcOrd="2" destOrd="0" presId="urn:microsoft.com/office/officeart/2005/8/layout/lProcess2"/>
    <dgm:cxn modelId="{1645918C-496A-4E90-87B8-1C8936190450}" type="presParOf" srcId="{DE39CE16-0CF5-4C4E-8BB1-2852AE20AE57}" destId="{CF5073EC-3E0D-4F99-AC4B-9E6D7F19766E}" srcOrd="0" destOrd="0" presId="urn:microsoft.com/office/officeart/2005/8/layout/lProcess2"/>
    <dgm:cxn modelId="{2D081AA1-5E12-4F3E-ADA4-BAE7074C1E38}" type="presParOf" srcId="{CF5073EC-3E0D-4F99-AC4B-9E6D7F19766E}" destId="{CC3252E3-F555-4750-8491-1D76F17759B8}" srcOrd="0" destOrd="0" presId="urn:microsoft.com/office/officeart/2005/8/layout/lProcess2"/>
    <dgm:cxn modelId="{0AD3899D-1E37-4593-B444-15915ECF8939}" type="presParOf" srcId="{8ABD5B4E-6AA8-4153-8FA9-7096A1F8C73F}" destId="{D83E8D10-DE4A-47F0-AF55-4FBAB1780F2C}" srcOrd="5" destOrd="0" presId="urn:microsoft.com/office/officeart/2005/8/layout/lProcess2"/>
    <dgm:cxn modelId="{22A47591-68AF-4EC1-9693-1A477FC5054F}" type="presParOf" srcId="{8ABD5B4E-6AA8-4153-8FA9-7096A1F8C73F}" destId="{AB3C8693-3DAD-4DA9-A6C4-893766F0C923}" srcOrd="6" destOrd="0" presId="urn:microsoft.com/office/officeart/2005/8/layout/lProcess2"/>
    <dgm:cxn modelId="{01D12FD8-DD5D-47CE-8554-A0F5717D45E5}" type="presParOf" srcId="{AB3C8693-3DAD-4DA9-A6C4-893766F0C923}" destId="{02D2F8C7-23B9-40CD-8946-3F733F8F81AD}" srcOrd="0" destOrd="0" presId="urn:microsoft.com/office/officeart/2005/8/layout/lProcess2"/>
    <dgm:cxn modelId="{CC500767-E245-4F12-A0A5-B65614B0C561}" type="presParOf" srcId="{AB3C8693-3DAD-4DA9-A6C4-893766F0C923}" destId="{C8293B9C-E76A-4210-ACB8-60C8A663AD07}" srcOrd="1" destOrd="0" presId="urn:microsoft.com/office/officeart/2005/8/layout/lProcess2"/>
    <dgm:cxn modelId="{4C363D42-A72B-446A-A2DC-A9BFE7921548}" type="presParOf" srcId="{AB3C8693-3DAD-4DA9-A6C4-893766F0C923}" destId="{4F296D43-D130-437A-8638-F7960A56F7BC}" srcOrd="2" destOrd="0" presId="urn:microsoft.com/office/officeart/2005/8/layout/lProcess2"/>
    <dgm:cxn modelId="{D16E0AF1-B5D3-4B79-AA76-BB717737E25A}" type="presParOf" srcId="{4F296D43-D130-437A-8638-F7960A56F7BC}" destId="{4607A405-5290-42B9-ADCF-D603EE4551C1}" srcOrd="0" destOrd="0" presId="urn:microsoft.com/office/officeart/2005/8/layout/lProcess2"/>
    <dgm:cxn modelId="{4EAAFD6C-0E3F-40A2-9401-EE89A458B1C0}" type="presParOf" srcId="{4607A405-5290-42B9-ADCF-D603EE4551C1}" destId="{BDE2092F-CAA0-40F4-ACF9-B1CB9147C6C8}"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06F9F714-39CE-45E4-94EB-0FEAF108890D}"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1AE322CA-E841-4287-B884-8C97FE5A26E4}">
      <dgm:prSet/>
      <dgm:spPr/>
      <dgm:t>
        <a:bodyPr/>
        <a:lstStyle/>
        <a:p>
          <a:r>
            <a:rPr lang="en-US" dirty="0" smtClean="0"/>
            <a:t>Requirements management is the process of managing changing requirements engineering process and system development</a:t>
          </a:r>
          <a:endParaRPr lang="en-US" dirty="0"/>
        </a:p>
      </dgm:t>
    </dgm:pt>
    <dgm:pt modelId="{7FC70047-5C2D-441E-A319-9036F8F248AD}" type="parTrans" cxnId="{34996A50-EF93-4EF9-A63A-D9578EDDE12A}">
      <dgm:prSet/>
      <dgm:spPr/>
      <dgm:t>
        <a:bodyPr/>
        <a:lstStyle/>
        <a:p>
          <a:endParaRPr lang="en-US"/>
        </a:p>
      </dgm:t>
    </dgm:pt>
    <dgm:pt modelId="{5CD2FE6E-32E4-43EA-8E5D-E9BB842DF8AA}" type="sibTrans" cxnId="{34996A50-EF93-4EF9-A63A-D9578EDDE12A}">
      <dgm:prSet/>
      <dgm:spPr/>
      <dgm:t>
        <a:bodyPr/>
        <a:lstStyle/>
        <a:p>
          <a:endParaRPr lang="en-US"/>
        </a:p>
      </dgm:t>
    </dgm:pt>
    <dgm:pt modelId="{6301F91F-301C-48F6-85B7-E7A110B5D03B}">
      <dgm:prSet/>
      <dgm:spPr/>
      <dgm:t>
        <a:bodyPr/>
        <a:lstStyle/>
        <a:p>
          <a:r>
            <a:rPr lang="en-US" dirty="0" smtClean="0"/>
            <a:t>New requirements emerge as a system is being developed and after it has gone into use</a:t>
          </a:r>
          <a:endParaRPr lang="en-US" dirty="0"/>
        </a:p>
      </dgm:t>
    </dgm:pt>
    <dgm:pt modelId="{E92C76C6-033A-4A8B-9B79-2C9CDE95A1B2}" type="parTrans" cxnId="{0A13C66C-2B51-4558-B1DE-2B1CA5466199}">
      <dgm:prSet/>
      <dgm:spPr/>
      <dgm:t>
        <a:bodyPr/>
        <a:lstStyle/>
        <a:p>
          <a:endParaRPr lang="en-US"/>
        </a:p>
      </dgm:t>
    </dgm:pt>
    <dgm:pt modelId="{B97543BF-50CC-482F-B60B-789CF58D6EF1}" type="sibTrans" cxnId="{0A13C66C-2B51-4558-B1DE-2B1CA5466199}">
      <dgm:prSet/>
      <dgm:spPr/>
      <dgm:t>
        <a:bodyPr/>
        <a:lstStyle/>
        <a:p>
          <a:endParaRPr lang="en-US"/>
        </a:p>
      </dgm:t>
    </dgm:pt>
    <dgm:pt modelId="{DF42EEC8-3764-49FB-B6CA-213E278620D8}">
      <dgm:prSet/>
      <dgm:spPr/>
      <dgm:t>
        <a:bodyPr/>
        <a:lstStyle/>
        <a:p>
          <a:r>
            <a:rPr lang="en-US" dirty="0" smtClean="0"/>
            <a:t>You need to keep </a:t>
          </a:r>
          <a:r>
            <a:rPr lang="en-US" dirty="0" err="1" smtClean="0"/>
            <a:t>tarck</a:t>
          </a:r>
          <a:r>
            <a:rPr lang="en-US" dirty="0" smtClean="0"/>
            <a:t> of individual requirements and maintain links between dependent requirements so that you can asses the impact of requirements changes. You need to  establish a formal process for making change proposals and linking these to system requirements</a:t>
          </a:r>
          <a:endParaRPr lang="en-US" dirty="0"/>
        </a:p>
      </dgm:t>
    </dgm:pt>
    <dgm:pt modelId="{130F442E-3FFF-421F-B450-148CAE3C8E2C}" type="parTrans" cxnId="{4D6F5E61-D5D3-4A3C-A92B-05CA1FAF7D82}">
      <dgm:prSet/>
      <dgm:spPr/>
      <dgm:t>
        <a:bodyPr/>
        <a:lstStyle/>
        <a:p>
          <a:endParaRPr lang="en-US"/>
        </a:p>
      </dgm:t>
    </dgm:pt>
    <dgm:pt modelId="{D5C29900-A8DA-4D14-AC56-4D800EC6DD73}" type="sibTrans" cxnId="{4D6F5E61-D5D3-4A3C-A92B-05CA1FAF7D82}">
      <dgm:prSet/>
      <dgm:spPr/>
      <dgm:t>
        <a:bodyPr/>
        <a:lstStyle/>
        <a:p>
          <a:endParaRPr lang="en-US"/>
        </a:p>
      </dgm:t>
    </dgm:pt>
    <dgm:pt modelId="{63184BDE-704C-4F55-8311-E16B1874E46E}" type="pres">
      <dgm:prSet presAssocID="{06F9F714-39CE-45E4-94EB-0FEAF108890D}" presName="diagram" presStyleCnt="0">
        <dgm:presLayoutVars>
          <dgm:dir/>
          <dgm:resizeHandles val="exact"/>
        </dgm:presLayoutVars>
      </dgm:prSet>
      <dgm:spPr/>
    </dgm:pt>
    <dgm:pt modelId="{234CC06F-442A-45A3-B13A-96247B018614}" type="pres">
      <dgm:prSet presAssocID="{1AE322CA-E841-4287-B884-8C97FE5A26E4}" presName="node" presStyleLbl="node1" presStyleIdx="0" presStyleCnt="3" custScaleX="109385">
        <dgm:presLayoutVars>
          <dgm:bulletEnabled val="1"/>
        </dgm:presLayoutVars>
      </dgm:prSet>
      <dgm:spPr/>
      <dgm:t>
        <a:bodyPr/>
        <a:lstStyle/>
        <a:p>
          <a:endParaRPr lang="en-US"/>
        </a:p>
      </dgm:t>
    </dgm:pt>
    <dgm:pt modelId="{53ADEED8-153E-422A-82BB-D5FA5853F2C9}" type="pres">
      <dgm:prSet presAssocID="{5CD2FE6E-32E4-43EA-8E5D-E9BB842DF8AA}" presName="sibTrans" presStyleCnt="0"/>
      <dgm:spPr/>
    </dgm:pt>
    <dgm:pt modelId="{66E7B7DD-ADE0-463E-B05A-ADB8FC715A16}" type="pres">
      <dgm:prSet presAssocID="{6301F91F-301C-48F6-85B7-E7A110B5D03B}" presName="node" presStyleLbl="node1" presStyleIdx="1" presStyleCnt="3" custScaleX="113684">
        <dgm:presLayoutVars>
          <dgm:bulletEnabled val="1"/>
        </dgm:presLayoutVars>
      </dgm:prSet>
      <dgm:spPr/>
    </dgm:pt>
    <dgm:pt modelId="{7E0F7131-425B-4AF2-B7AD-C266C5EDC992}" type="pres">
      <dgm:prSet presAssocID="{B97543BF-50CC-482F-B60B-789CF58D6EF1}" presName="sibTrans" presStyleCnt="0"/>
      <dgm:spPr/>
    </dgm:pt>
    <dgm:pt modelId="{D13FE42A-18D6-4223-9C2A-AA6095D41A41}" type="pres">
      <dgm:prSet presAssocID="{DF42EEC8-3764-49FB-B6CA-213E278620D8}" presName="node" presStyleLbl="node1" presStyleIdx="2" presStyleCnt="3" custScaleX="278953">
        <dgm:presLayoutVars>
          <dgm:bulletEnabled val="1"/>
        </dgm:presLayoutVars>
      </dgm:prSet>
      <dgm:spPr/>
      <dgm:t>
        <a:bodyPr/>
        <a:lstStyle/>
        <a:p>
          <a:endParaRPr lang="en-US"/>
        </a:p>
      </dgm:t>
    </dgm:pt>
  </dgm:ptLst>
  <dgm:cxnLst>
    <dgm:cxn modelId="{8CEA8944-00B8-4847-9E3F-7080064BF28B}" type="presOf" srcId="{1AE322CA-E841-4287-B884-8C97FE5A26E4}" destId="{234CC06F-442A-45A3-B13A-96247B018614}" srcOrd="0" destOrd="0" presId="urn:microsoft.com/office/officeart/2005/8/layout/default"/>
    <dgm:cxn modelId="{7A4272E0-2B0C-4C53-B136-8EEC51E4F93E}" type="presOf" srcId="{6301F91F-301C-48F6-85B7-E7A110B5D03B}" destId="{66E7B7DD-ADE0-463E-B05A-ADB8FC715A16}" srcOrd="0" destOrd="0" presId="urn:microsoft.com/office/officeart/2005/8/layout/default"/>
    <dgm:cxn modelId="{4CDF8545-07BD-4B77-B7C4-5CA33F1A0D24}" type="presOf" srcId="{DF42EEC8-3764-49FB-B6CA-213E278620D8}" destId="{D13FE42A-18D6-4223-9C2A-AA6095D41A41}" srcOrd="0" destOrd="0" presId="urn:microsoft.com/office/officeart/2005/8/layout/default"/>
    <dgm:cxn modelId="{34996A50-EF93-4EF9-A63A-D9578EDDE12A}" srcId="{06F9F714-39CE-45E4-94EB-0FEAF108890D}" destId="{1AE322CA-E841-4287-B884-8C97FE5A26E4}" srcOrd="0" destOrd="0" parTransId="{7FC70047-5C2D-441E-A319-9036F8F248AD}" sibTransId="{5CD2FE6E-32E4-43EA-8E5D-E9BB842DF8AA}"/>
    <dgm:cxn modelId="{0A13C66C-2B51-4558-B1DE-2B1CA5466199}" srcId="{06F9F714-39CE-45E4-94EB-0FEAF108890D}" destId="{6301F91F-301C-48F6-85B7-E7A110B5D03B}" srcOrd="1" destOrd="0" parTransId="{E92C76C6-033A-4A8B-9B79-2C9CDE95A1B2}" sibTransId="{B97543BF-50CC-482F-B60B-789CF58D6EF1}"/>
    <dgm:cxn modelId="{86CEDEED-6E5C-4A77-8B3F-DC583DEAF663}" type="presOf" srcId="{06F9F714-39CE-45E4-94EB-0FEAF108890D}" destId="{63184BDE-704C-4F55-8311-E16B1874E46E}" srcOrd="0" destOrd="0" presId="urn:microsoft.com/office/officeart/2005/8/layout/default"/>
    <dgm:cxn modelId="{4D6F5E61-D5D3-4A3C-A92B-05CA1FAF7D82}" srcId="{06F9F714-39CE-45E4-94EB-0FEAF108890D}" destId="{DF42EEC8-3764-49FB-B6CA-213E278620D8}" srcOrd="2" destOrd="0" parTransId="{130F442E-3FFF-421F-B450-148CAE3C8E2C}" sibTransId="{D5C29900-A8DA-4D14-AC56-4D800EC6DD73}"/>
    <dgm:cxn modelId="{F7D8753E-EFD9-405B-A1FC-4CA11A11CD8B}" type="presParOf" srcId="{63184BDE-704C-4F55-8311-E16B1874E46E}" destId="{234CC06F-442A-45A3-B13A-96247B018614}" srcOrd="0" destOrd="0" presId="urn:microsoft.com/office/officeart/2005/8/layout/default"/>
    <dgm:cxn modelId="{7150AE21-34B5-46CA-B124-B5996394409D}" type="presParOf" srcId="{63184BDE-704C-4F55-8311-E16B1874E46E}" destId="{53ADEED8-153E-422A-82BB-D5FA5853F2C9}" srcOrd="1" destOrd="0" presId="urn:microsoft.com/office/officeart/2005/8/layout/default"/>
    <dgm:cxn modelId="{783B454D-02AC-4FA1-AD92-88A8B06ABC4D}" type="presParOf" srcId="{63184BDE-704C-4F55-8311-E16B1874E46E}" destId="{66E7B7DD-ADE0-463E-B05A-ADB8FC715A16}" srcOrd="2" destOrd="0" presId="urn:microsoft.com/office/officeart/2005/8/layout/default"/>
    <dgm:cxn modelId="{157BEB6B-F857-4A4C-9AC9-AE2B029AC82D}" type="presParOf" srcId="{63184BDE-704C-4F55-8311-E16B1874E46E}" destId="{7E0F7131-425B-4AF2-B7AD-C266C5EDC992}" srcOrd="3" destOrd="0" presId="urn:microsoft.com/office/officeart/2005/8/layout/default"/>
    <dgm:cxn modelId="{D5D4492F-6319-4B4A-9FC9-0D4E1639A032}" type="presParOf" srcId="{63184BDE-704C-4F55-8311-E16B1874E46E}" destId="{D13FE42A-18D6-4223-9C2A-AA6095D41A41}"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06F9F714-39CE-45E4-94EB-0FEAF108890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3741209C-EC11-4D22-8EF0-A17EA381D1C2}">
      <dgm:prSet/>
      <dgm:spPr/>
      <dgm:t>
        <a:bodyPr/>
        <a:lstStyle/>
        <a:p>
          <a:r>
            <a:rPr lang="en-US" dirty="0" smtClean="0"/>
            <a:t>The business and technical environment of the system always changes after installation  </a:t>
          </a:r>
          <a:endParaRPr lang="en-US" dirty="0"/>
        </a:p>
      </dgm:t>
    </dgm:pt>
    <dgm:pt modelId="{FAACB416-EC93-4C09-8891-3AE2A82BE13C}" type="parTrans" cxnId="{4D1076FD-A2B2-42DD-B0FC-0D3EF1D4AC80}">
      <dgm:prSet/>
      <dgm:spPr/>
      <dgm:t>
        <a:bodyPr/>
        <a:lstStyle/>
        <a:p>
          <a:endParaRPr lang="en-US"/>
        </a:p>
      </dgm:t>
    </dgm:pt>
    <dgm:pt modelId="{C00A5743-B221-4EC1-B775-C0795A44BA40}" type="sibTrans" cxnId="{4D1076FD-A2B2-42DD-B0FC-0D3EF1D4AC80}">
      <dgm:prSet/>
      <dgm:spPr/>
      <dgm:t>
        <a:bodyPr/>
        <a:lstStyle/>
        <a:p>
          <a:endParaRPr lang="en-US"/>
        </a:p>
      </dgm:t>
    </dgm:pt>
    <dgm:pt modelId="{60E9F1B2-7E98-49A4-86D2-E99598690106}">
      <dgm:prSet/>
      <dgm:spPr/>
      <dgm:t>
        <a:bodyPr/>
        <a:lstStyle/>
        <a:p>
          <a:r>
            <a:rPr lang="en-US" dirty="0" smtClean="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US" dirty="0"/>
        </a:p>
      </dgm:t>
    </dgm:pt>
    <dgm:pt modelId="{BD7B5472-7E2D-4D5A-AEBB-F1BF62961CF7}" type="parTrans" cxnId="{CB057CA8-9C50-487C-B56A-9B56EC6F9A75}">
      <dgm:prSet/>
      <dgm:spPr/>
    </dgm:pt>
    <dgm:pt modelId="{C35BF2C7-C85A-4A29-BCC6-C8E44B1D838E}" type="sibTrans" cxnId="{CB057CA8-9C50-487C-B56A-9B56EC6F9A75}">
      <dgm:prSet/>
      <dgm:spPr/>
    </dgm:pt>
    <dgm:pt modelId="{E7CD0DA6-8059-40F5-B242-DAAC6D485328}">
      <dgm:prSet/>
      <dgm:spPr/>
      <dgm:t>
        <a:bodyPr/>
        <a:lstStyle/>
        <a:p>
          <a:r>
            <a:rPr lang="en-US" dirty="0" smtClean="0"/>
            <a:t>The people who pay for a system and the users of that system are rarely the same people </a:t>
          </a:r>
          <a:endParaRPr lang="en-US" dirty="0"/>
        </a:p>
      </dgm:t>
    </dgm:pt>
    <dgm:pt modelId="{6BD7706A-CF59-4653-93CD-806E762D7DEF}" type="parTrans" cxnId="{058E30F0-2AEF-4258-91D7-CC192399B7DE}">
      <dgm:prSet/>
      <dgm:spPr/>
    </dgm:pt>
    <dgm:pt modelId="{1D28072C-9B84-43A4-9668-2B78A1054F1A}" type="sibTrans" cxnId="{058E30F0-2AEF-4258-91D7-CC192399B7DE}">
      <dgm:prSet/>
      <dgm:spPr/>
    </dgm:pt>
    <dgm:pt modelId="{5FBEA298-7BA3-4AD5-9D60-DB073B74A305}">
      <dgm:prSet/>
      <dgm:spPr/>
      <dgm:t>
        <a:bodyPr/>
        <a:lstStyle/>
        <a:p>
          <a:r>
            <a:rPr lang="en-US" dirty="0" smtClean="0"/>
            <a:t>System customers impose requirements because of organizational and budgetary constraints. These may conflict with end-user requirements and after delivery, new features may have to be added for user support if the system is to meet its goals</a:t>
          </a:r>
          <a:endParaRPr lang="en-US" dirty="0"/>
        </a:p>
      </dgm:t>
    </dgm:pt>
    <dgm:pt modelId="{4754C1A5-0B1B-437C-9413-A7022FCDC577}" type="parTrans" cxnId="{5596BDCD-2D92-4AF1-BFCA-D83DC5EF041F}">
      <dgm:prSet/>
      <dgm:spPr/>
    </dgm:pt>
    <dgm:pt modelId="{EFF35ADB-812C-497B-A77B-A6E6850F760A}" type="sibTrans" cxnId="{5596BDCD-2D92-4AF1-BFCA-D83DC5EF041F}">
      <dgm:prSet/>
      <dgm:spPr/>
    </dgm:pt>
    <dgm:pt modelId="{C217DDD3-D07E-43F3-86F6-4B929D3C9418}" type="pres">
      <dgm:prSet presAssocID="{06F9F714-39CE-45E4-94EB-0FEAF108890D}" presName="linear" presStyleCnt="0">
        <dgm:presLayoutVars>
          <dgm:animLvl val="lvl"/>
          <dgm:resizeHandles val="exact"/>
        </dgm:presLayoutVars>
      </dgm:prSet>
      <dgm:spPr/>
    </dgm:pt>
    <dgm:pt modelId="{02901D31-44C1-4832-B623-0E5461764171}" type="pres">
      <dgm:prSet presAssocID="{3741209C-EC11-4D22-8EF0-A17EA381D1C2}" presName="parentText" presStyleLbl="node1" presStyleIdx="0" presStyleCnt="2">
        <dgm:presLayoutVars>
          <dgm:chMax val="0"/>
          <dgm:bulletEnabled val="1"/>
        </dgm:presLayoutVars>
      </dgm:prSet>
      <dgm:spPr/>
    </dgm:pt>
    <dgm:pt modelId="{C6287009-B28A-41ED-9AE0-C4FE636B47BA}" type="pres">
      <dgm:prSet presAssocID="{3741209C-EC11-4D22-8EF0-A17EA381D1C2}" presName="childText" presStyleLbl="revTx" presStyleIdx="0" presStyleCnt="2">
        <dgm:presLayoutVars>
          <dgm:bulletEnabled val="1"/>
        </dgm:presLayoutVars>
      </dgm:prSet>
      <dgm:spPr/>
      <dgm:t>
        <a:bodyPr/>
        <a:lstStyle/>
        <a:p>
          <a:endParaRPr lang="en-US"/>
        </a:p>
      </dgm:t>
    </dgm:pt>
    <dgm:pt modelId="{60775865-5EBD-4AA3-AA53-296DF0FDAB5B}" type="pres">
      <dgm:prSet presAssocID="{E7CD0DA6-8059-40F5-B242-DAAC6D485328}" presName="parentText" presStyleLbl="node1" presStyleIdx="1" presStyleCnt="2">
        <dgm:presLayoutVars>
          <dgm:chMax val="0"/>
          <dgm:bulletEnabled val="1"/>
        </dgm:presLayoutVars>
      </dgm:prSet>
      <dgm:spPr/>
      <dgm:t>
        <a:bodyPr/>
        <a:lstStyle/>
        <a:p>
          <a:endParaRPr lang="en-US"/>
        </a:p>
      </dgm:t>
    </dgm:pt>
    <dgm:pt modelId="{8202C090-0159-40A4-A658-42C8C22D11A6}" type="pres">
      <dgm:prSet presAssocID="{E7CD0DA6-8059-40F5-B242-DAAC6D485328}" presName="childText" presStyleLbl="revTx" presStyleIdx="1" presStyleCnt="2">
        <dgm:presLayoutVars>
          <dgm:bulletEnabled val="1"/>
        </dgm:presLayoutVars>
      </dgm:prSet>
      <dgm:spPr/>
      <dgm:t>
        <a:bodyPr/>
        <a:lstStyle/>
        <a:p>
          <a:endParaRPr lang="en-US"/>
        </a:p>
      </dgm:t>
    </dgm:pt>
  </dgm:ptLst>
  <dgm:cxnLst>
    <dgm:cxn modelId="{5596BDCD-2D92-4AF1-BFCA-D83DC5EF041F}" srcId="{E7CD0DA6-8059-40F5-B242-DAAC6D485328}" destId="{5FBEA298-7BA3-4AD5-9D60-DB073B74A305}" srcOrd="0" destOrd="0" parTransId="{4754C1A5-0B1B-437C-9413-A7022FCDC577}" sibTransId="{EFF35ADB-812C-497B-A77B-A6E6850F760A}"/>
    <dgm:cxn modelId="{B29EB022-3D9D-469F-BFC2-F24DF696BE7E}" type="presOf" srcId="{06F9F714-39CE-45E4-94EB-0FEAF108890D}" destId="{C217DDD3-D07E-43F3-86F6-4B929D3C9418}" srcOrd="0" destOrd="0" presId="urn:microsoft.com/office/officeart/2005/8/layout/vList2"/>
    <dgm:cxn modelId="{EA5AEDBE-5D2A-478D-A28A-D3CF9F008E0C}" type="presOf" srcId="{3741209C-EC11-4D22-8EF0-A17EA381D1C2}" destId="{02901D31-44C1-4832-B623-0E5461764171}" srcOrd="0" destOrd="0" presId="urn:microsoft.com/office/officeart/2005/8/layout/vList2"/>
    <dgm:cxn modelId="{4D1076FD-A2B2-42DD-B0FC-0D3EF1D4AC80}" srcId="{06F9F714-39CE-45E4-94EB-0FEAF108890D}" destId="{3741209C-EC11-4D22-8EF0-A17EA381D1C2}" srcOrd="0" destOrd="0" parTransId="{FAACB416-EC93-4C09-8891-3AE2A82BE13C}" sibTransId="{C00A5743-B221-4EC1-B775-C0795A44BA40}"/>
    <dgm:cxn modelId="{CB057CA8-9C50-487C-B56A-9B56EC6F9A75}" srcId="{3741209C-EC11-4D22-8EF0-A17EA381D1C2}" destId="{60E9F1B2-7E98-49A4-86D2-E99598690106}" srcOrd="0" destOrd="0" parTransId="{BD7B5472-7E2D-4D5A-AEBB-F1BF62961CF7}" sibTransId="{C35BF2C7-C85A-4A29-BCC6-C8E44B1D838E}"/>
    <dgm:cxn modelId="{B5434662-FEB5-4880-8CC9-5B8C5440EA54}" type="presOf" srcId="{5FBEA298-7BA3-4AD5-9D60-DB073B74A305}" destId="{8202C090-0159-40A4-A658-42C8C22D11A6}" srcOrd="0" destOrd="0" presId="urn:microsoft.com/office/officeart/2005/8/layout/vList2"/>
    <dgm:cxn modelId="{BC483249-5F1D-408D-880E-B108AEA49802}" type="presOf" srcId="{E7CD0DA6-8059-40F5-B242-DAAC6D485328}" destId="{60775865-5EBD-4AA3-AA53-296DF0FDAB5B}" srcOrd="0" destOrd="0" presId="urn:microsoft.com/office/officeart/2005/8/layout/vList2"/>
    <dgm:cxn modelId="{058E30F0-2AEF-4258-91D7-CC192399B7DE}" srcId="{06F9F714-39CE-45E4-94EB-0FEAF108890D}" destId="{E7CD0DA6-8059-40F5-B242-DAAC6D485328}" srcOrd="1" destOrd="0" parTransId="{6BD7706A-CF59-4653-93CD-806E762D7DEF}" sibTransId="{1D28072C-9B84-43A4-9668-2B78A1054F1A}"/>
    <dgm:cxn modelId="{4FB074FC-718B-4795-818A-7A8D81BA00CB}" type="presOf" srcId="{60E9F1B2-7E98-49A4-86D2-E99598690106}" destId="{C6287009-B28A-41ED-9AE0-C4FE636B47BA}" srcOrd="0" destOrd="0" presId="urn:microsoft.com/office/officeart/2005/8/layout/vList2"/>
    <dgm:cxn modelId="{89C87F61-DB8E-4618-81DA-FE9371B1F431}" type="presParOf" srcId="{C217DDD3-D07E-43F3-86F6-4B929D3C9418}" destId="{02901D31-44C1-4832-B623-0E5461764171}" srcOrd="0" destOrd="0" presId="urn:microsoft.com/office/officeart/2005/8/layout/vList2"/>
    <dgm:cxn modelId="{9489EDD0-E6F6-4CBC-9685-0416A4840FB0}" type="presParOf" srcId="{C217DDD3-D07E-43F3-86F6-4B929D3C9418}" destId="{C6287009-B28A-41ED-9AE0-C4FE636B47BA}" srcOrd="1" destOrd="0" presId="urn:microsoft.com/office/officeart/2005/8/layout/vList2"/>
    <dgm:cxn modelId="{8F97B5A9-0036-4F87-8179-96A313593618}" type="presParOf" srcId="{C217DDD3-D07E-43F3-86F6-4B929D3C9418}" destId="{60775865-5EBD-4AA3-AA53-296DF0FDAB5B}" srcOrd="2" destOrd="0" presId="urn:microsoft.com/office/officeart/2005/8/layout/vList2"/>
    <dgm:cxn modelId="{B4DA4EE0-36E1-43E3-A80D-158937815932}" type="presParOf" srcId="{C217DDD3-D07E-43F3-86F6-4B929D3C9418}" destId="{8202C090-0159-40A4-A658-42C8C22D11A6}"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06F9F714-39CE-45E4-94EB-0FEAF108890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73B10D83-2820-4B05-BE7A-17C38BFC5A10}">
      <dgm:prSet/>
      <dgm:spPr/>
      <dgm:t>
        <a:bodyPr/>
        <a:lstStyle/>
        <a:p>
          <a:r>
            <a:rPr lang="en-US" dirty="0" smtClean="0"/>
            <a:t>Large systems usually have a diverse user community, with many users having different requirements and priorities that may be conflicting or contradictory.</a:t>
          </a:r>
          <a:endParaRPr lang="en-US" dirty="0"/>
        </a:p>
      </dgm:t>
    </dgm:pt>
    <dgm:pt modelId="{9AEB9D29-CBF8-47C9-827B-2E3F2F352201}" type="parTrans" cxnId="{7D993F69-48D8-461A-9EE6-0014FEBC4EF2}">
      <dgm:prSet/>
      <dgm:spPr/>
    </dgm:pt>
    <dgm:pt modelId="{005CE33A-BC9B-485A-A6BD-06362291638B}" type="sibTrans" cxnId="{7D993F69-48D8-461A-9EE6-0014FEBC4EF2}">
      <dgm:prSet/>
      <dgm:spPr/>
    </dgm:pt>
    <dgm:pt modelId="{309E8F8A-6007-4A5F-A787-26448D11F7B5}">
      <dgm:prSet/>
      <dgm:spPr/>
      <dgm:t>
        <a:bodyPr/>
        <a:lstStyle/>
        <a:p>
          <a:r>
            <a:rPr lang="en-US" dirty="0" smtClean="0"/>
            <a:t>The final system requirements are inevitably a compromise between them and with experience, it is often discovered that the balance of support given to different users has to be changed.</a:t>
          </a:r>
          <a:endParaRPr lang="en-US" dirty="0"/>
        </a:p>
      </dgm:t>
    </dgm:pt>
    <dgm:pt modelId="{4C19EA31-FEA0-4D04-B556-54CBD5CFE730}" type="parTrans" cxnId="{DA3D8C48-8EA2-4A9C-804A-5490A2B839D6}">
      <dgm:prSet/>
      <dgm:spPr/>
    </dgm:pt>
    <dgm:pt modelId="{40743E4D-D034-4980-891C-676BDAD3C070}" type="sibTrans" cxnId="{DA3D8C48-8EA2-4A9C-804A-5490A2B839D6}">
      <dgm:prSet/>
      <dgm:spPr/>
    </dgm:pt>
    <dgm:pt modelId="{C217DDD3-D07E-43F3-86F6-4B929D3C9418}" type="pres">
      <dgm:prSet presAssocID="{06F9F714-39CE-45E4-94EB-0FEAF108890D}" presName="linear" presStyleCnt="0">
        <dgm:presLayoutVars>
          <dgm:animLvl val="lvl"/>
          <dgm:resizeHandles val="exact"/>
        </dgm:presLayoutVars>
      </dgm:prSet>
      <dgm:spPr/>
    </dgm:pt>
    <dgm:pt modelId="{FA015DC9-64A3-4811-A805-0F00F31238E8}" type="pres">
      <dgm:prSet presAssocID="{73B10D83-2820-4B05-BE7A-17C38BFC5A10}" presName="parentText" presStyleLbl="node1" presStyleIdx="0" presStyleCnt="1">
        <dgm:presLayoutVars>
          <dgm:chMax val="0"/>
          <dgm:bulletEnabled val="1"/>
        </dgm:presLayoutVars>
      </dgm:prSet>
      <dgm:spPr/>
      <dgm:t>
        <a:bodyPr/>
        <a:lstStyle/>
        <a:p>
          <a:endParaRPr lang="en-US"/>
        </a:p>
      </dgm:t>
    </dgm:pt>
    <dgm:pt modelId="{B1AD6A2B-FCA2-45E7-87EE-14A07861AB57}" type="pres">
      <dgm:prSet presAssocID="{73B10D83-2820-4B05-BE7A-17C38BFC5A10}" presName="childText" presStyleLbl="revTx" presStyleIdx="0" presStyleCnt="1">
        <dgm:presLayoutVars>
          <dgm:bulletEnabled val="1"/>
        </dgm:presLayoutVars>
      </dgm:prSet>
      <dgm:spPr/>
      <dgm:t>
        <a:bodyPr/>
        <a:lstStyle/>
        <a:p>
          <a:endParaRPr lang="en-US"/>
        </a:p>
      </dgm:t>
    </dgm:pt>
  </dgm:ptLst>
  <dgm:cxnLst>
    <dgm:cxn modelId="{7A864A4A-F9AD-43BD-B7A4-73AAE7D60BCF}" type="presOf" srcId="{06F9F714-39CE-45E4-94EB-0FEAF108890D}" destId="{C217DDD3-D07E-43F3-86F6-4B929D3C9418}" srcOrd="0" destOrd="0" presId="urn:microsoft.com/office/officeart/2005/8/layout/vList2"/>
    <dgm:cxn modelId="{DA3D8C48-8EA2-4A9C-804A-5490A2B839D6}" srcId="{73B10D83-2820-4B05-BE7A-17C38BFC5A10}" destId="{309E8F8A-6007-4A5F-A787-26448D11F7B5}" srcOrd="0" destOrd="0" parTransId="{4C19EA31-FEA0-4D04-B556-54CBD5CFE730}" sibTransId="{40743E4D-D034-4980-891C-676BDAD3C070}"/>
    <dgm:cxn modelId="{7D993F69-48D8-461A-9EE6-0014FEBC4EF2}" srcId="{06F9F714-39CE-45E4-94EB-0FEAF108890D}" destId="{73B10D83-2820-4B05-BE7A-17C38BFC5A10}" srcOrd="0" destOrd="0" parTransId="{9AEB9D29-CBF8-47C9-827B-2E3F2F352201}" sibTransId="{005CE33A-BC9B-485A-A6BD-06362291638B}"/>
    <dgm:cxn modelId="{8A8C4FD2-8EEA-446E-94FC-6F54A2A79E9F}" type="presOf" srcId="{309E8F8A-6007-4A5F-A787-26448D11F7B5}" destId="{B1AD6A2B-FCA2-45E7-87EE-14A07861AB57}" srcOrd="0" destOrd="0" presId="urn:microsoft.com/office/officeart/2005/8/layout/vList2"/>
    <dgm:cxn modelId="{21C78B44-D0C1-4D41-A5A4-AB8BF0351038}" type="presOf" srcId="{73B10D83-2820-4B05-BE7A-17C38BFC5A10}" destId="{FA015DC9-64A3-4811-A805-0F00F31238E8}" srcOrd="0" destOrd="0" presId="urn:microsoft.com/office/officeart/2005/8/layout/vList2"/>
    <dgm:cxn modelId="{985A918C-6D71-4E70-AC8B-5394F40C206E}" type="presParOf" srcId="{C217DDD3-D07E-43F3-86F6-4B929D3C9418}" destId="{FA015DC9-64A3-4811-A805-0F00F31238E8}" srcOrd="0" destOrd="0" presId="urn:microsoft.com/office/officeart/2005/8/layout/vList2"/>
    <dgm:cxn modelId="{DE424E73-A593-45D1-943F-0555CF21851F}" type="presParOf" srcId="{C217DDD3-D07E-43F3-86F6-4B929D3C9418}" destId="{B1AD6A2B-FCA2-45E7-87EE-14A07861AB57}"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06F9F714-39CE-45E4-94EB-0FEAF108890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C217DDD3-D07E-43F3-86F6-4B929D3C9418}" type="pres">
      <dgm:prSet presAssocID="{06F9F714-39CE-45E4-94EB-0FEAF108890D}" presName="linear" presStyleCnt="0">
        <dgm:presLayoutVars>
          <dgm:animLvl val="lvl"/>
          <dgm:resizeHandles val="exact"/>
        </dgm:presLayoutVars>
      </dgm:prSet>
      <dgm:spPr/>
    </dgm:pt>
  </dgm:ptLst>
  <dgm:cxnLst>
    <dgm:cxn modelId="{A4A8DD67-7687-4B73-9AEE-DF2A0651157A}" type="presOf" srcId="{06F9F714-39CE-45E4-94EB-0FEAF108890D}" destId="{C217DDD3-D07E-43F3-86F6-4B929D3C941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06F9F714-39CE-45E4-94EB-0FEAF108890D}" type="doc">
      <dgm:prSet loTypeId="urn:microsoft.com/office/officeart/2005/8/layout/hierarchy4" loCatId="list" qsTypeId="urn:microsoft.com/office/officeart/2005/8/quickstyle/simple1" qsCatId="simple" csTypeId="urn:microsoft.com/office/officeart/2005/8/colors/colorful1" csCatId="colorful" phldr="1"/>
      <dgm:spPr/>
      <dgm:t>
        <a:bodyPr/>
        <a:lstStyle/>
        <a:p>
          <a:endParaRPr lang="en-US"/>
        </a:p>
      </dgm:t>
    </dgm:pt>
    <dgm:pt modelId="{F8D0BC36-8879-430B-9546-483FC0D07D85}">
      <dgm:prSet/>
      <dgm:spPr/>
      <dgm:t>
        <a:bodyPr/>
        <a:lstStyle/>
        <a:p>
          <a:r>
            <a:rPr lang="en-US" dirty="0" smtClean="0"/>
            <a:t>Establishes the level of requirements management detail that is required</a:t>
          </a:r>
          <a:endParaRPr lang="en-US" dirty="0"/>
        </a:p>
      </dgm:t>
    </dgm:pt>
    <dgm:pt modelId="{252E8210-7421-4175-84A7-418B0D7B2480}" type="parTrans" cxnId="{95460B52-B7A8-4129-9D6F-E00780239035}">
      <dgm:prSet/>
      <dgm:spPr/>
      <dgm:t>
        <a:bodyPr/>
        <a:lstStyle/>
        <a:p>
          <a:endParaRPr lang="en-US"/>
        </a:p>
      </dgm:t>
    </dgm:pt>
    <dgm:pt modelId="{191A076F-BBFD-42AB-B096-5D8BA4F9EE8C}" type="sibTrans" cxnId="{95460B52-B7A8-4129-9D6F-E00780239035}">
      <dgm:prSet/>
      <dgm:spPr/>
      <dgm:t>
        <a:bodyPr/>
        <a:lstStyle/>
        <a:p>
          <a:endParaRPr lang="en-US"/>
        </a:p>
      </dgm:t>
    </dgm:pt>
    <dgm:pt modelId="{4043D965-F444-4F56-9B5E-8A9CDEDCC0C8}">
      <dgm:prSet custT="1"/>
      <dgm:spPr/>
      <dgm:t>
        <a:bodyPr/>
        <a:lstStyle/>
        <a:p>
          <a:r>
            <a:rPr lang="en-US" sz="3600" dirty="0" smtClean="0"/>
            <a:t>Requirements management decisions</a:t>
          </a:r>
          <a:endParaRPr lang="en-US" sz="3600" dirty="0"/>
        </a:p>
      </dgm:t>
    </dgm:pt>
    <dgm:pt modelId="{5A082ECD-9410-4485-9349-A4EC8CF36675}" type="parTrans" cxnId="{BFEB415B-DF9E-49C5-8FDE-D7BF5DE23920}">
      <dgm:prSet/>
      <dgm:spPr/>
      <dgm:t>
        <a:bodyPr/>
        <a:lstStyle/>
        <a:p>
          <a:endParaRPr lang="en-US"/>
        </a:p>
      </dgm:t>
    </dgm:pt>
    <dgm:pt modelId="{F731D347-671A-4F30-ACDB-F068592979C8}" type="sibTrans" cxnId="{BFEB415B-DF9E-49C5-8FDE-D7BF5DE23920}">
      <dgm:prSet/>
      <dgm:spPr/>
      <dgm:t>
        <a:bodyPr/>
        <a:lstStyle/>
        <a:p>
          <a:endParaRPr lang="en-US"/>
        </a:p>
      </dgm:t>
    </dgm:pt>
    <dgm:pt modelId="{4B8DBF75-5432-443A-9FA4-B99F50101FE2}">
      <dgm:prSet/>
      <dgm:spPr/>
      <dgm:t>
        <a:bodyPr/>
        <a:lstStyle/>
        <a:p>
          <a:r>
            <a:rPr lang="en-US" dirty="0" smtClean="0"/>
            <a:t>Requirements identification</a:t>
          </a:r>
          <a:endParaRPr lang="en-US" dirty="0"/>
        </a:p>
      </dgm:t>
    </dgm:pt>
    <dgm:pt modelId="{71ADAC83-5874-401D-A349-DE20F644753C}" type="parTrans" cxnId="{9BE39A91-12A8-43B3-8CB8-B9F3EBB289A0}">
      <dgm:prSet/>
      <dgm:spPr/>
      <dgm:t>
        <a:bodyPr/>
        <a:lstStyle/>
        <a:p>
          <a:endParaRPr lang="en-US"/>
        </a:p>
      </dgm:t>
    </dgm:pt>
    <dgm:pt modelId="{B0E967A0-1ADB-40AA-88DA-DA81E638CD60}" type="sibTrans" cxnId="{9BE39A91-12A8-43B3-8CB8-B9F3EBB289A0}">
      <dgm:prSet/>
      <dgm:spPr/>
      <dgm:t>
        <a:bodyPr/>
        <a:lstStyle/>
        <a:p>
          <a:endParaRPr lang="en-US"/>
        </a:p>
      </dgm:t>
    </dgm:pt>
    <dgm:pt modelId="{679A2F41-4019-4B66-ABB0-22B9F940035D}">
      <dgm:prSet/>
      <dgm:spPr/>
      <dgm:t>
        <a:bodyPr/>
        <a:lstStyle/>
        <a:p>
          <a:r>
            <a:rPr lang="en-US" dirty="0" smtClean="0"/>
            <a:t>Each requirement must be uniquely identified so that it can be cross-referenced with other requirements</a:t>
          </a:r>
          <a:endParaRPr lang="en-US" dirty="0"/>
        </a:p>
      </dgm:t>
    </dgm:pt>
    <dgm:pt modelId="{88DEACFD-FDA0-40D6-95B6-FE100EBF77F7}" type="parTrans" cxnId="{B3C78A23-2A9F-44F3-BAD8-93C566DFE677}">
      <dgm:prSet/>
      <dgm:spPr/>
      <dgm:t>
        <a:bodyPr/>
        <a:lstStyle/>
        <a:p>
          <a:endParaRPr lang="en-US"/>
        </a:p>
      </dgm:t>
    </dgm:pt>
    <dgm:pt modelId="{076B7E68-68EB-40F8-8EF8-773493E61E66}" type="sibTrans" cxnId="{B3C78A23-2A9F-44F3-BAD8-93C566DFE677}">
      <dgm:prSet/>
      <dgm:spPr/>
      <dgm:t>
        <a:bodyPr/>
        <a:lstStyle/>
        <a:p>
          <a:endParaRPr lang="en-US"/>
        </a:p>
      </dgm:t>
    </dgm:pt>
    <dgm:pt modelId="{C0E39FE9-84C9-4B6F-87BC-57FAF2A521EB}">
      <dgm:prSet/>
      <dgm:spPr/>
      <dgm:t>
        <a:bodyPr/>
        <a:lstStyle/>
        <a:p>
          <a:r>
            <a:rPr lang="en-US" dirty="0" smtClean="0"/>
            <a:t>A change management process</a:t>
          </a:r>
          <a:endParaRPr lang="en-US" dirty="0"/>
        </a:p>
      </dgm:t>
    </dgm:pt>
    <dgm:pt modelId="{4C4D549A-5C05-47DA-A90F-97B7DA5FCC02}" type="parTrans" cxnId="{9227E988-B636-4593-A6E4-E484AEBD9390}">
      <dgm:prSet/>
      <dgm:spPr/>
      <dgm:t>
        <a:bodyPr/>
        <a:lstStyle/>
        <a:p>
          <a:endParaRPr lang="en-US"/>
        </a:p>
      </dgm:t>
    </dgm:pt>
    <dgm:pt modelId="{DF841654-8933-4356-97C9-5024FE016A52}" type="sibTrans" cxnId="{9227E988-B636-4593-A6E4-E484AEBD9390}">
      <dgm:prSet/>
      <dgm:spPr/>
      <dgm:t>
        <a:bodyPr/>
        <a:lstStyle/>
        <a:p>
          <a:endParaRPr lang="en-US"/>
        </a:p>
      </dgm:t>
    </dgm:pt>
    <dgm:pt modelId="{A640C196-60F4-4FE4-B061-C1F858E34CDD}">
      <dgm:prSet/>
      <dgm:spPr/>
      <dgm:t>
        <a:bodyPr/>
        <a:lstStyle/>
        <a:p>
          <a:r>
            <a:rPr lang="en-US" dirty="0" smtClean="0"/>
            <a:t>This is the set of activities that assess the impact and cost of changes. </a:t>
          </a:r>
          <a:endParaRPr lang="en-US" dirty="0"/>
        </a:p>
      </dgm:t>
    </dgm:pt>
    <dgm:pt modelId="{7015DDB2-ACD4-4CF1-95CF-699FEB06C5DD}" type="parTrans" cxnId="{1C7C790F-32F2-441A-B5B8-9C3CE466E34F}">
      <dgm:prSet/>
      <dgm:spPr/>
      <dgm:t>
        <a:bodyPr/>
        <a:lstStyle/>
        <a:p>
          <a:endParaRPr lang="en-US"/>
        </a:p>
      </dgm:t>
    </dgm:pt>
    <dgm:pt modelId="{2E2D1DBD-CA5F-4758-B347-1477454823FD}" type="sibTrans" cxnId="{1C7C790F-32F2-441A-B5B8-9C3CE466E34F}">
      <dgm:prSet/>
      <dgm:spPr/>
      <dgm:t>
        <a:bodyPr/>
        <a:lstStyle/>
        <a:p>
          <a:endParaRPr lang="en-US"/>
        </a:p>
      </dgm:t>
    </dgm:pt>
    <dgm:pt modelId="{C257E630-C459-47DD-AE8B-AC215030D6DC}">
      <dgm:prSet/>
      <dgm:spPr/>
      <dgm:t>
        <a:bodyPr/>
        <a:lstStyle/>
        <a:p>
          <a:r>
            <a:rPr lang="en-US" dirty="0" smtClean="0"/>
            <a:t>Traceability policies</a:t>
          </a:r>
          <a:endParaRPr lang="en-US" dirty="0"/>
        </a:p>
      </dgm:t>
    </dgm:pt>
    <dgm:pt modelId="{13279DE8-08C0-4362-8F35-98864B921481}" type="parTrans" cxnId="{72A50D51-7AD0-4D82-9488-B67AE82EB20F}">
      <dgm:prSet/>
      <dgm:spPr/>
      <dgm:t>
        <a:bodyPr/>
        <a:lstStyle/>
        <a:p>
          <a:endParaRPr lang="en-US"/>
        </a:p>
      </dgm:t>
    </dgm:pt>
    <dgm:pt modelId="{5AE8B696-937B-4BA0-BB36-909FB58D22FD}" type="sibTrans" cxnId="{72A50D51-7AD0-4D82-9488-B67AE82EB20F}">
      <dgm:prSet/>
      <dgm:spPr/>
      <dgm:t>
        <a:bodyPr/>
        <a:lstStyle/>
        <a:p>
          <a:endParaRPr lang="en-US"/>
        </a:p>
      </dgm:t>
    </dgm:pt>
    <dgm:pt modelId="{D32E349A-2479-4682-BF32-29683C4821BC}">
      <dgm:prSet/>
      <dgm:spPr/>
      <dgm:t>
        <a:bodyPr/>
        <a:lstStyle/>
        <a:p>
          <a:r>
            <a:rPr lang="en-US" dirty="0" smtClean="0"/>
            <a:t>These policies define the relationships between each requirement and between the requirements and the system design that should be recorded</a:t>
          </a:r>
          <a:endParaRPr lang="en-US" dirty="0"/>
        </a:p>
      </dgm:t>
    </dgm:pt>
    <dgm:pt modelId="{D595810F-779A-4D6B-9B6B-82EC4490151F}" type="parTrans" cxnId="{E2CB786A-6B11-417E-A780-27BE21C61F76}">
      <dgm:prSet/>
      <dgm:spPr/>
      <dgm:t>
        <a:bodyPr/>
        <a:lstStyle/>
        <a:p>
          <a:endParaRPr lang="en-US"/>
        </a:p>
      </dgm:t>
    </dgm:pt>
    <dgm:pt modelId="{DE2D493E-FA7F-4797-9A5F-2B270B680218}" type="sibTrans" cxnId="{E2CB786A-6B11-417E-A780-27BE21C61F76}">
      <dgm:prSet/>
      <dgm:spPr/>
      <dgm:t>
        <a:bodyPr/>
        <a:lstStyle/>
        <a:p>
          <a:endParaRPr lang="en-US"/>
        </a:p>
      </dgm:t>
    </dgm:pt>
    <dgm:pt modelId="{B18D8E10-B3C8-4FDA-828D-5D5368510465}">
      <dgm:prSet/>
      <dgm:spPr/>
      <dgm:t>
        <a:bodyPr/>
        <a:lstStyle/>
        <a:p>
          <a:r>
            <a:rPr lang="en-US" dirty="0" smtClean="0"/>
            <a:t>Tool support</a:t>
          </a:r>
          <a:endParaRPr lang="en-US" dirty="0"/>
        </a:p>
      </dgm:t>
    </dgm:pt>
    <dgm:pt modelId="{9A8D4085-6F46-4E62-A05C-A402B1E16F32}" type="parTrans" cxnId="{61437A12-5A36-46F9-8D45-6BF3562B7346}">
      <dgm:prSet/>
      <dgm:spPr/>
      <dgm:t>
        <a:bodyPr/>
        <a:lstStyle/>
        <a:p>
          <a:endParaRPr lang="en-US"/>
        </a:p>
      </dgm:t>
    </dgm:pt>
    <dgm:pt modelId="{70DB3F97-C63D-4A85-8B8E-94CD2715CBB2}" type="sibTrans" cxnId="{61437A12-5A36-46F9-8D45-6BF3562B7346}">
      <dgm:prSet/>
      <dgm:spPr/>
      <dgm:t>
        <a:bodyPr/>
        <a:lstStyle/>
        <a:p>
          <a:endParaRPr lang="en-US"/>
        </a:p>
      </dgm:t>
    </dgm:pt>
    <dgm:pt modelId="{4F1197D0-252B-457B-8519-B7F9F2C671D3}">
      <dgm:prSet/>
      <dgm:spPr/>
      <dgm:t>
        <a:bodyPr/>
        <a:lstStyle/>
        <a:p>
          <a:r>
            <a:rPr lang="en-US" dirty="0" smtClean="0"/>
            <a:t>Tools may be used range from  specialist  requirements management systems to spreadsheets and simple database systems </a:t>
          </a:r>
          <a:endParaRPr lang="en-US" dirty="0"/>
        </a:p>
      </dgm:t>
    </dgm:pt>
    <dgm:pt modelId="{A91311E2-779B-4778-8033-B53BF17AAF35}" type="parTrans" cxnId="{93BBE928-70E0-4DB2-A7AE-3E4BAF9454D5}">
      <dgm:prSet/>
      <dgm:spPr/>
      <dgm:t>
        <a:bodyPr/>
        <a:lstStyle/>
        <a:p>
          <a:endParaRPr lang="en-US"/>
        </a:p>
      </dgm:t>
    </dgm:pt>
    <dgm:pt modelId="{F3BD523D-908F-44CA-BBC8-BFD3959A555A}" type="sibTrans" cxnId="{93BBE928-70E0-4DB2-A7AE-3E4BAF9454D5}">
      <dgm:prSet/>
      <dgm:spPr/>
      <dgm:t>
        <a:bodyPr/>
        <a:lstStyle/>
        <a:p>
          <a:endParaRPr lang="en-US"/>
        </a:p>
      </dgm:t>
    </dgm:pt>
    <dgm:pt modelId="{9AB65DE7-EA99-4CFA-818B-9AFCCF1253B5}" type="pres">
      <dgm:prSet presAssocID="{06F9F714-39CE-45E4-94EB-0FEAF108890D}" presName="Name0" presStyleCnt="0">
        <dgm:presLayoutVars>
          <dgm:chPref val="1"/>
          <dgm:dir/>
          <dgm:animOne val="branch"/>
          <dgm:animLvl val="lvl"/>
          <dgm:resizeHandles/>
        </dgm:presLayoutVars>
      </dgm:prSet>
      <dgm:spPr/>
    </dgm:pt>
    <dgm:pt modelId="{EFA490A6-AF8D-4A8D-A54E-0135B84719BC}" type="pres">
      <dgm:prSet presAssocID="{F8D0BC36-8879-430B-9546-483FC0D07D85}" presName="vertOne" presStyleCnt="0"/>
      <dgm:spPr/>
    </dgm:pt>
    <dgm:pt modelId="{7CDF1192-1642-4BAE-B487-69DC881CE24C}" type="pres">
      <dgm:prSet presAssocID="{F8D0BC36-8879-430B-9546-483FC0D07D85}" presName="txOne" presStyleLbl="node0" presStyleIdx="0" presStyleCnt="2">
        <dgm:presLayoutVars>
          <dgm:chPref val="3"/>
        </dgm:presLayoutVars>
      </dgm:prSet>
      <dgm:spPr/>
    </dgm:pt>
    <dgm:pt modelId="{77A249AE-5132-4E24-BDE8-9153AC08F7F2}" type="pres">
      <dgm:prSet presAssocID="{F8D0BC36-8879-430B-9546-483FC0D07D85}" presName="horzOne" presStyleCnt="0"/>
      <dgm:spPr/>
    </dgm:pt>
    <dgm:pt modelId="{02344030-243F-41E9-BD22-F5D5127632C3}" type="pres">
      <dgm:prSet presAssocID="{191A076F-BBFD-42AB-B096-5D8BA4F9EE8C}" presName="sibSpaceOne" presStyleCnt="0"/>
      <dgm:spPr/>
    </dgm:pt>
    <dgm:pt modelId="{02218AC6-4076-4CEB-BA3E-75272D16049A}" type="pres">
      <dgm:prSet presAssocID="{4043D965-F444-4F56-9B5E-8A9CDEDCC0C8}" presName="vertOne" presStyleCnt="0"/>
      <dgm:spPr/>
    </dgm:pt>
    <dgm:pt modelId="{06DDF8AE-90B0-4BA5-9F97-83CC3B26CFE4}" type="pres">
      <dgm:prSet presAssocID="{4043D965-F444-4F56-9B5E-8A9CDEDCC0C8}" presName="txOne" presStyleLbl="node0" presStyleIdx="1" presStyleCnt="2">
        <dgm:presLayoutVars>
          <dgm:chPref val="3"/>
        </dgm:presLayoutVars>
      </dgm:prSet>
      <dgm:spPr/>
    </dgm:pt>
    <dgm:pt modelId="{E27B8385-6CEA-48D3-8F82-AFEF03436850}" type="pres">
      <dgm:prSet presAssocID="{4043D965-F444-4F56-9B5E-8A9CDEDCC0C8}" presName="parTransOne" presStyleCnt="0"/>
      <dgm:spPr/>
    </dgm:pt>
    <dgm:pt modelId="{A73EE5A9-5A1B-4B06-A344-D554419C7F32}" type="pres">
      <dgm:prSet presAssocID="{4043D965-F444-4F56-9B5E-8A9CDEDCC0C8}" presName="horzOne" presStyleCnt="0"/>
      <dgm:spPr/>
    </dgm:pt>
    <dgm:pt modelId="{4D261444-8051-44D8-BBAD-283DDDEE8797}" type="pres">
      <dgm:prSet presAssocID="{4B8DBF75-5432-443A-9FA4-B99F50101FE2}" presName="vertTwo" presStyleCnt="0"/>
      <dgm:spPr/>
    </dgm:pt>
    <dgm:pt modelId="{3A19E3EC-115A-4BBB-BC5C-FAB457B214FB}" type="pres">
      <dgm:prSet presAssocID="{4B8DBF75-5432-443A-9FA4-B99F50101FE2}" presName="txTwo" presStyleLbl="node2" presStyleIdx="0" presStyleCnt="4">
        <dgm:presLayoutVars>
          <dgm:chPref val="3"/>
        </dgm:presLayoutVars>
      </dgm:prSet>
      <dgm:spPr/>
    </dgm:pt>
    <dgm:pt modelId="{00B1BBB5-2DCD-4BB9-90BF-FF852C858A9E}" type="pres">
      <dgm:prSet presAssocID="{4B8DBF75-5432-443A-9FA4-B99F50101FE2}" presName="parTransTwo" presStyleCnt="0"/>
      <dgm:spPr/>
    </dgm:pt>
    <dgm:pt modelId="{0F0EF183-100B-44BF-97F7-DACDEC1FF57C}" type="pres">
      <dgm:prSet presAssocID="{4B8DBF75-5432-443A-9FA4-B99F50101FE2}" presName="horzTwo" presStyleCnt="0"/>
      <dgm:spPr/>
    </dgm:pt>
    <dgm:pt modelId="{A1BFD332-4A83-4A74-BA64-CBFFEEA059AF}" type="pres">
      <dgm:prSet presAssocID="{679A2F41-4019-4B66-ABB0-22B9F940035D}" presName="vertThree" presStyleCnt="0"/>
      <dgm:spPr/>
    </dgm:pt>
    <dgm:pt modelId="{82156B00-A87F-4073-AE1F-CB1C623FA561}" type="pres">
      <dgm:prSet presAssocID="{679A2F41-4019-4B66-ABB0-22B9F940035D}" presName="txThree" presStyleLbl="node3" presStyleIdx="0" presStyleCnt="4">
        <dgm:presLayoutVars>
          <dgm:chPref val="3"/>
        </dgm:presLayoutVars>
      </dgm:prSet>
      <dgm:spPr/>
    </dgm:pt>
    <dgm:pt modelId="{6C52F9CE-78E6-40A5-ABFB-9B9C6450EFEC}" type="pres">
      <dgm:prSet presAssocID="{679A2F41-4019-4B66-ABB0-22B9F940035D}" presName="horzThree" presStyleCnt="0"/>
      <dgm:spPr/>
    </dgm:pt>
    <dgm:pt modelId="{97F52460-A189-4841-8540-680C4C5067FC}" type="pres">
      <dgm:prSet presAssocID="{B0E967A0-1ADB-40AA-88DA-DA81E638CD60}" presName="sibSpaceTwo" presStyleCnt="0"/>
      <dgm:spPr/>
    </dgm:pt>
    <dgm:pt modelId="{CF41D3CB-87AC-4BD4-8F57-35F2F815BCCA}" type="pres">
      <dgm:prSet presAssocID="{C0E39FE9-84C9-4B6F-87BC-57FAF2A521EB}" presName="vertTwo" presStyleCnt="0"/>
      <dgm:spPr/>
    </dgm:pt>
    <dgm:pt modelId="{74113B9A-9EB9-40FE-83A4-BF8B4EBB7E4B}" type="pres">
      <dgm:prSet presAssocID="{C0E39FE9-84C9-4B6F-87BC-57FAF2A521EB}" presName="txTwo" presStyleLbl="node2" presStyleIdx="1" presStyleCnt="4">
        <dgm:presLayoutVars>
          <dgm:chPref val="3"/>
        </dgm:presLayoutVars>
      </dgm:prSet>
      <dgm:spPr/>
    </dgm:pt>
    <dgm:pt modelId="{8431EDE8-ECA1-46D2-B0C2-CF6D7B4869D2}" type="pres">
      <dgm:prSet presAssocID="{C0E39FE9-84C9-4B6F-87BC-57FAF2A521EB}" presName="parTransTwo" presStyleCnt="0"/>
      <dgm:spPr/>
    </dgm:pt>
    <dgm:pt modelId="{0FC0FD0A-77D3-4BD0-BE4C-F70604CAAE62}" type="pres">
      <dgm:prSet presAssocID="{C0E39FE9-84C9-4B6F-87BC-57FAF2A521EB}" presName="horzTwo" presStyleCnt="0"/>
      <dgm:spPr/>
    </dgm:pt>
    <dgm:pt modelId="{A533ECC0-A680-4D8B-9A1C-6397F53E7143}" type="pres">
      <dgm:prSet presAssocID="{A640C196-60F4-4FE4-B061-C1F858E34CDD}" presName="vertThree" presStyleCnt="0"/>
      <dgm:spPr/>
    </dgm:pt>
    <dgm:pt modelId="{568FB198-01BC-41D0-8CDE-9E06AE373E02}" type="pres">
      <dgm:prSet presAssocID="{A640C196-60F4-4FE4-B061-C1F858E34CDD}" presName="txThree" presStyleLbl="node3" presStyleIdx="1" presStyleCnt="4">
        <dgm:presLayoutVars>
          <dgm:chPref val="3"/>
        </dgm:presLayoutVars>
      </dgm:prSet>
      <dgm:spPr/>
    </dgm:pt>
    <dgm:pt modelId="{DAA1F06F-4DDB-4228-A61E-88250BA97FA2}" type="pres">
      <dgm:prSet presAssocID="{A640C196-60F4-4FE4-B061-C1F858E34CDD}" presName="horzThree" presStyleCnt="0"/>
      <dgm:spPr/>
    </dgm:pt>
    <dgm:pt modelId="{9AA9A432-CF52-4368-AAA6-763ABB20BBFA}" type="pres">
      <dgm:prSet presAssocID="{DF841654-8933-4356-97C9-5024FE016A52}" presName="sibSpaceTwo" presStyleCnt="0"/>
      <dgm:spPr/>
    </dgm:pt>
    <dgm:pt modelId="{6D790F80-E4D3-47F4-AB18-3CFE77876871}" type="pres">
      <dgm:prSet presAssocID="{C257E630-C459-47DD-AE8B-AC215030D6DC}" presName="vertTwo" presStyleCnt="0"/>
      <dgm:spPr/>
    </dgm:pt>
    <dgm:pt modelId="{170CA66F-07B8-476D-BD75-FFB7BF470830}" type="pres">
      <dgm:prSet presAssocID="{C257E630-C459-47DD-AE8B-AC215030D6DC}" presName="txTwo" presStyleLbl="node2" presStyleIdx="2" presStyleCnt="4">
        <dgm:presLayoutVars>
          <dgm:chPref val="3"/>
        </dgm:presLayoutVars>
      </dgm:prSet>
      <dgm:spPr/>
    </dgm:pt>
    <dgm:pt modelId="{B4890E4E-E5DE-42E0-9524-21F056279D0B}" type="pres">
      <dgm:prSet presAssocID="{C257E630-C459-47DD-AE8B-AC215030D6DC}" presName="parTransTwo" presStyleCnt="0"/>
      <dgm:spPr/>
    </dgm:pt>
    <dgm:pt modelId="{275D28EF-827E-4B7A-B987-0615BCA646A2}" type="pres">
      <dgm:prSet presAssocID="{C257E630-C459-47DD-AE8B-AC215030D6DC}" presName="horzTwo" presStyleCnt="0"/>
      <dgm:spPr/>
    </dgm:pt>
    <dgm:pt modelId="{66F0B93C-FF41-4044-9262-75EA9B3C6DC5}" type="pres">
      <dgm:prSet presAssocID="{D32E349A-2479-4682-BF32-29683C4821BC}" presName="vertThree" presStyleCnt="0"/>
      <dgm:spPr/>
    </dgm:pt>
    <dgm:pt modelId="{7D19B696-B270-4D2F-B66F-8C8C4E8F6456}" type="pres">
      <dgm:prSet presAssocID="{D32E349A-2479-4682-BF32-29683C4821BC}" presName="txThree" presStyleLbl="node3" presStyleIdx="2" presStyleCnt="4">
        <dgm:presLayoutVars>
          <dgm:chPref val="3"/>
        </dgm:presLayoutVars>
      </dgm:prSet>
      <dgm:spPr/>
    </dgm:pt>
    <dgm:pt modelId="{589AA6ED-965B-4395-BF0C-E438E6C483D3}" type="pres">
      <dgm:prSet presAssocID="{D32E349A-2479-4682-BF32-29683C4821BC}" presName="horzThree" presStyleCnt="0"/>
      <dgm:spPr/>
    </dgm:pt>
    <dgm:pt modelId="{D868FBA8-122A-47A8-8F57-48633F573FF7}" type="pres">
      <dgm:prSet presAssocID="{5AE8B696-937B-4BA0-BB36-909FB58D22FD}" presName="sibSpaceTwo" presStyleCnt="0"/>
      <dgm:spPr/>
    </dgm:pt>
    <dgm:pt modelId="{16DEF1B6-1D24-4A61-A3D7-BA80A320B49D}" type="pres">
      <dgm:prSet presAssocID="{B18D8E10-B3C8-4FDA-828D-5D5368510465}" presName="vertTwo" presStyleCnt="0"/>
      <dgm:spPr/>
    </dgm:pt>
    <dgm:pt modelId="{2205106C-91AC-4BE2-9B7D-0028DA287F97}" type="pres">
      <dgm:prSet presAssocID="{B18D8E10-B3C8-4FDA-828D-5D5368510465}" presName="txTwo" presStyleLbl="node2" presStyleIdx="3" presStyleCnt="4">
        <dgm:presLayoutVars>
          <dgm:chPref val="3"/>
        </dgm:presLayoutVars>
      </dgm:prSet>
      <dgm:spPr/>
    </dgm:pt>
    <dgm:pt modelId="{98428D78-0D72-437B-AF69-7538239B5884}" type="pres">
      <dgm:prSet presAssocID="{B18D8E10-B3C8-4FDA-828D-5D5368510465}" presName="parTransTwo" presStyleCnt="0"/>
      <dgm:spPr/>
    </dgm:pt>
    <dgm:pt modelId="{8CBF21B3-9A0F-46B8-8683-81D9AB732025}" type="pres">
      <dgm:prSet presAssocID="{B18D8E10-B3C8-4FDA-828D-5D5368510465}" presName="horzTwo" presStyleCnt="0"/>
      <dgm:spPr/>
    </dgm:pt>
    <dgm:pt modelId="{7BA4BA4A-6969-4F33-A463-16521A954591}" type="pres">
      <dgm:prSet presAssocID="{4F1197D0-252B-457B-8519-B7F9F2C671D3}" presName="vertThree" presStyleCnt="0"/>
      <dgm:spPr/>
    </dgm:pt>
    <dgm:pt modelId="{34E6436D-7C2F-4259-ADF9-01E87FCD0218}" type="pres">
      <dgm:prSet presAssocID="{4F1197D0-252B-457B-8519-B7F9F2C671D3}" presName="txThree" presStyleLbl="node3" presStyleIdx="3" presStyleCnt="4">
        <dgm:presLayoutVars>
          <dgm:chPref val="3"/>
        </dgm:presLayoutVars>
      </dgm:prSet>
      <dgm:spPr/>
    </dgm:pt>
    <dgm:pt modelId="{246FAE2C-5624-4FE8-882B-17B67BE60313}" type="pres">
      <dgm:prSet presAssocID="{4F1197D0-252B-457B-8519-B7F9F2C671D3}" presName="horzThree" presStyleCnt="0"/>
      <dgm:spPr/>
    </dgm:pt>
  </dgm:ptLst>
  <dgm:cxnLst>
    <dgm:cxn modelId="{93BBE928-70E0-4DB2-A7AE-3E4BAF9454D5}" srcId="{B18D8E10-B3C8-4FDA-828D-5D5368510465}" destId="{4F1197D0-252B-457B-8519-B7F9F2C671D3}" srcOrd="0" destOrd="0" parTransId="{A91311E2-779B-4778-8033-B53BF17AAF35}" sibTransId="{F3BD523D-908F-44CA-BBC8-BFD3959A555A}"/>
    <dgm:cxn modelId="{D32810DC-E172-48DD-B4E4-B10B13F2AD3F}" type="presOf" srcId="{C257E630-C459-47DD-AE8B-AC215030D6DC}" destId="{170CA66F-07B8-476D-BD75-FFB7BF470830}" srcOrd="0" destOrd="0" presId="urn:microsoft.com/office/officeart/2005/8/layout/hierarchy4"/>
    <dgm:cxn modelId="{9227E988-B636-4593-A6E4-E484AEBD9390}" srcId="{4043D965-F444-4F56-9B5E-8A9CDEDCC0C8}" destId="{C0E39FE9-84C9-4B6F-87BC-57FAF2A521EB}" srcOrd="1" destOrd="0" parTransId="{4C4D549A-5C05-47DA-A90F-97B7DA5FCC02}" sibTransId="{DF841654-8933-4356-97C9-5024FE016A52}"/>
    <dgm:cxn modelId="{0070896D-179E-455E-96F7-B589691FA811}" type="presOf" srcId="{4F1197D0-252B-457B-8519-B7F9F2C671D3}" destId="{34E6436D-7C2F-4259-ADF9-01E87FCD0218}" srcOrd="0" destOrd="0" presId="urn:microsoft.com/office/officeart/2005/8/layout/hierarchy4"/>
    <dgm:cxn modelId="{95460B52-B7A8-4129-9D6F-E00780239035}" srcId="{06F9F714-39CE-45E4-94EB-0FEAF108890D}" destId="{F8D0BC36-8879-430B-9546-483FC0D07D85}" srcOrd="0" destOrd="0" parTransId="{252E8210-7421-4175-84A7-418B0D7B2480}" sibTransId="{191A076F-BBFD-42AB-B096-5D8BA4F9EE8C}"/>
    <dgm:cxn modelId="{B3C78A23-2A9F-44F3-BAD8-93C566DFE677}" srcId="{4B8DBF75-5432-443A-9FA4-B99F50101FE2}" destId="{679A2F41-4019-4B66-ABB0-22B9F940035D}" srcOrd="0" destOrd="0" parTransId="{88DEACFD-FDA0-40D6-95B6-FE100EBF77F7}" sibTransId="{076B7E68-68EB-40F8-8EF8-773493E61E66}"/>
    <dgm:cxn modelId="{CD49CEC8-F82E-4175-99E0-EC2F58EDAABB}" type="presOf" srcId="{4B8DBF75-5432-443A-9FA4-B99F50101FE2}" destId="{3A19E3EC-115A-4BBB-BC5C-FAB457B214FB}" srcOrd="0" destOrd="0" presId="urn:microsoft.com/office/officeart/2005/8/layout/hierarchy4"/>
    <dgm:cxn modelId="{71843709-F8E9-44F4-A491-6701ECBFBC85}" type="presOf" srcId="{06F9F714-39CE-45E4-94EB-0FEAF108890D}" destId="{9AB65DE7-EA99-4CFA-818B-9AFCCF1253B5}" srcOrd="0" destOrd="0" presId="urn:microsoft.com/office/officeart/2005/8/layout/hierarchy4"/>
    <dgm:cxn modelId="{BFA759E1-58B2-4096-93A4-032A8244F7FF}" type="presOf" srcId="{D32E349A-2479-4682-BF32-29683C4821BC}" destId="{7D19B696-B270-4D2F-B66F-8C8C4E8F6456}" srcOrd="0" destOrd="0" presId="urn:microsoft.com/office/officeart/2005/8/layout/hierarchy4"/>
    <dgm:cxn modelId="{61437A12-5A36-46F9-8D45-6BF3562B7346}" srcId="{4043D965-F444-4F56-9B5E-8A9CDEDCC0C8}" destId="{B18D8E10-B3C8-4FDA-828D-5D5368510465}" srcOrd="3" destOrd="0" parTransId="{9A8D4085-6F46-4E62-A05C-A402B1E16F32}" sibTransId="{70DB3F97-C63D-4A85-8B8E-94CD2715CBB2}"/>
    <dgm:cxn modelId="{03C28268-3AEB-4861-8E76-CDC1045D271E}" type="presOf" srcId="{B18D8E10-B3C8-4FDA-828D-5D5368510465}" destId="{2205106C-91AC-4BE2-9B7D-0028DA287F97}" srcOrd="0" destOrd="0" presId="urn:microsoft.com/office/officeart/2005/8/layout/hierarchy4"/>
    <dgm:cxn modelId="{446D454C-FD6D-435D-A196-2F6CB3BFAB9A}" type="presOf" srcId="{679A2F41-4019-4B66-ABB0-22B9F940035D}" destId="{82156B00-A87F-4073-AE1F-CB1C623FA561}" srcOrd="0" destOrd="0" presId="urn:microsoft.com/office/officeart/2005/8/layout/hierarchy4"/>
    <dgm:cxn modelId="{A4F54F57-660D-47ED-9217-4A774FFA28DF}" type="presOf" srcId="{C0E39FE9-84C9-4B6F-87BC-57FAF2A521EB}" destId="{74113B9A-9EB9-40FE-83A4-BF8B4EBB7E4B}" srcOrd="0" destOrd="0" presId="urn:microsoft.com/office/officeart/2005/8/layout/hierarchy4"/>
    <dgm:cxn modelId="{9BE39A91-12A8-43B3-8CB8-B9F3EBB289A0}" srcId="{4043D965-F444-4F56-9B5E-8A9CDEDCC0C8}" destId="{4B8DBF75-5432-443A-9FA4-B99F50101FE2}" srcOrd="0" destOrd="0" parTransId="{71ADAC83-5874-401D-A349-DE20F644753C}" sibTransId="{B0E967A0-1ADB-40AA-88DA-DA81E638CD60}"/>
    <dgm:cxn modelId="{D5070CD1-F058-4E93-8A10-041FE20CC62A}" type="presOf" srcId="{F8D0BC36-8879-430B-9546-483FC0D07D85}" destId="{7CDF1192-1642-4BAE-B487-69DC881CE24C}" srcOrd="0" destOrd="0" presId="urn:microsoft.com/office/officeart/2005/8/layout/hierarchy4"/>
    <dgm:cxn modelId="{E2CB786A-6B11-417E-A780-27BE21C61F76}" srcId="{C257E630-C459-47DD-AE8B-AC215030D6DC}" destId="{D32E349A-2479-4682-BF32-29683C4821BC}" srcOrd="0" destOrd="0" parTransId="{D595810F-779A-4D6B-9B6B-82EC4490151F}" sibTransId="{DE2D493E-FA7F-4797-9A5F-2B270B680218}"/>
    <dgm:cxn modelId="{BFEB415B-DF9E-49C5-8FDE-D7BF5DE23920}" srcId="{06F9F714-39CE-45E4-94EB-0FEAF108890D}" destId="{4043D965-F444-4F56-9B5E-8A9CDEDCC0C8}" srcOrd="1" destOrd="0" parTransId="{5A082ECD-9410-4485-9349-A4EC8CF36675}" sibTransId="{F731D347-671A-4F30-ACDB-F068592979C8}"/>
    <dgm:cxn modelId="{1CB5D79D-A1C8-41AE-9D62-C06EE576792A}" type="presOf" srcId="{A640C196-60F4-4FE4-B061-C1F858E34CDD}" destId="{568FB198-01BC-41D0-8CDE-9E06AE373E02}" srcOrd="0" destOrd="0" presId="urn:microsoft.com/office/officeart/2005/8/layout/hierarchy4"/>
    <dgm:cxn modelId="{72A50D51-7AD0-4D82-9488-B67AE82EB20F}" srcId="{4043D965-F444-4F56-9B5E-8A9CDEDCC0C8}" destId="{C257E630-C459-47DD-AE8B-AC215030D6DC}" srcOrd="2" destOrd="0" parTransId="{13279DE8-08C0-4362-8F35-98864B921481}" sibTransId="{5AE8B696-937B-4BA0-BB36-909FB58D22FD}"/>
    <dgm:cxn modelId="{886AADF2-97A2-42DB-B31C-AE1062BC4725}" type="presOf" srcId="{4043D965-F444-4F56-9B5E-8A9CDEDCC0C8}" destId="{06DDF8AE-90B0-4BA5-9F97-83CC3B26CFE4}" srcOrd="0" destOrd="0" presId="urn:microsoft.com/office/officeart/2005/8/layout/hierarchy4"/>
    <dgm:cxn modelId="{1C7C790F-32F2-441A-B5B8-9C3CE466E34F}" srcId="{C0E39FE9-84C9-4B6F-87BC-57FAF2A521EB}" destId="{A640C196-60F4-4FE4-B061-C1F858E34CDD}" srcOrd="0" destOrd="0" parTransId="{7015DDB2-ACD4-4CF1-95CF-699FEB06C5DD}" sibTransId="{2E2D1DBD-CA5F-4758-B347-1477454823FD}"/>
    <dgm:cxn modelId="{865F5A3C-6D63-4099-A5C0-BF35A03A3A37}" type="presParOf" srcId="{9AB65DE7-EA99-4CFA-818B-9AFCCF1253B5}" destId="{EFA490A6-AF8D-4A8D-A54E-0135B84719BC}" srcOrd="0" destOrd="0" presId="urn:microsoft.com/office/officeart/2005/8/layout/hierarchy4"/>
    <dgm:cxn modelId="{EA8A285F-3840-41A3-9C8A-31FD67608936}" type="presParOf" srcId="{EFA490A6-AF8D-4A8D-A54E-0135B84719BC}" destId="{7CDF1192-1642-4BAE-B487-69DC881CE24C}" srcOrd="0" destOrd="0" presId="urn:microsoft.com/office/officeart/2005/8/layout/hierarchy4"/>
    <dgm:cxn modelId="{63BE535C-D93C-4CE2-AB20-9CDBF896DAD5}" type="presParOf" srcId="{EFA490A6-AF8D-4A8D-A54E-0135B84719BC}" destId="{77A249AE-5132-4E24-BDE8-9153AC08F7F2}" srcOrd="1" destOrd="0" presId="urn:microsoft.com/office/officeart/2005/8/layout/hierarchy4"/>
    <dgm:cxn modelId="{379135FC-3C46-4801-8E95-63F5B241C280}" type="presParOf" srcId="{9AB65DE7-EA99-4CFA-818B-9AFCCF1253B5}" destId="{02344030-243F-41E9-BD22-F5D5127632C3}" srcOrd="1" destOrd="0" presId="urn:microsoft.com/office/officeart/2005/8/layout/hierarchy4"/>
    <dgm:cxn modelId="{658DE96F-B57C-44D8-8584-A92CD6F59B3B}" type="presParOf" srcId="{9AB65DE7-EA99-4CFA-818B-9AFCCF1253B5}" destId="{02218AC6-4076-4CEB-BA3E-75272D16049A}" srcOrd="2" destOrd="0" presId="urn:microsoft.com/office/officeart/2005/8/layout/hierarchy4"/>
    <dgm:cxn modelId="{1B8456E6-0740-4344-AE30-1E10E753C0FD}" type="presParOf" srcId="{02218AC6-4076-4CEB-BA3E-75272D16049A}" destId="{06DDF8AE-90B0-4BA5-9F97-83CC3B26CFE4}" srcOrd="0" destOrd="0" presId="urn:microsoft.com/office/officeart/2005/8/layout/hierarchy4"/>
    <dgm:cxn modelId="{3B187E43-FFB0-4C0A-B04E-BF469E6FA38F}" type="presParOf" srcId="{02218AC6-4076-4CEB-BA3E-75272D16049A}" destId="{E27B8385-6CEA-48D3-8F82-AFEF03436850}" srcOrd="1" destOrd="0" presId="urn:microsoft.com/office/officeart/2005/8/layout/hierarchy4"/>
    <dgm:cxn modelId="{9518C8FF-AA57-46F6-972D-C1CD2C0D985A}" type="presParOf" srcId="{02218AC6-4076-4CEB-BA3E-75272D16049A}" destId="{A73EE5A9-5A1B-4B06-A344-D554419C7F32}" srcOrd="2" destOrd="0" presId="urn:microsoft.com/office/officeart/2005/8/layout/hierarchy4"/>
    <dgm:cxn modelId="{4D79CBD2-9E75-46DE-9841-1DE293FBE65B}" type="presParOf" srcId="{A73EE5A9-5A1B-4B06-A344-D554419C7F32}" destId="{4D261444-8051-44D8-BBAD-283DDDEE8797}" srcOrd="0" destOrd="0" presId="urn:microsoft.com/office/officeart/2005/8/layout/hierarchy4"/>
    <dgm:cxn modelId="{730C521F-E93D-4C85-8301-8CDDDF4CECE5}" type="presParOf" srcId="{4D261444-8051-44D8-BBAD-283DDDEE8797}" destId="{3A19E3EC-115A-4BBB-BC5C-FAB457B214FB}" srcOrd="0" destOrd="0" presId="urn:microsoft.com/office/officeart/2005/8/layout/hierarchy4"/>
    <dgm:cxn modelId="{90EAC330-3ECC-4F5A-937E-364CEB637CA6}" type="presParOf" srcId="{4D261444-8051-44D8-BBAD-283DDDEE8797}" destId="{00B1BBB5-2DCD-4BB9-90BF-FF852C858A9E}" srcOrd="1" destOrd="0" presId="urn:microsoft.com/office/officeart/2005/8/layout/hierarchy4"/>
    <dgm:cxn modelId="{E53CDA9B-9610-485A-958B-FC65CAA52967}" type="presParOf" srcId="{4D261444-8051-44D8-BBAD-283DDDEE8797}" destId="{0F0EF183-100B-44BF-97F7-DACDEC1FF57C}" srcOrd="2" destOrd="0" presId="urn:microsoft.com/office/officeart/2005/8/layout/hierarchy4"/>
    <dgm:cxn modelId="{7F51B8F7-7983-4066-AC6E-654DFD1F6790}" type="presParOf" srcId="{0F0EF183-100B-44BF-97F7-DACDEC1FF57C}" destId="{A1BFD332-4A83-4A74-BA64-CBFFEEA059AF}" srcOrd="0" destOrd="0" presId="urn:microsoft.com/office/officeart/2005/8/layout/hierarchy4"/>
    <dgm:cxn modelId="{F25203B2-C593-4B49-A943-850D21866E4D}" type="presParOf" srcId="{A1BFD332-4A83-4A74-BA64-CBFFEEA059AF}" destId="{82156B00-A87F-4073-AE1F-CB1C623FA561}" srcOrd="0" destOrd="0" presId="urn:microsoft.com/office/officeart/2005/8/layout/hierarchy4"/>
    <dgm:cxn modelId="{4EECB96C-7138-4750-AB7F-8E32E5AF0A23}" type="presParOf" srcId="{A1BFD332-4A83-4A74-BA64-CBFFEEA059AF}" destId="{6C52F9CE-78E6-40A5-ABFB-9B9C6450EFEC}" srcOrd="1" destOrd="0" presId="urn:microsoft.com/office/officeart/2005/8/layout/hierarchy4"/>
    <dgm:cxn modelId="{5646E4EA-9889-4263-A465-972FDCC73CBF}" type="presParOf" srcId="{A73EE5A9-5A1B-4B06-A344-D554419C7F32}" destId="{97F52460-A189-4841-8540-680C4C5067FC}" srcOrd="1" destOrd="0" presId="urn:microsoft.com/office/officeart/2005/8/layout/hierarchy4"/>
    <dgm:cxn modelId="{3DA2D362-2F6C-402A-BA38-6A8A09592148}" type="presParOf" srcId="{A73EE5A9-5A1B-4B06-A344-D554419C7F32}" destId="{CF41D3CB-87AC-4BD4-8F57-35F2F815BCCA}" srcOrd="2" destOrd="0" presId="urn:microsoft.com/office/officeart/2005/8/layout/hierarchy4"/>
    <dgm:cxn modelId="{7E1573F2-2825-4F68-A292-A60E236096AA}" type="presParOf" srcId="{CF41D3CB-87AC-4BD4-8F57-35F2F815BCCA}" destId="{74113B9A-9EB9-40FE-83A4-BF8B4EBB7E4B}" srcOrd="0" destOrd="0" presId="urn:microsoft.com/office/officeart/2005/8/layout/hierarchy4"/>
    <dgm:cxn modelId="{5402CCD9-D1BE-49D9-B645-A315F4CA82DF}" type="presParOf" srcId="{CF41D3CB-87AC-4BD4-8F57-35F2F815BCCA}" destId="{8431EDE8-ECA1-46D2-B0C2-CF6D7B4869D2}" srcOrd="1" destOrd="0" presId="urn:microsoft.com/office/officeart/2005/8/layout/hierarchy4"/>
    <dgm:cxn modelId="{4C5E78DA-2876-4866-AB26-ED054468BF34}" type="presParOf" srcId="{CF41D3CB-87AC-4BD4-8F57-35F2F815BCCA}" destId="{0FC0FD0A-77D3-4BD0-BE4C-F70604CAAE62}" srcOrd="2" destOrd="0" presId="urn:microsoft.com/office/officeart/2005/8/layout/hierarchy4"/>
    <dgm:cxn modelId="{71D1548C-1A96-45B0-962F-9EE721FC2B5E}" type="presParOf" srcId="{0FC0FD0A-77D3-4BD0-BE4C-F70604CAAE62}" destId="{A533ECC0-A680-4D8B-9A1C-6397F53E7143}" srcOrd="0" destOrd="0" presId="urn:microsoft.com/office/officeart/2005/8/layout/hierarchy4"/>
    <dgm:cxn modelId="{25BC3B99-720F-4A5E-9BCA-A7DC7C0AF177}" type="presParOf" srcId="{A533ECC0-A680-4D8B-9A1C-6397F53E7143}" destId="{568FB198-01BC-41D0-8CDE-9E06AE373E02}" srcOrd="0" destOrd="0" presId="urn:microsoft.com/office/officeart/2005/8/layout/hierarchy4"/>
    <dgm:cxn modelId="{AB239E12-A809-427A-9C35-7EE6260583C7}" type="presParOf" srcId="{A533ECC0-A680-4D8B-9A1C-6397F53E7143}" destId="{DAA1F06F-4DDB-4228-A61E-88250BA97FA2}" srcOrd="1" destOrd="0" presId="urn:microsoft.com/office/officeart/2005/8/layout/hierarchy4"/>
    <dgm:cxn modelId="{8DD1F4FD-748C-4EAC-BDA2-3748533CF40C}" type="presParOf" srcId="{A73EE5A9-5A1B-4B06-A344-D554419C7F32}" destId="{9AA9A432-CF52-4368-AAA6-763ABB20BBFA}" srcOrd="3" destOrd="0" presId="urn:microsoft.com/office/officeart/2005/8/layout/hierarchy4"/>
    <dgm:cxn modelId="{A67CDDA8-BCB1-4B85-8569-36832EA24491}" type="presParOf" srcId="{A73EE5A9-5A1B-4B06-A344-D554419C7F32}" destId="{6D790F80-E4D3-47F4-AB18-3CFE77876871}" srcOrd="4" destOrd="0" presId="urn:microsoft.com/office/officeart/2005/8/layout/hierarchy4"/>
    <dgm:cxn modelId="{5423B404-480A-46B1-A867-833C88B4654C}" type="presParOf" srcId="{6D790F80-E4D3-47F4-AB18-3CFE77876871}" destId="{170CA66F-07B8-476D-BD75-FFB7BF470830}" srcOrd="0" destOrd="0" presId="urn:microsoft.com/office/officeart/2005/8/layout/hierarchy4"/>
    <dgm:cxn modelId="{7982D44A-1FC7-481D-8D6B-CEEE7DAC2C40}" type="presParOf" srcId="{6D790F80-E4D3-47F4-AB18-3CFE77876871}" destId="{B4890E4E-E5DE-42E0-9524-21F056279D0B}" srcOrd="1" destOrd="0" presId="urn:microsoft.com/office/officeart/2005/8/layout/hierarchy4"/>
    <dgm:cxn modelId="{E9A3259A-818A-4935-ADEA-6D73DFED0F85}" type="presParOf" srcId="{6D790F80-E4D3-47F4-AB18-3CFE77876871}" destId="{275D28EF-827E-4B7A-B987-0615BCA646A2}" srcOrd="2" destOrd="0" presId="urn:microsoft.com/office/officeart/2005/8/layout/hierarchy4"/>
    <dgm:cxn modelId="{76B8D138-FFEE-49D0-AB94-D1864A280543}" type="presParOf" srcId="{275D28EF-827E-4B7A-B987-0615BCA646A2}" destId="{66F0B93C-FF41-4044-9262-75EA9B3C6DC5}" srcOrd="0" destOrd="0" presId="urn:microsoft.com/office/officeart/2005/8/layout/hierarchy4"/>
    <dgm:cxn modelId="{E5118B77-4B7C-4017-8173-6142409400A0}" type="presParOf" srcId="{66F0B93C-FF41-4044-9262-75EA9B3C6DC5}" destId="{7D19B696-B270-4D2F-B66F-8C8C4E8F6456}" srcOrd="0" destOrd="0" presId="urn:microsoft.com/office/officeart/2005/8/layout/hierarchy4"/>
    <dgm:cxn modelId="{C079F3DD-81E3-4E80-828E-7D29387DB4BE}" type="presParOf" srcId="{66F0B93C-FF41-4044-9262-75EA9B3C6DC5}" destId="{589AA6ED-965B-4395-BF0C-E438E6C483D3}" srcOrd="1" destOrd="0" presId="urn:microsoft.com/office/officeart/2005/8/layout/hierarchy4"/>
    <dgm:cxn modelId="{2B42BE5D-6331-4376-B16A-CCBE2ED21338}" type="presParOf" srcId="{A73EE5A9-5A1B-4B06-A344-D554419C7F32}" destId="{D868FBA8-122A-47A8-8F57-48633F573FF7}" srcOrd="5" destOrd="0" presId="urn:microsoft.com/office/officeart/2005/8/layout/hierarchy4"/>
    <dgm:cxn modelId="{AEC398AC-65B7-40D1-9863-2D7E85489ADA}" type="presParOf" srcId="{A73EE5A9-5A1B-4B06-A344-D554419C7F32}" destId="{16DEF1B6-1D24-4A61-A3D7-BA80A320B49D}" srcOrd="6" destOrd="0" presId="urn:microsoft.com/office/officeart/2005/8/layout/hierarchy4"/>
    <dgm:cxn modelId="{24AEF3B6-6F04-4EF9-822F-6F2EAB3DF6F9}" type="presParOf" srcId="{16DEF1B6-1D24-4A61-A3D7-BA80A320B49D}" destId="{2205106C-91AC-4BE2-9B7D-0028DA287F97}" srcOrd="0" destOrd="0" presId="urn:microsoft.com/office/officeart/2005/8/layout/hierarchy4"/>
    <dgm:cxn modelId="{9B2D824B-3254-451A-A7CD-0B6B0ED9BEF3}" type="presParOf" srcId="{16DEF1B6-1D24-4A61-A3D7-BA80A320B49D}" destId="{98428D78-0D72-437B-AF69-7538239B5884}" srcOrd="1" destOrd="0" presId="urn:microsoft.com/office/officeart/2005/8/layout/hierarchy4"/>
    <dgm:cxn modelId="{7351E6DF-964B-45CB-A8D8-F2E037BC4EAC}" type="presParOf" srcId="{16DEF1B6-1D24-4A61-A3D7-BA80A320B49D}" destId="{8CBF21B3-9A0F-46B8-8683-81D9AB732025}" srcOrd="2" destOrd="0" presId="urn:microsoft.com/office/officeart/2005/8/layout/hierarchy4"/>
    <dgm:cxn modelId="{446D04DC-FB0B-4CE5-88C3-A31E946873E6}" type="presParOf" srcId="{8CBF21B3-9A0F-46B8-8683-81D9AB732025}" destId="{7BA4BA4A-6969-4F33-A463-16521A954591}" srcOrd="0" destOrd="0" presId="urn:microsoft.com/office/officeart/2005/8/layout/hierarchy4"/>
    <dgm:cxn modelId="{23602015-C66B-4778-98C0-D869DDB9054C}" type="presParOf" srcId="{7BA4BA4A-6969-4F33-A463-16521A954591}" destId="{34E6436D-7C2F-4259-ADF9-01E87FCD0218}" srcOrd="0" destOrd="0" presId="urn:microsoft.com/office/officeart/2005/8/layout/hierarchy4"/>
    <dgm:cxn modelId="{B0002F6D-CC8E-449C-8F9B-D1247A8060D0}" type="presParOf" srcId="{7BA4BA4A-6969-4F33-A463-16521A954591}" destId="{246FAE2C-5624-4FE8-882B-17B67BE60313}"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F9F714-39CE-45E4-94EB-0FEAF108890D}" type="doc">
      <dgm:prSet loTypeId="urn:microsoft.com/office/officeart/2005/8/layout/hierarchy4" loCatId="list" qsTypeId="urn:microsoft.com/office/officeart/2005/8/quickstyle/simple1" qsCatId="simple" csTypeId="urn:microsoft.com/office/officeart/2005/8/colors/colorful1" csCatId="colorful" phldr="1"/>
      <dgm:spPr/>
      <dgm:t>
        <a:bodyPr/>
        <a:lstStyle/>
        <a:p>
          <a:endParaRPr lang="en-US"/>
        </a:p>
      </dgm:t>
    </dgm:pt>
    <dgm:pt modelId="{28070D43-0B3E-41CD-9287-52340525D2A3}">
      <dgm:prSet/>
      <dgm:spPr/>
      <dgm:t>
        <a:bodyPr/>
        <a:lstStyle/>
        <a:p>
          <a:r>
            <a:rPr lang="en-US" dirty="0" smtClean="0"/>
            <a:t>Sometimes called requirements elicitation or requirements discovery</a:t>
          </a:r>
          <a:endParaRPr lang="en-US" dirty="0"/>
        </a:p>
      </dgm:t>
    </dgm:pt>
    <dgm:pt modelId="{40C6E3EC-E74C-4FE6-A439-829875AC7AD5}" type="parTrans" cxnId="{CBB6F9CF-FD9C-47E7-AA63-C604FDF28D5E}">
      <dgm:prSet/>
      <dgm:spPr/>
    </dgm:pt>
    <dgm:pt modelId="{D92EDD20-BB01-43B5-B29E-4E730CEABE78}" type="sibTrans" cxnId="{CBB6F9CF-FD9C-47E7-AA63-C604FDF28D5E}">
      <dgm:prSet/>
      <dgm:spPr/>
    </dgm:pt>
    <dgm:pt modelId="{8A166392-5FA9-406A-BF4A-C15A200BA0EF}">
      <dgm:prSet/>
      <dgm:spPr/>
      <dgm:t>
        <a:bodyPr/>
        <a:lstStyle/>
        <a:p>
          <a:r>
            <a:rPr lang="en-US" dirty="0" smtClean="0"/>
            <a:t>Involves technical staff working with customers to find out about the application domain, the services that the system should provide and the system’s operational constraints</a:t>
          </a:r>
          <a:endParaRPr lang="en-US" dirty="0"/>
        </a:p>
      </dgm:t>
    </dgm:pt>
    <dgm:pt modelId="{8EF42A50-B1B3-41B6-A915-AF7408599DC7}" type="parTrans" cxnId="{F6AEA4D8-34CC-4E71-8CA9-EBDF66A2123D}">
      <dgm:prSet/>
      <dgm:spPr/>
    </dgm:pt>
    <dgm:pt modelId="{BD502209-36DF-4883-8852-A05106BCD79A}" type="sibTrans" cxnId="{F6AEA4D8-34CC-4E71-8CA9-EBDF66A2123D}">
      <dgm:prSet/>
      <dgm:spPr/>
    </dgm:pt>
    <dgm:pt modelId="{6691D449-8C97-48A1-9BD7-0E1A845664A5}">
      <dgm:prSet/>
      <dgm:spPr/>
      <dgm:t>
        <a:bodyPr/>
        <a:lstStyle/>
        <a:p>
          <a:r>
            <a:rPr lang="en-US" dirty="0" smtClean="0"/>
            <a:t>May involve end users, managers, engineers involved in maintenance, domain experts, trade unions etc. These are called stake holders</a:t>
          </a:r>
          <a:endParaRPr lang="en-US" dirty="0"/>
        </a:p>
      </dgm:t>
    </dgm:pt>
    <dgm:pt modelId="{3D6475C7-FCDC-4292-BCA9-FB225EB2E650}" type="parTrans" cxnId="{344C8ED2-A4E2-4E53-A76C-4B34D6DF489F}">
      <dgm:prSet/>
      <dgm:spPr/>
    </dgm:pt>
    <dgm:pt modelId="{52071A79-B0C0-45C2-81A4-7C9E8E644D8B}" type="sibTrans" cxnId="{344C8ED2-A4E2-4E53-A76C-4B34D6DF489F}">
      <dgm:prSet/>
      <dgm:spPr/>
    </dgm:pt>
    <dgm:pt modelId="{9AB65DE7-EA99-4CFA-818B-9AFCCF1253B5}" type="pres">
      <dgm:prSet presAssocID="{06F9F714-39CE-45E4-94EB-0FEAF108890D}" presName="Name0" presStyleCnt="0">
        <dgm:presLayoutVars>
          <dgm:chPref val="1"/>
          <dgm:dir/>
          <dgm:animOne val="branch"/>
          <dgm:animLvl val="lvl"/>
          <dgm:resizeHandles/>
        </dgm:presLayoutVars>
      </dgm:prSet>
      <dgm:spPr/>
    </dgm:pt>
    <dgm:pt modelId="{3EBA8A8A-F8E6-4734-A290-CE6ECF1E58E8}" type="pres">
      <dgm:prSet presAssocID="{28070D43-0B3E-41CD-9287-52340525D2A3}" presName="vertOne" presStyleCnt="0"/>
      <dgm:spPr/>
    </dgm:pt>
    <dgm:pt modelId="{1FE6BCDE-B5F1-4C89-A59E-640D8C90436B}" type="pres">
      <dgm:prSet presAssocID="{28070D43-0B3E-41CD-9287-52340525D2A3}" presName="txOne" presStyleLbl="node0" presStyleIdx="0" presStyleCnt="3">
        <dgm:presLayoutVars>
          <dgm:chPref val="3"/>
        </dgm:presLayoutVars>
      </dgm:prSet>
      <dgm:spPr/>
    </dgm:pt>
    <dgm:pt modelId="{FC2A1A9D-F0BF-46AD-8F1C-115129F1DE3E}" type="pres">
      <dgm:prSet presAssocID="{28070D43-0B3E-41CD-9287-52340525D2A3}" presName="horzOne" presStyleCnt="0"/>
      <dgm:spPr/>
    </dgm:pt>
    <dgm:pt modelId="{1D088C00-4904-406E-B778-5B59E17929BB}" type="pres">
      <dgm:prSet presAssocID="{D92EDD20-BB01-43B5-B29E-4E730CEABE78}" presName="sibSpaceOne" presStyleCnt="0"/>
      <dgm:spPr/>
    </dgm:pt>
    <dgm:pt modelId="{C5984B92-6ABF-411E-A182-AA01C1A59FB4}" type="pres">
      <dgm:prSet presAssocID="{8A166392-5FA9-406A-BF4A-C15A200BA0EF}" presName="vertOne" presStyleCnt="0"/>
      <dgm:spPr/>
    </dgm:pt>
    <dgm:pt modelId="{CA3C728E-991C-4F98-A1AE-B3F6CAC557CC}" type="pres">
      <dgm:prSet presAssocID="{8A166392-5FA9-406A-BF4A-C15A200BA0EF}" presName="txOne" presStyleLbl="node0" presStyleIdx="1" presStyleCnt="3">
        <dgm:presLayoutVars>
          <dgm:chPref val="3"/>
        </dgm:presLayoutVars>
      </dgm:prSet>
      <dgm:spPr/>
    </dgm:pt>
    <dgm:pt modelId="{41C94947-8117-4E3F-90BE-4693DC928614}" type="pres">
      <dgm:prSet presAssocID="{8A166392-5FA9-406A-BF4A-C15A200BA0EF}" presName="horzOne" presStyleCnt="0"/>
      <dgm:spPr/>
    </dgm:pt>
    <dgm:pt modelId="{9B2BA1AF-7E3E-42E8-B311-724FC3F47944}" type="pres">
      <dgm:prSet presAssocID="{BD502209-36DF-4883-8852-A05106BCD79A}" presName="sibSpaceOne" presStyleCnt="0"/>
      <dgm:spPr/>
    </dgm:pt>
    <dgm:pt modelId="{99E085B0-C78C-4B51-B478-8CC0F4BC552D}" type="pres">
      <dgm:prSet presAssocID="{6691D449-8C97-48A1-9BD7-0E1A845664A5}" presName="vertOne" presStyleCnt="0"/>
      <dgm:spPr/>
    </dgm:pt>
    <dgm:pt modelId="{8256856E-E6D8-4F0E-9B8A-0E77964A4E51}" type="pres">
      <dgm:prSet presAssocID="{6691D449-8C97-48A1-9BD7-0E1A845664A5}" presName="txOne" presStyleLbl="node0" presStyleIdx="2" presStyleCnt="3">
        <dgm:presLayoutVars>
          <dgm:chPref val="3"/>
        </dgm:presLayoutVars>
      </dgm:prSet>
      <dgm:spPr/>
    </dgm:pt>
    <dgm:pt modelId="{F14E78E7-839C-41DF-A632-4CD99BCFCC0F}" type="pres">
      <dgm:prSet presAssocID="{6691D449-8C97-48A1-9BD7-0E1A845664A5}" presName="horzOne" presStyleCnt="0"/>
      <dgm:spPr/>
    </dgm:pt>
  </dgm:ptLst>
  <dgm:cxnLst>
    <dgm:cxn modelId="{ECEF3010-7B09-4952-9F18-A99ADED63E78}" type="presOf" srcId="{8A166392-5FA9-406A-BF4A-C15A200BA0EF}" destId="{CA3C728E-991C-4F98-A1AE-B3F6CAC557CC}" srcOrd="0" destOrd="0" presId="urn:microsoft.com/office/officeart/2005/8/layout/hierarchy4"/>
    <dgm:cxn modelId="{CBB6F9CF-FD9C-47E7-AA63-C604FDF28D5E}" srcId="{06F9F714-39CE-45E4-94EB-0FEAF108890D}" destId="{28070D43-0B3E-41CD-9287-52340525D2A3}" srcOrd="0" destOrd="0" parTransId="{40C6E3EC-E74C-4FE6-A439-829875AC7AD5}" sibTransId="{D92EDD20-BB01-43B5-B29E-4E730CEABE78}"/>
    <dgm:cxn modelId="{344C8ED2-A4E2-4E53-A76C-4B34D6DF489F}" srcId="{06F9F714-39CE-45E4-94EB-0FEAF108890D}" destId="{6691D449-8C97-48A1-9BD7-0E1A845664A5}" srcOrd="2" destOrd="0" parTransId="{3D6475C7-FCDC-4292-BCA9-FB225EB2E650}" sibTransId="{52071A79-B0C0-45C2-81A4-7C9E8E644D8B}"/>
    <dgm:cxn modelId="{835FF711-EA12-40D8-B8A9-5C4B11236065}" type="presOf" srcId="{6691D449-8C97-48A1-9BD7-0E1A845664A5}" destId="{8256856E-E6D8-4F0E-9B8A-0E77964A4E51}" srcOrd="0" destOrd="0" presId="urn:microsoft.com/office/officeart/2005/8/layout/hierarchy4"/>
    <dgm:cxn modelId="{920E14BC-F173-4E6D-86F8-49CEB409D4A2}" type="presOf" srcId="{28070D43-0B3E-41CD-9287-52340525D2A3}" destId="{1FE6BCDE-B5F1-4C89-A59E-640D8C90436B}" srcOrd="0" destOrd="0" presId="urn:microsoft.com/office/officeart/2005/8/layout/hierarchy4"/>
    <dgm:cxn modelId="{CCE67A1A-76FA-4121-BD1C-E84959796DDB}" type="presOf" srcId="{06F9F714-39CE-45E4-94EB-0FEAF108890D}" destId="{9AB65DE7-EA99-4CFA-818B-9AFCCF1253B5}" srcOrd="0" destOrd="0" presId="urn:microsoft.com/office/officeart/2005/8/layout/hierarchy4"/>
    <dgm:cxn modelId="{F6AEA4D8-34CC-4E71-8CA9-EBDF66A2123D}" srcId="{06F9F714-39CE-45E4-94EB-0FEAF108890D}" destId="{8A166392-5FA9-406A-BF4A-C15A200BA0EF}" srcOrd="1" destOrd="0" parTransId="{8EF42A50-B1B3-41B6-A915-AF7408599DC7}" sibTransId="{BD502209-36DF-4883-8852-A05106BCD79A}"/>
    <dgm:cxn modelId="{DD98B7F9-9993-472A-BD92-99E971010268}" type="presParOf" srcId="{9AB65DE7-EA99-4CFA-818B-9AFCCF1253B5}" destId="{3EBA8A8A-F8E6-4734-A290-CE6ECF1E58E8}" srcOrd="0" destOrd="0" presId="urn:microsoft.com/office/officeart/2005/8/layout/hierarchy4"/>
    <dgm:cxn modelId="{0F9D0FEE-D7F8-4FF0-9B21-F89571D81A77}" type="presParOf" srcId="{3EBA8A8A-F8E6-4734-A290-CE6ECF1E58E8}" destId="{1FE6BCDE-B5F1-4C89-A59E-640D8C90436B}" srcOrd="0" destOrd="0" presId="urn:microsoft.com/office/officeart/2005/8/layout/hierarchy4"/>
    <dgm:cxn modelId="{CA82A404-ADA3-44A9-B1BA-810A78CCD6C5}" type="presParOf" srcId="{3EBA8A8A-F8E6-4734-A290-CE6ECF1E58E8}" destId="{FC2A1A9D-F0BF-46AD-8F1C-115129F1DE3E}" srcOrd="1" destOrd="0" presId="urn:microsoft.com/office/officeart/2005/8/layout/hierarchy4"/>
    <dgm:cxn modelId="{9A1332CC-5F4F-4B86-905A-6690875FA8C3}" type="presParOf" srcId="{9AB65DE7-EA99-4CFA-818B-9AFCCF1253B5}" destId="{1D088C00-4904-406E-B778-5B59E17929BB}" srcOrd="1" destOrd="0" presId="urn:microsoft.com/office/officeart/2005/8/layout/hierarchy4"/>
    <dgm:cxn modelId="{5974DFC8-282F-463E-9795-8513BEEBEF0A}" type="presParOf" srcId="{9AB65DE7-EA99-4CFA-818B-9AFCCF1253B5}" destId="{C5984B92-6ABF-411E-A182-AA01C1A59FB4}" srcOrd="2" destOrd="0" presId="urn:microsoft.com/office/officeart/2005/8/layout/hierarchy4"/>
    <dgm:cxn modelId="{D94B9F92-FF2E-488E-9029-6FEE6CA5E222}" type="presParOf" srcId="{C5984B92-6ABF-411E-A182-AA01C1A59FB4}" destId="{CA3C728E-991C-4F98-A1AE-B3F6CAC557CC}" srcOrd="0" destOrd="0" presId="urn:microsoft.com/office/officeart/2005/8/layout/hierarchy4"/>
    <dgm:cxn modelId="{9A2663B1-FE1E-4809-904B-0B8B93AFEAD4}" type="presParOf" srcId="{C5984B92-6ABF-411E-A182-AA01C1A59FB4}" destId="{41C94947-8117-4E3F-90BE-4693DC928614}" srcOrd="1" destOrd="0" presId="urn:microsoft.com/office/officeart/2005/8/layout/hierarchy4"/>
    <dgm:cxn modelId="{C013A3A0-0518-4E1A-8164-7BCD6E3D7627}" type="presParOf" srcId="{9AB65DE7-EA99-4CFA-818B-9AFCCF1253B5}" destId="{9B2BA1AF-7E3E-42E8-B311-724FC3F47944}" srcOrd="3" destOrd="0" presId="urn:microsoft.com/office/officeart/2005/8/layout/hierarchy4"/>
    <dgm:cxn modelId="{EF2EAC90-C547-4F6A-B46D-D591CF5CABF2}" type="presParOf" srcId="{9AB65DE7-EA99-4CFA-818B-9AFCCF1253B5}" destId="{99E085B0-C78C-4B51-B478-8CC0F4BC552D}" srcOrd="4" destOrd="0" presId="urn:microsoft.com/office/officeart/2005/8/layout/hierarchy4"/>
    <dgm:cxn modelId="{E275F063-1A7F-4E16-93FA-325F94A0A164}" type="presParOf" srcId="{99E085B0-C78C-4B51-B478-8CC0F4BC552D}" destId="{8256856E-E6D8-4F0E-9B8A-0E77964A4E51}" srcOrd="0" destOrd="0" presId="urn:microsoft.com/office/officeart/2005/8/layout/hierarchy4"/>
    <dgm:cxn modelId="{EFDE07EA-E3CF-42AC-B4B5-8E72F81DFB35}" type="presParOf" srcId="{99E085B0-C78C-4B51-B478-8CC0F4BC552D}" destId="{F14E78E7-839C-41DF-A632-4CD99BCFCC0F}"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06F9F714-39CE-45E4-94EB-0FEAF108890D}" type="doc">
      <dgm:prSet loTypeId="urn:microsoft.com/office/officeart/2005/8/layout/hierarchy4" loCatId="list" qsTypeId="urn:microsoft.com/office/officeart/2005/8/quickstyle/simple1" qsCatId="simple" csTypeId="urn:microsoft.com/office/officeart/2005/8/colors/colorful1" csCatId="colorful" phldr="1"/>
      <dgm:spPr/>
      <dgm:t>
        <a:bodyPr/>
        <a:lstStyle/>
        <a:p>
          <a:endParaRPr lang="en-US"/>
        </a:p>
      </dgm:t>
    </dgm:pt>
    <dgm:pt modelId="{10B7A0CD-3227-4C9D-859C-1600A7E4432E}">
      <dgm:prSet/>
      <dgm:spPr/>
      <dgm:t>
        <a:bodyPr/>
        <a:lstStyle/>
        <a:p>
          <a:r>
            <a:rPr lang="en-US" dirty="0" smtClean="0"/>
            <a:t>Deciding if a requirements should be accepted</a:t>
          </a:r>
          <a:endParaRPr lang="en-US" dirty="0"/>
        </a:p>
      </dgm:t>
    </dgm:pt>
    <dgm:pt modelId="{A4EAA486-D24C-4671-9E10-2A33B4DDD43E}" type="parTrans" cxnId="{F350B403-17AE-4F70-9BC2-B914A66C399A}">
      <dgm:prSet/>
      <dgm:spPr/>
      <dgm:t>
        <a:bodyPr/>
        <a:lstStyle/>
        <a:p>
          <a:endParaRPr lang="en-US"/>
        </a:p>
      </dgm:t>
    </dgm:pt>
    <dgm:pt modelId="{C983BBB5-46B0-481D-BF2B-B4EAF18A65C6}" type="sibTrans" cxnId="{F350B403-17AE-4F70-9BC2-B914A66C399A}">
      <dgm:prSet/>
      <dgm:spPr/>
      <dgm:t>
        <a:bodyPr/>
        <a:lstStyle/>
        <a:p>
          <a:endParaRPr lang="en-US"/>
        </a:p>
      </dgm:t>
    </dgm:pt>
    <dgm:pt modelId="{666E1929-7C9B-499A-A5AA-656ECFFCCBC5}">
      <dgm:prSet/>
      <dgm:spPr/>
      <dgm:t>
        <a:bodyPr/>
        <a:lstStyle/>
        <a:p>
          <a:r>
            <a:rPr lang="en-US" dirty="0" smtClean="0"/>
            <a:t>Problem analysis and change specification</a:t>
          </a:r>
          <a:endParaRPr lang="en-US" dirty="0"/>
        </a:p>
      </dgm:t>
    </dgm:pt>
    <dgm:pt modelId="{0E7D77C6-260F-40EA-A7A2-3166E0433347}" type="parTrans" cxnId="{4B363336-A0AE-4640-98DF-23D3118E0871}">
      <dgm:prSet/>
      <dgm:spPr/>
      <dgm:t>
        <a:bodyPr/>
        <a:lstStyle/>
        <a:p>
          <a:endParaRPr lang="en-US"/>
        </a:p>
      </dgm:t>
    </dgm:pt>
    <dgm:pt modelId="{5CA213D1-AFB6-4657-A29A-89AC870CDF0E}" type="sibTrans" cxnId="{4B363336-A0AE-4640-98DF-23D3118E0871}">
      <dgm:prSet/>
      <dgm:spPr/>
      <dgm:t>
        <a:bodyPr/>
        <a:lstStyle/>
        <a:p>
          <a:endParaRPr lang="en-US"/>
        </a:p>
      </dgm:t>
    </dgm:pt>
    <dgm:pt modelId="{2A81C0F6-50B7-4849-830B-80C9D389386A}">
      <dgm:prSet/>
      <dgm:spPr/>
      <dgm:t>
        <a:bodyPr/>
        <a:lstStyle/>
        <a:p>
          <a:r>
            <a:rPr lang="en-US" dirty="0" smtClean="0"/>
            <a:t>Change analysis and costing</a:t>
          </a:r>
          <a:endParaRPr lang="en-US" dirty="0"/>
        </a:p>
      </dgm:t>
    </dgm:pt>
    <dgm:pt modelId="{118B5F33-CAEE-4610-AA3B-6AE49DC23DDE}" type="parTrans" cxnId="{023D6F4B-3173-4C62-8147-027DC4454055}">
      <dgm:prSet/>
      <dgm:spPr/>
      <dgm:t>
        <a:bodyPr/>
        <a:lstStyle/>
        <a:p>
          <a:endParaRPr lang="en-US"/>
        </a:p>
      </dgm:t>
    </dgm:pt>
    <dgm:pt modelId="{55EABFDE-33F1-4806-98C5-90B8BAD72E45}" type="sibTrans" cxnId="{023D6F4B-3173-4C62-8147-027DC4454055}">
      <dgm:prSet/>
      <dgm:spPr/>
      <dgm:t>
        <a:bodyPr/>
        <a:lstStyle/>
        <a:p>
          <a:endParaRPr lang="en-US"/>
        </a:p>
      </dgm:t>
    </dgm:pt>
    <dgm:pt modelId="{6B8022BD-D9C1-4E66-83F7-F7180494B8D2}">
      <dgm:prSet/>
      <dgm:spPr/>
      <dgm:t>
        <a:bodyPr/>
        <a:lstStyle/>
        <a:p>
          <a:r>
            <a:rPr lang="en-US" dirty="0" smtClean="0"/>
            <a:t>Change implementation</a:t>
          </a:r>
          <a:endParaRPr lang="en-US" dirty="0"/>
        </a:p>
      </dgm:t>
    </dgm:pt>
    <dgm:pt modelId="{B70CA471-41FD-4166-91E5-B47D7278D282}" type="parTrans" cxnId="{D52ABD5A-963A-4C11-8414-63A726EEA40F}">
      <dgm:prSet/>
      <dgm:spPr/>
      <dgm:t>
        <a:bodyPr/>
        <a:lstStyle/>
        <a:p>
          <a:endParaRPr lang="en-US"/>
        </a:p>
      </dgm:t>
    </dgm:pt>
    <dgm:pt modelId="{C0F6928D-3407-4965-ADC3-6E71D2C96752}" type="sibTrans" cxnId="{D52ABD5A-963A-4C11-8414-63A726EEA40F}">
      <dgm:prSet/>
      <dgm:spPr/>
      <dgm:t>
        <a:bodyPr/>
        <a:lstStyle/>
        <a:p>
          <a:endParaRPr lang="en-US"/>
        </a:p>
      </dgm:t>
    </dgm:pt>
    <dgm:pt modelId="{880540A0-91C6-42D9-80F4-CDDE448161D1}">
      <dgm:prSet/>
      <dgm:spPr/>
      <dgm:t>
        <a:bodyPr/>
        <a:lstStyle/>
        <a:p>
          <a:r>
            <a:rPr lang="en-US" dirty="0" smtClean="0"/>
            <a:t>During this stage, the problem or the change proposal is analyzed to check that is valid. This analysis is feedback to the change requester who may respond with a more specific requirements change proposal, or decide to withdraw the request</a:t>
          </a:r>
          <a:endParaRPr lang="en-US" dirty="0"/>
        </a:p>
      </dgm:t>
    </dgm:pt>
    <dgm:pt modelId="{C23CCD31-3D4F-47A8-91B4-B914A54F7C8A}" type="parTrans" cxnId="{7BC48056-0C3F-4DEA-A9EC-57C8934ED7E4}">
      <dgm:prSet/>
      <dgm:spPr/>
      <dgm:t>
        <a:bodyPr/>
        <a:lstStyle/>
        <a:p>
          <a:endParaRPr lang="en-US"/>
        </a:p>
      </dgm:t>
    </dgm:pt>
    <dgm:pt modelId="{BA6599A0-AA54-44D9-9182-BCBDC3E456DA}" type="sibTrans" cxnId="{7BC48056-0C3F-4DEA-A9EC-57C8934ED7E4}">
      <dgm:prSet/>
      <dgm:spPr/>
      <dgm:t>
        <a:bodyPr/>
        <a:lstStyle/>
        <a:p>
          <a:endParaRPr lang="en-US"/>
        </a:p>
      </dgm:t>
    </dgm:pt>
    <dgm:pt modelId="{0DF970EB-97DD-482F-A8C6-C9051DB9CD96}">
      <dgm:prSet/>
      <dgm:spPr/>
      <dgm:t>
        <a:bodyPr/>
        <a:lstStyle/>
        <a:p>
          <a:r>
            <a:rPr lang="en-US" dirty="0" smtClean="0"/>
            <a:t>The effect of proposed change assessed using traceability information and general knowledge of the system requirements. Once this analysis is completed, a decision is made whether or not to proceed with the requirements change.</a:t>
          </a:r>
          <a:endParaRPr lang="en-US" dirty="0"/>
        </a:p>
      </dgm:t>
    </dgm:pt>
    <dgm:pt modelId="{E31FA5ED-E7EE-4496-901A-556DBD62B288}" type="parTrans" cxnId="{6A2EC192-6B86-41D6-A9B5-67B7102B3B4F}">
      <dgm:prSet/>
      <dgm:spPr/>
      <dgm:t>
        <a:bodyPr/>
        <a:lstStyle/>
        <a:p>
          <a:endParaRPr lang="en-US"/>
        </a:p>
      </dgm:t>
    </dgm:pt>
    <dgm:pt modelId="{4B88C310-EDB5-4BA7-BD83-6B7184A351E2}" type="sibTrans" cxnId="{6A2EC192-6B86-41D6-A9B5-67B7102B3B4F}">
      <dgm:prSet/>
      <dgm:spPr/>
      <dgm:t>
        <a:bodyPr/>
        <a:lstStyle/>
        <a:p>
          <a:endParaRPr lang="en-US"/>
        </a:p>
      </dgm:t>
    </dgm:pt>
    <dgm:pt modelId="{87F3DB86-BA5A-4B42-A649-71DF15DBC867}">
      <dgm:prSet/>
      <dgm:spPr/>
      <dgm:t>
        <a:bodyPr/>
        <a:lstStyle/>
        <a:p>
          <a:r>
            <a:rPr lang="en-US" dirty="0" smtClean="0"/>
            <a:t>The requirements document and where necessary the system design and implementation are modified. Ideally, the document should be organized so that changes can be easily </a:t>
          </a:r>
          <a:r>
            <a:rPr lang="en-US" dirty="0" err="1" smtClean="0"/>
            <a:t>implementd</a:t>
          </a:r>
          <a:endParaRPr lang="en-US" dirty="0"/>
        </a:p>
      </dgm:t>
    </dgm:pt>
    <dgm:pt modelId="{E0B93E66-FD43-435E-8FD7-100039DEFE5B}" type="parTrans" cxnId="{04202C16-529E-4D96-87F0-CB05D36E7D07}">
      <dgm:prSet/>
      <dgm:spPr/>
      <dgm:t>
        <a:bodyPr/>
        <a:lstStyle/>
        <a:p>
          <a:endParaRPr lang="en-US"/>
        </a:p>
      </dgm:t>
    </dgm:pt>
    <dgm:pt modelId="{28EA0D7B-98C4-439C-B3E1-C88ACCABA6D5}" type="sibTrans" cxnId="{04202C16-529E-4D96-87F0-CB05D36E7D07}">
      <dgm:prSet/>
      <dgm:spPr/>
      <dgm:t>
        <a:bodyPr/>
        <a:lstStyle/>
        <a:p>
          <a:endParaRPr lang="en-US"/>
        </a:p>
      </dgm:t>
    </dgm:pt>
    <dgm:pt modelId="{9AB65DE7-EA99-4CFA-818B-9AFCCF1253B5}" type="pres">
      <dgm:prSet presAssocID="{06F9F714-39CE-45E4-94EB-0FEAF108890D}" presName="Name0" presStyleCnt="0">
        <dgm:presLayoutVars>
          <dgm:chPref val="1"/>
          <dgm:dir/>
          <dgm:animOne val="branch"/>
          <dgm:animLvl val="lvl"/>
          <dgm:resizeHandles/>
        </dgm:presLayoutVars>
      </dgm:prSet>
      <dgm:spPr/>
    </dgm:pt>
    <dgm:pt modelId="{2476F9E4-F1EB-4314-B933-7D273AD7700F}" type="pres">
      <dgm:prSet presAssocID="{10B7A0CD-3227-4C9D-859C-1600A7E4432E}" presName="vertOne" presStyleCnt="0"/>
      <dgm:spPr/>
    </dgm:pt>
    <dgm:pt modelId="{5AAE1090-8657-4FE3-B8A6-F23D9678A9DA}" type="pres">
      <dgm:prSet presAssocID="{10B7A0CD-3227-4C9D-859C-1600A7E4432E}" presName="txOne" presStyleLbl="node0" presStyleIdx="0" presStyleCnt="1" custScaleX="97024" custScaleY="52375" custLinFactY="-8876" custLinFactNeighborX="-117" custLinFactNeighborY="-100000">
        <dgm:presLayoutVars>
          <dgm:chPref val="3"/>
        </dgm:presLayoutVars>
      </dgm:prSet>
      <dgm:spPr/>
      <dgm:t>
        <a:bodyPr/>
        <a:lstStyle/>
        <a:p>
          <a:endParaRPr lang="en-US"/>
        </a:p>
      </dgm:t>
    </dgm:pt>
    <dgm:pt modelId="{0DAD5FC8-55B0-412F-B6C2-7DE9FA602395}" type="pres">
      <dgm:prSet presAssocID="{10B7A0CD-3227-4C9D-859C-1600A7E4432E}" presName="parTransOne" presStyleCnt="0"/>
      <dgm:spPr/>
    </dgm:pt>
    <dgm:pt modelId="{A5766040-BBB3-4613-ADF3-C6041602B389}" type="pres">
      <dgm:prSet presAssocID="{10B7A0CD-3227-4C9D-859C-1600A7E4432E}" presName="horzOne" presStyleCnt="0"/>
      <dgm:spPr/>
    </dgm:pt>
    <dgm:pt modelId="{AE5B7BAC-2C70-4B12-881F-6FF962A8374D}" type="pres">
      <dgm:prSet presAssocID="{666E1929-7C9B-499A-A5AA-656ECFFCCBC5}" presName="vertTwo" presStyleCnt="0"/>
      <dgm:spPr/>
    </dgm:pt>
    <dgm:pt modelId="{1752FB45-B21B-42A7-A014-39116754D0EE}" type="pres">
      <dgm:prSet presAssocID="{666E1929-7C9B-499A-A5AA-656ECFFCCBC5}" presName="txTwo" presStyleLbl="node2" presStyleIdx="0" presStyleCnt="3" custScaleX="93992" custScaleY="55773">
        <dgm:presLayoutVars>
          <dgm:chPref val="3"/>
        </dgm:presLayoutVars>
      </dgm:prSet>
      <dgm:spPr/>
      <dgm:t>
        <a:bodyPr/>
        <a:lstStyle/>
        <a:p>
          <a:endParaRPr lang="en-US"/>
        </a:p>
      </dgm:t>
    </dgm:pt>
    <dgm:pt modelId="{D12563CF-4EE7-47CB-B232-EEEB955B0142}" type="pres">
      <dgm:prSet presAssocID="{666E1929-7C9B-499A-A5AA-656ECFFCCBC5}" presName="parTransTwo" presStyleCnt="0"/>
      <dgm:spPr/>
    </dgm:pt>
    <dgm:pt modelId="{736FEB16-BB04-4939-9FB3-556DA40FE8F3}" type="pres">
      <dgm:prSet presAssocID="{666E1929-7C9B-499A-A5AA-656ECFFCCBC5}" presName="horzTwo" presStyleCnt="0"/>
      <dgm:spPr/>
    </dgm:pt>
    <dgm:pt modelId="{B79A6267-0901-48A3-83E6-18FB8E7C993E}" type="pres">
      <dgm:prSet presAssocID="{880540A0-91C6-42D9-80F4-CDDE448161D1}" presName="vertThree" presStyleCnt="0"/>
      <dgm:spPr/>
    </dgm:pt>
    <dgm:pt modelId="{9E093D8E-36F9-45CB-9461-5D9E19C1AB33}" type="pres">
      <dgm:prSet presAssocID="{880540A0-91C6-42D9-80F4-CDDE448161D1}" presName="txThree" presStyleLbl="node3" presStyleIdx="0" presStyleCnt="3">
        <dgm:presLayoutVars>
          <dgm:chPref val="3"/>
        </dgm:presLayoutVars>
      </dgm:prSet>
      <dgm:spPr/>
      <dgm:t>
        <a:bodyPr/>
        <a:lstStyle/>
        <a:p>
          <a:endParaRPr lang="en-US"/>
        </a:p>
      </dgm:t>
    </dgm:pt>
    <dgm:pt modelId="{D57EEEF0-E15E-4B28-AAD6-0E7EC2F1E95D}" type="pres">
      <dgm:prSet presAssocID="{880540A0-91C6-42D9-80F4-CDDE448161D1}" presName="horzThree" presStyleCnt="0"/>
      <dgm:spPr/>
    </dgm:pt>
    <dgm:pt modelId="{B8BCC259-F2A5-4FD6-8735-43DEC844DF15}" type="pres">
      <dgm:prSet presAssocID="{5CA213D1-AFB6-4657-A29A-89AC870CDF0E}" presName="sibSpaceTwo" presStyleCnt="0"/>
      <dgm:spPr/>
    </dgm:pt>
    <dgm:pt modelId="{52FCAFAE-CBC1-4B74-8A2E-537CD7895DD2}" type="pres">
      <dgm:prSet presAssocID="{2A81C0F6-50B7-4849-830B-80C9D389386A}" presName="vertTwo" presStyleCnt="0"/>
      <dgm:spPr/>
    </dgm:pt>
    <dgm:pt modelId="{15440A6C-2059-4A3F-BDFD-E49A8712F934}" type="pres">
      <dgm:prSet presAssocID="{2A81C0F6-50B7-4849-830B-80C9D389386A}" presName="txTwo" presStyleLbl="node2" presStyleIdx="1" presStyleCnt="3" custScaleX="84295" custScaleY="55210">
        <dgm:presLayoutVars>
          <dgm:chPref val="3"/>
        </dgm:presLayoutVars>
      </dgm:prSet>
      <dgm:spPr/>
    </dgm:pt>
    <dgm:pt modelId="{815C634C-685C-4E70-911F-41474A8CE2DD}" type="pres">
      <dgm:prSet presAssocID="{2A81C0F6-50B7-4849-830B-80C9D389386A}" presName="parTransTwo" presStyleCnt="0"/>
      <dgm:spPr/>
    </dgm:pt>
    <dgm:pt modelId="{C6A6AF8C-213A-46EE-A207-D9FB953E80FF}" type="pres">
      <dgm:prSet presAssocID="{2A81C0F6-50B7-4849-830B-80C9D389386A}" presName="horzTwo" presStyleCnt="0"/>
      <dgm:spPr/>
    </dgm:pt>
    <dgm:pt modelId="{DDFA505A-4226-453F-AC92-0BA3D0E0AE0C}" type="pres">
      <dgm:prSet presAssocID="{0DF970EB-97DD-482F-A8C6-C9051DB9CD96}" presName="vertThree" presStyleCnt="0"/>
      <dgm:spPr/>
    </dgm:pt>
    <dgm:pt modelId="{C4479512-76D2-4ECA-B62C-9D1AC9C7790F}" type="pres">
      <dgm:prSet presAssocID="{0DF970EB-97DD-482F-A8C6-C9051DB9CD96}" presName="txThree" presStyleLbl="node3" presStyleIdx="1" presStyleCnt="3">
        <dgm:presLayoutVars>
          <dgm:chPref val="3"/>
        </dgm:presLayoutVars>
      </dgm:prSet>
      <dgm:spPr/>
      <dgm:t>
        <a:bodyPr/>
        <a:lstStyle/>
        <a:p>
          <a:endParaRPr lang="en-US"/>
        </a:p>
      </dgm:t>
    </dgm:pt>
    <dgm:pt modelId="{70A74FFB-77FC-4BAF-A5AE-DB392693F4D4}" type="pres">
      <dgm:prSet presAssocID="{0DF970EB-97DD-482F-A8C6-C9051DB9CD96}" presName="horzThree" presStyleCnt="0"/>
      <dgm:spPr/>
    </dgm:pt>
    <dgm:pt modelId="{002E95D0-300A-40A3-B4CE-A70D3AE028CD}" type="pres">
      <dgm:prSet presAssocID="{55EABFDE-33F1-4806-98C5-90B8BAD72E45}" presName="sibSpaceTwo" presStyleCnt="0"/>
      <dgm:spPr/>
    </dgm:pt>
    <dgm:pt modelId="{80B67726-BA69-4F6D-93AB-0874737679BA}" type="pres">
      <dgm:prSet presAssocID="{6B8022BD-D9C1-4E66-83F7-F7180494B8D2}" presName="vertTwo" presStyleCnt="0"/>
      <dgm:spPr/>
    </dgm:pt>
    <dgm:pt modelId="{D220B5D0-C91F-4C28-BC68-B2017964AF25}" type="pres">
      <dgm:prSet presAssocID="{6B8022BD-D9C1-4E66-83F7-F7180494B8D2}" presName="txTwo" presStyleLbl="node2" presStyleIdx="2" presStyleCnt="3" custScaleX="85031" custScaleY="52574">
        <dgm:presLayoutVars>
          <dgm:chPref val="3"/>
        </dgm:presLayoutVars>
      </dgm:prSet>
      <dgm:spPr/>
      <dgm:t>
        <a:bodyPr/>
        <a:lstStyle/>
        <a:p>
          <a:endParaRPr lang="en-US"/>
        </a:p>
      </dgm:t>
    </dgm:pt>
    <dgm:pt modelId="{5C4A6D4C-7C89-4823-A05B-E84CCA09E145}" type="pres">
      <dgm:prSet presAssocID="{6B8022BD-D9C1-4E66-83F7-F7180494B8D2}" presName="parTransTwo" presStyleCnt="0"/>
      <dgm:spPr/>
    </dgm:pt>
    <dgm:pt modelId="{99E83799-79CC-4281-9374-F66B82A53E40}" type="pres">
      <dgm:prSet presAssocID="{6B8022BD-D9C1-4E66-83F7-F7180494B8D2}" presName="horzTwo" presStyleCnt="0"/>
      <dgm:spPr/>
    </dgm:pt>
    <dgm:pt modelId="{C80A29F3-C1BF-433F-9378-CFA89FE357FC}" type="pres">
      <dgm:prSet presAssocID="{87F3DB86-BA5A-4B42-A649-71DF15DBC867}" presName="vertThree" presStyleCnt="0"/>
      <dgm:spPr/>
    </dgm:pt>
    <dgm:pt modelId="{929ACEEA-DECE-40FA-B1A2-B75FC0D6C628}" type="pres">
      <dgm:prSet presAssocID="{87F3DB86-BA5A-4B42-A649-71DF15DBC867}" presName="txThree" presStyleLbl="node3" presStyleIdx="2" presStyleCnt="3">
        <dgm:presLayoutVars>
          <dgm:chPref val="3"/>
        </dgm:presLayoutVars>
      </dgm:prSet>
      <dgm:spPr/>
      <dgm:t>
        <a:bodyPr/>
        <a:lstStyle/>
        <a:p>
          <a:endParaRPr lang="en-US"/>
        </a:p>
      </dgm:t>
    </dgm:pt>
    <dgm:pt modelId="{23F45C16-2219-48AB-BD8F-BD998CEDF12A}" type="pres">
      <dgm:prSet presAssocID="{87F3DB86-BA5A-4B42-A649-71DF15DBC867}" presName="horzThree" presStyleCnt="0"/>
      <dgm:spPr/>
    </dgm:pt>
  </dgm:ptLst>
  <dgm:cxnLst>
    <dgm:cxn modelId="{EEE86CF8-6689-42E3-B149-FA28CCFF536A}" type="presOf" srcId="{87F3DB86-BA5A-4B42-A649-71DF15DBC867}" destId="{929ACEEA-DECE-40FA-B1A2-B75FC0D6C628}" srcOrd="0" destOrd="0" presId="urn:microsoft.com/office/officeart/2005/8/layout/hierarchy4"/>
    <dgm:cxn modelId="{41928726-79A2-4E45-89D4-483F2C8907B8}" type="presOf" srcId="{06F9F714-39CE-45E4-94EB-0FEAF108890D}" destId="{9AB65DE7-EA99-4CFA-818B-9AFCCF1253B5}" srcOrd="0" destOrd="0" presId="urn:microsoft.com/office/officeart/2005/8/layout/hierarchy4"/>
    <dgm:cxn modelId="{96629421-2C90-4383-A8A9-4D86116B685B}" type="presOf" srcId="{2A81C0F6-50B7-4849-830B-80C9D389386A}" destId="{15440A6C-2059-4A3F-BDFD-E49A8712F934}" srcOrd="0" destOrd="0" presId="urn:microsoft.com/office/officeart/2005/8/layout/hierarchy4"/>
    <dgm:cxn modelId="{2E352811-CD85-440B-841B-CA37F3E86E11}" type="presOf" srcId="{6B8022BD-D9C1-4E66-83F7-F7180494B8D2}" destId="{D220B5D0-C91F-4C28-BC68-B2017964AF25}" srcOrd="0" destOrd="0" presId="urn:microsoft.com/office/officeart/2005/8/layout/hierarchy4"/>
    <dgm:cxn modelId="{985C1E1B-9378-46C9-B433-0461395A5E7F}" type="presOf" srcId="{666E1929-7C9B-499A-A5AA-656ECFFCCBC5}" destId="{1752FB45-B21B-42A7-A014-39116754D0EE}" srcOrd="0" destOrd="0" presId="urn:microsoft.com/office/officeart/2005/8/layout/hierarchy4"/>
    <dgm:cxn modelId="{93FAC99C-8C2B-4683-93C8-EE9AEEE535DA}" type="presOf" srcId="{0DF970EB-97DD-482F-A8C6-C9051DB9CD96}" destId="{C4479512-76D2-4ECA-B62C-9D1AC9C7790F}" srcOrd="0" destOrd="0" presId="urn:microsoft.com/office/officeart/2005/8/layout/hierarchy4"/>
    <dgm:cxn modelId="{A30C6403-41CA-4F44-B61D-9DE628055408}" type="presOf" srcId="{10B7A0CD-3227-4C9D-859C-1600A7E4432E}" destId="{5AAE1090-8657-4FE3-B8A6-F23D9678A9DA}" srcOrd="0" destOrd="0" presId="urn:microsoft.com/office/officeart/2005/8/layout/hierarchy4"/>
    <dgm:cxn modelId="{7BC48056-0C3F-4DEA-A9EC-57C8934ED7E4}" srcId="{666E1929-7C9B-499A-A5AA-656ECFFCCBC5}" destId="{880540A0-91C6-42D9-80F4-CDDE448161D1}" srcOrd="0" destOrd="0" parTransId="{C23CCD31-3D4F-47A8-91B4-B914A54F7C8A}" sibTransId="{BA6599A0-AA54-44D9-9182-BCBDC3E456DA}"/>
    <dgm:cxn modelId="{18C6C7C2-8DCD-4B18-B09C-EF533801677C}" type="presOf" srcId="{880540A0-91C6-42D9-80F4-CDDE448161D1}" destId="{9E093D8E-36F9-45CB-9461-5D9E19C1AB33}" srcOrd="0" destOrd="0" presId="urn:microsoft.com/office/officeart/2005/8/layout/hierarchy4"/>
    <dgm:cxn modelId="{D52ABD5A-963A-4C11-8414-63A726EEA40F}" srcId="{10B7A0CD-3227-4C9D-859C-1600A7E4432E}" destId="{6B8022BD-D9C1-4E66-83F7-F7180494B8D2}" srcOrd="2" destOrd="0" parTransId="{B70CA471-41FD-4166-91E5-B47D7278D282}" sibTransId="{C0F6928D-3407-4965-ADC3-6E71D2C96752}"/>
    <dgm:cxn modelId="{6A2EC192-6B86-41D6-A9B5-67B7102B3B4F}" srcId="{2A81C0F6-50B7-4849-830B-80C9D389386A}" destId="{0DF970EB-97DD-482F-A8C6-C9051DB9CD96}" srcOrd="0" destOrd="0" parTransId="{E31FA5ED-E7EE-4496-901A-556DBD62B288}" sibTransId="{4B88C310-EDB5-4BA7-BD83-6B7184A351E2}"/>
    <dgm:cxn modelId="{023D6F4B-3173-4C62-8147-027DC4454055}" srcId="{10B7A0CD-3227-4C9D-859C-1600A7E4432E}" destId="{2A81C0F6-50B7-4849-830B-80C9D389386A}" srcOrd="1" destOrd="0" parTransId="{118B5F33-CAEE-4610-AA3B-6AE49DC23DDE}" sibTransId="{55EABFDE-33F1-4806-98C5-90B8BAD72E45}"/>
    <dgm:cxn modelId="{04202C16-529E-4D96-87F0-CB05D36E7D07}" srcId="{6B8022BD-D9C1-4E66-83F7-F7180494B8D2}" destId="{87F3DB86-BA5A-4B42-A649-71DF15DBC867}" srcOrd="0" destOrd="0" parTransId="{E0B93E66-FD43-435E-8FD7-100039DEFE5B}" sibTransId="{28EA0D7B-98C4-439C-B3E1-C88ACCABA6D5}"/>
    <dgm:cxn modelId="{F350B403-17AE-4F70-9BC2-B914A66C399A}" srcId="{06F9F714-39CE-45E4-94EB-0FEAF108890D}" destId="{10B7A0CD-3227-4C9D-859C-1600A7E4432E}" srcOrd="0" destOrd="0" parTransId="{A4EAA486-D24C-4671-9E10-2A33B4DDD43E}" sibTransId="{C983BBB5-46B0-481D-BF2B-B4EAF18A65C6}"/>
    <dgm:cxn modelId="{4B363336-A0AE-4640-98DF-23D3118E0871}" srcId="{10B7A0CD-3227-4C9D-859C-1600A7E4432E}" destId="{666E1929-7C9B-499A-A5AA-656ECFFCCBC5}" srcOrd="0" destOrd="0" parTransId="{0E7D77C6-260F-40EA-A7A2-3166E0433347}" sibTransId="{5CA213D1-AFB6-4657-A29A-89AC870CDF0E}"/>
    <dgm:cxn modelId="{6C3C834D-C1A1-41EB-9B29-B28442363A22}" type="presParOf" srcId="{9AB65DE7-EA99-4CFA-818B-9AFCCF1253B5}" destId="{2476F9E4-F1EB-4314-B933-7D273AD7700F}" srcOrd="0" destOrd="0" presId="urn:microsoft.com/office/officeart/2005/8/layout/hierarchy4"/>
    <dgm:cxn modelId="{B7DD4FF9-3C2C-4615-BC5C-545BD94EA93F}" type="presParOf" srcId="{2476F9E4-F1EB-4314-B933-7D273AD7700F}" destId="{5AAE1090-8657-4FE3-B8A6-F23D9678A9DA}" srcOrd="0" destOrd="0" presId="urn:microsoft.com/office/officeart/2005/8/layout/hierarchy4"/>
    <dgm:cxn modelId="{0E599CA7-2C5F-477D-8D6C-361F7A64C19C}" type="presParOf" srcId="{2476F9E4-F1EB-4314-B933-7D273AD7700F}" destId="{0DAD5FC8-55B0-412F-B6C2-7DE9FA602395}" srcOrd="1" destOrd="0" presId="urn:microsoft.com/office/officeart/2005/8/layout/hierarchy4"/>
    <dgm:cxn modelId="{893129F4-A667-4426-9F45-ABC3968AF9E5}" type="presParOf" srcId="{2476F9E4-F1EB-4314-B933-7D273AD7700F}" destId="{A5766040-BBB3-4613-ADF3-C6041602B389}" srcOrd="2" destOrd="0" presId="urn:microsoft.com/office/officeart/2005/8/layout/hierarchy4"/>
    <dgm:cxn modelId="{BC306454-CAF6-4A28-BC22-77B051A9F4F2}" type="presParOf" srcId="{A5766040-BBB3-4613-ADF3-C6041602B389}" destId="{AE5B7BAC-2C70-4B12-881F-6FF962A8374D}" srcOrd="0" destOrd="0" presId="urn:microsoft.com/office/officeart/2005/8/layout/hierarchy4"/>
    <dgm:cxn modelId="{001C9BA2-7025-4572-9CCA-87C3F2B65B0B}" type="presParOf" srcId="{AE5B7BAC-2C70-4B12-881F-6FF962A8374D}" destId="{1752FB45-B21B-42A7-A014-39116754D0EE}" srcOrd="0" destOrd="0" presId="urn:microsoft.com/office/officeart/2005/8/layout/hierarchy4"/>
    <dgm:cxn modelId="{BD28CC14-2496-42AF-8B0A-0217FFBCAAB1}" type="presParOf" srcId="{AE5B7BAC-2C70-4B12-881F-6FF962A8374D}" destId="{D12563CF-4EE7-47CB-B232-EEEB955B0142}" srcOrd="1" destOrd="0" presId="urn:microsoft.com/office/officeart/2005/8/layout/hierarchy4"/>
    <dgm:cxn modelId="{3AFEF9C4-AEFC-40C9-A4B5-DFC8D75FF809}" type="presParOf" srcId="{AE5B7BAC-2C70-4B12-881F-6FF962A8374D}" destId="{736FEB16-BB04-4939-9FB3-556DA40FE8F3}" srcOrd="2" destOrd="0" presId="urn:microsoft.com/office/officeart/2005/8/layout/hierarchy4"/>
    <dgm:cxn modelId="{BB8E7E93-EE1E-4C85-B92D-A32E56BEBCF8}" type="presParOf" srcId="{736FEB16-BB04-4939-9FB3-556DA40FE8F3}" destId="{B79A6267-0901-48A3-83E6-18FB8E7C993E}" srcOrd="0" destOrd="0" presId="urn:microsoft.com/office/officeart/2005/8/layout/hierarchy4"/>
    <dgm:cxn modelId="{9C978C8C-3B07-47AD-9EED-E752FAECBB87}" type="presParOf" srcId="{B79A6267-0901-48A3-83E6-18FB8E7C993E}" destId="{9E093D8E-36F9-45CB-9461-5D9E19C1AB33}" srcOrd="0" destOrd="0" presId="urn:microsoft.com/office/officeart/2005/8/layout/hierarchy4"/>
    <dgm:cxn modelId="{0735B697-FD39-4F27-8DB6-30B3827581E2}" type="presParOf" srcId="{B79A6267-0901-48A3-83E6-18FB8E7C993E}" destId="{D57EEEF0-E15E-4B28-AAD6-0E7EC2F1E95D}" srcOrd="1" destOrd="0" presId="urn:microsoft.com/office/officeart/2005/8/layout/hierarchy4"/>
    <dgm:cxn modelId="{E758470B-4289-45B5-95F1-480E7F6D4A24}" type="presParOf" srcId="{A5766040-BBB3-4613-ADF3-C6041602B389}" destId="{B8BCC259-F2A5-4FD6-8735-43DEC844DF15}" srcOrd="1" destOrd="0" presId="urn:microsoft.com/office/officeart/2005/8/layout/hierarchy4"/>
    <dgm:cxn modelId="{856036BA-5627-4344-83BA-74A22FDB8B1D}" type="presParOf" srcId="{A5766040-BBB3-4613-ADF3-C6041602B389}" destId="{52FCAFAE-CBC1-4B74-8A2E-537CD7895DD2}" srcOrd="2" destOrd="0" presId="urn:microsoft.com/office/officeart/2005/8/layout/hierarchy4"/>
    <dgm:cxn modelId="{91C60CD0-1E06-487B-9FEB-AB77FFED4413}" type="presParOf" srcId="{52FCAFAE-CBC1-4B74-8A2E-537CD7895DD2}" destId="{15440A6C-2059-4A3F-BDFD-E49A8712F934}" srcOrd="0" destOrd="0" presId="urn:microsoft.com/office/officeart/2005/8/layout/hierarchy4"/>
    <dgm:cxn modelId="{A7C00A96-D38F-41B8-8B42-96F784ED099D}" type="presParOf" srcId="{52FCAFAE-CBC1-4B74-8A2E-537CD7895DD2}" destId="{815C634C-685C-4E70-911F-41474A8CE2DD}" srcOrd="1" destOrd="0" presId="urn:microsoft.com/office/officeart/2005/8/layout/hierarchy4"/>
    <dgm:cxn modelId="{48F62923-D260-4738-9A7B-47F9491E29D7}" type="presParOf" srcId="{52FCAFAE-CBC1-4B74-8A2E-537CD7895DD2}" destId="{C6A6AF8C-213A-46EE-A207-D9FB953E80FF}" srcOrd="2" destOrd="0" presId="urn:microsoft.com/office/officeart/2005/8/layout/hierarchy4"/>
    <dgm:cxn modelId="{C16655DF-5FD5-42F5-9886-60B0A447858D}" type="presParOf" srcId="{C6A6AF8C-213A-46EE-A207-D9FB953E80FF}" destId="{DDFA505A-4226-453F-AC92-0BA3D0E0AE0C}" srcOrd="0" destOrd="0" presId="urn:microsoft.com/office/officeart/2005/8/layout/hierarchy4"/>
    <dgm:cxn modelId="{9B920B06-426B-407F-BA3E-33B1DF8B24C5}" type="presParOf" srcId="{DDFA505A-4226-453F-AC92-0BA3D0E0AE0C}" destId="{C4479512-76D2-4ECA-B62C-9D1AC9C7790F}" srcOrd="0" destOrd="0" presId="urn:microsoft.com/office/officeart/2005/8/layout/hierarchy4"/>
    <dgm:cxn modelId="{9D062DDB-00DD-4D51-81C3-6C25AB97CEB5}" type="presParOf" srcId="{DDFA505A-4226-453F-AC92-0BA3D0E0AE0C}" destId="{70A74FFB-77FC-4BAF-A5AE-DB392693F4D4}" srcOrd="1" destOrd="0" presId="urn:microsoft.com/office/officeart/2005/8/layout/hierarchy4"/>
    <dgm:cxn modelId="{F43EB068-BC40-43A0-B625-5BF0BCDA0035}" type="presParOf" srcId="{A5766040-BBB3-4613-ADF3-C6041602B389}" destId="{002E95D0-300A-40A3-B4CE-A70D3AE028CD}" srcOrd="3" destOrd="0" presId="urn:microsoft.com/office/officeart/2005/8/layout/hierarchy4"/>
    <dgm:cxn modelId="{7940CA86-6D7B-4BCE-822C-97A791E1D314}" type="presParOf" srcId="{A5766040-BBB3-4613-ADF3-C6041602B389}" destId="{80B67726-BA69-4F6D-93AB-0874737679BA}" srcOrd="4" destOrd="0" presId="urn:microsoft.com/office/officeart/2005/8/layout/hierarchy4"/>
    <dgm:cxn modelId="{F069E7C2-48D3-47A5-9875-C25EB8AFE7ED}" type="presParOf" srcId="{80B67726-BA69-4F6D-93AB-0874737679BA}" destId="{D220B5D0-C91F-4C28-BC68-B2017964AF25}" srcOrd="0" destOrd="0" presId="urn:microsoft.com/office/officeart/2005/8/layout/hierarchy4"/>
    <dgm:cxn modelId="{3D8AC378-1BF4-415D-927A-1C5572C01E18}" type="presParOf" srcId="{80B67726-BA69-4F6D-93AB-0874737679BA}" destId="{5C4A6D4C-7C89-4823-A05B-E84CCA09E145}" srcOrd="1" destOrd="0" presId="urn:microsoft.com/office/officeart/2005/8/layout/hierarchy4"/>
    <dgm:cxn modelId="{1EC881C4-87AE-44A2-9897-A9E1797A4830}" type="presParOf" srcId="{80B67726-BA69-4F6D-93AB-0874737679BA}" destId="{99E83799-79CC-4281-9374-F66B82A53E40}" srcOrd="2" destOrd="0" presId="urn:microsoft.com/office/officeart/2005/8/layout/hierarchy4"/>
    <dgm:cxn modelId="{58013EF0-A653-4711-8182-79582E77E8EF}" type="presParOf" srcId="{99E83799-79CC-4281-9374-F66B82A53E40}" destId="{C80A29F3-C1BF-433F-9378-CFA89FE357FC}" srcOrd="0" destOrd="0" presId="urn:microsoft.com/office/officeart/2005/8/layout/hierarchy4"/>
    <dgm:cxn modelId="{3B2D2A1F-5FBE-4FB5-B9C7-4F613B69CEA5}" type="presParOf" srcId="{C80A29F3-C1BF-433F-9378-CFA89FE357FC}" destId="{929ACEEA-DECE-40FA-B1A2-B75FC0D6C628}" srcOrd="0" destOrd="0" presId="urn:microsoft.com/office/officeart/2005/8/layout/hierarchy4"/>
    <dgm:cxn modelId="{57C8C927-F0FF-4F65-A0AB-531601A616E0}" type="presParOf" srcId="{C80A29F3-C1BF-433F-9378-CFA89FE357FC}" destId="{23F45C16-2219-48AB-BD8F-BD998CEDF12A}"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06F9F714-39CE-45E4-94EB-0FEAF108890D}" type="doc">
      <dgm:prSet loTypeId="urn:microsoft.com/office/officeart/2005/8/layout/hierarchy4" loCatId="list" qsTypeId="urn:microsoft.com/office/officeart/2005/8/quickstyle/simple1" qsCatId="simple" csTypeId="urn:microsoft.com/office/officeart/2005/8/colors/colorful1" csCatId="colorful" phldr="1"/>
      <dgm:spPr/>
      <dgm:t>
        <a:bodyPr/>
        <a:lstStyle/>
        <a:p>
          <a:endParaRPr lang="en-US"/>
        </a:p>
      </dgm:t>
    </dgm:pt>
    <dgm:pt modelId="{9AB65DE7-EA99-4CFA-818B-9AFCCF1253B5}" type="pres">
      <dgm:prSet presAssocID="{06F9F714-39CE-45E4-94EB-0FEAF108890D}" presName="Name0" presStyleCnt="0">
        <dgm:presLayoutVars>
          <dgm:chPref val="1"/>
          <dgm:dir/>
          <dgm:animOne val="branch"/>
          <dgm:animLvl val="lvl"/>
          <dgm:resizeHandles/>
        </dgm:presLayoutVars>
      </dgm:prSet>
      <dgm:spPr/>
    </dgm:pt>
  </dgm:ptLst>
  <dgm:cxnLst>
    <dgm:cxn modelId="{0A3D6206-32ED-47ED-9FCF-C409FE8A739A}" type="presOf" srcId="{06F9F714-39CE-45E4-94EB-0FEAF108890D}" destId="{9AB65DE7-EA99-4CFA-818B-9AFCCF1253B5}" srcOrd="0"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06F9F714-39CE-45E4-94EB-0FEAF108890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30683500-F890-4F63-A55A-61BBC72AAB3A}">
      <dgm:prSet phldrT="[Text]"/>
      <dgm:spPr/>
      <dgm:t>
        <a:bodyPr/>
        <a:lstStyle/>
        <a:p>
          <a:pPr algn="l"/>
          <a:r>
            <a:rPr lang="en-US" b="0" i="0" dirty="0" smtClean="0"/>
            <a:t>Requirements for a software system set out what the system should do and define constraints on its operation and implementation</a:t>
          </a:r>
          <a:endParaRPr lang="en-US" dirty="0"/>
        </a:p>
      </dgm:t>
    </dgm:pt>
    <dgm:pt modelId="{69653FFA-50B1-4B02-AF5E-B6FA75520D10}" type="parTrans" cxnId="{543D479B-BCA9-453C-9929-DDE308E8E938}">
      <dgm:prSet/>
      <dgm:spPr/>
      <dgm:t>
        <a:bodyPr/>
        <a:lstStyle/>
        <a:p>
          <a:endParaRPr lang="en-US"/>
        </a:p>
      </dgm:t>
    </dgm:pt>
    <dgm:pt modelId="{26DA2174-4CA7-4EF7-A338-AFECB4D05515}" type="sibTrans" cxnId="{543D479B-BCA9-453C-9929-DDE308E8E938}">
      <dgm:prSet/>
      <dgm:spPr/>
      <dgm:t>
        <a:bodyPr/>
        <a:lstStyle/>
        <a:p>
          <a:endParaRPr lang="en-US"/>
        </a:p>
      </dgm:t>
    </dgm:pt>
    <dgm:pt modelId="{6CEA17C7-9F79-4688-853E-F5C16E8D4CFC}">
      <dgm:prSet phldrT="[Text]"/>
      <dgm:spPr/>
      <dgm:t>
        <a:bodyPr/>
        <a:lstStyle/>
        <a:p>
          <a:pPr algn="l"/>
          <a:r>
            <a:rPr lang="en-US" b="0" i="0" dirty="0" smtClean="0"/>
            <a:t> Functional requirements are statements of the services that the system must provide or are descriptions of how some computations must be carried out.</a:t>
          </a:r>
          <a:endParaRPr lang="en-US" dirty="0"/>
        </a:p>
      </dgm:t>
    </dgm:pt>
    <dgm:pt modelId="{CA970152-3B49-429F-AFBE-F42562DC5637}" type="parTrans" cxnId="{9380BE33-9DAC-4E62-BD73-339B8C257027}">
      <dgm:prSet/>
      <dgm:spPr/>
      <dgm:t>
        <a:bodyPr/>
        <a:lstStyle/>
        <a:p>
          <a:endParaRPr lang="en-US"/>
        </a:p>
      </dgm:t>
    </dgm:pt>
    <dgm:pt modelId="{B6171B56-89ED-47DD-ADAC-6721A10FF3A8}" type="sibTrans" cxnId="{9380BE33-9DAC-4E62-BD73-339B8C257027}">
      <dgm:prSet/>
      <dgm:spPr/>
      <dgm:t>
        <a:bodyPr/>
        <a:lstStyle/>
        <a:p>
          <a:endParaRPr lang="en-US"/>
        </a:p>
      </dgm:t>
    </dgm:pt>
    <dgm:pt modelId="{B5F599DB-A525-4BE6-A090-7B9C45F40361}">
      <dgm:prSet phldrT="[Text]"/>
      <dgm:spPr/>
      <dgm:t>
        <a:bodyPr/>
        <a:lstStyle/>
        <a:p>
          <a:pPr algn="l"/>
          <a:r>
            <a:rPr lang="en-US" b="0" i="0" dirty="0" smtClean="0"/>
            <a:t> Non-functional requirements often constrain the system being developed and the development process being used. These might be product requirements, organizational requirements, or external requirements. They often relate to the emergent properties of the system and </a:t>
          </a:r>
          <a:r>
            <a:rPr lang="en-US" b="0" i="0" dirty="0" err="1" smtClean="0"/>
            <a:t>thereforeapply</a:t>
          </a:r>
          <a:r>
            <a:rPr lang="en-US" b="0" i="0" dirty="0" smtClean="0"/>
            <a:t> to the system as a whole.</a:t>
          </a:r>
          <a:endParaRPr lang="en-US" dirty="0"/>
        </a:p>
      </dgm:t>
    </dgm:pt>
    <dgm:pt modelId="{66F85A34-5966-49C4-8544-108028317E91}" type="parTrans" cxnId="{85C547EC-B47E-42A5-A0E5-94BF42F12A7E}">
      <dgm:prSet/>
      <dgm:spPr/>
      <dgm:t>
        <a:bodyPr/>
        <a:lstStyle/>
        <a:p>
          <a:endParaRPr lang="en-US"/>
        </a:p>
      </dgm:t>
    </dgm:pt>
    <dgm:pt modelId="{BA581F28-E701-4A5E-A8D7-B0C6A951B570}" type="sibTrans" cxnId="{85C547EC-B47E-42A5-A0E5-94BF42F12A7E}">
      <dgm:prSet/>
      <dgm:spPr/>
      <dgm:t>
        <a:bodyPr/>
        <a:lstStyle/>
        <a:p>
          <a:endParaRPr lang="en-US"/>
        </a:p>
      </dgm:t>
    </dgm:pt>
    <dgm:pt modelId="{4160AC10-5715-4FEE-9381-F14C64A00071}">
      <dgm:prSet phldrT="[Text]"/>
      <dgm:spPr/>
      <dgm:t>
        <a:bodyPr/>
        <a:lstStyle/>
        <a:p>
          <a:pPr algn="l"/>
          <a:r>
            <a:rPr lang="en-US" b="0" i="0" dirty="0" smtClean="0"/>
            <a:t>The requirements engineering process includes requirements elicitation, requirements specification, requirements validation, and requirements management.</a:t>
          </a:r>
          <a:endParaRPr lang="en-US" dirty="0"/>
        </a:p>
      </dgm:t>
    </dgm:pt>
    <dgm:pt modelId="{08F43D68-5CE0-418E-A560-AEFD060AC6DB}" type="parTrans" cxnId="{8EC8EBA5-68B7-4EAD-A102-90C89034B2D9}">
      <dgm:prSet/>
      <dgm:spPr/>
      <dgm:t>
        <a:bodyPr/>
        <a:lstStyle/>
        <a:p>
          <a:endParaRPr lang="en-US"/>
        </a:p>
      </dgm:t>
    </dgm:pt>
    <dgm:pt modelId="{5DB64109-61C4-466B-9619-6ECBAA985B88}" type="sibTrans" cxnId="{8EC8EBA5-68B7-4EAD-A102-90C89034B2D9}">
      <dgm:prSet/>
      <dgm:spPr/>
      <dgm:t>
        <a:bodyPr/>
        <a:lstStyle/>
        <a:p>
          <a:endParaRPr lang="en-US"/>
        </a:p>
      </dgm:t>
    </dgm:pt>
    <dgm:pt modelId="{ABF5A993-177E-4B9D-BB3C-3C0884474B97}">
      <dgm:prSet phldrT="[Text]"/>
      <dgm:spPr/>
      <dgm:t>
        <a:bodyPr/>
        <a:lstStyle/>
        <a:p>
          <a:pPr algn="l"/>
          <a:r>
            <a:rPr lang="en-US" b="0" i="0" dirty="0" smtClean="0"/>
            <a:t>Requirements elicitation is an iterative process that can be represented as a spiral of activities—requirements discovery, requirements classification and organization, requirements negotiation, and requirements documentation.</a:t>
          </a:r>
          <a:endParaRPr lang="en-US" dirty="0"/>
        </a:p>
      </dgm:t>
    </dgm:pt>
    <dgm:pt modelId="{EE4C0CD8-DFE4-4685-9F0F-E8D48D3B7E61}" type="parTrans" cxnId="{88FEE2D6-B262-4F6F-96D5-E94001E9F168}">
      <dgm:prSet/>
      <dgm:spPr/>
      <dgm:t>
        <a:bodyPr/>
        <a:lstStyle/>
        <a:p>
          <a:endParaRPr lang="en-US"/>
        </a:p>
      </dgm:t>
    </dgm:pt>
    <dgm:pt modelId="{CB43CCC3-50EA-4687-92B0-C00CDC550C88}" type="sibTrans" cxnId="{88FEE2D6-B262-4F6F-96D5-E94001E9F168}">
      <dgm:prSet/>
      <dgm:spPr/>
      <dgm:t>
        <a:bodyPr/>
        <a:lstStyle/>
        <a:p>
          <a:endParaRPr lang="en-US"/>
        </a:p>
      </dgm:t>
    </dgm:pt>
    <dgm:pt modelId="{75D35E91-9CBC-4D02-B2CE-3C426283786A}" type="pres">
      <dgm:prSet presAssocID="{06F9F714-39CE-45E4-94EB-0FEAF108890D}" presName="linear" presStyleCnt="0">
        <dgm:presLayoutVars>
          <dgm:animLvl val="lvl"/>
          <dgm:resizeHandles val="exact"/>
        </dgm:presLayoutVars>
      </dgm:prSet>
      <dgm:spPr/>
    </dgm:pt>
    <dgm:pt modelId="{F2EA970A-919D-4E42-8CEC-8A9126C25239}" type="pres">
      <dgm:prSet presAssocID="{30683500-F890-4F63-A55A-61BBC72AAB3A}" presName="parentText" presStyleLbl="node1" presStyleIdx="0" presStyleCnt="5">
        <dgm:presLayoutVars>
          <dgm:chMax val="0"/>
          <dgm:bulletEnabled val="1"/>
        </dgm:presLayoutVars>
      </dgm:prSet>
      <dgm:spPr/>
    </dgm:pt>
    <dgm:pt modelId="{DB6C56D5-703B-4E5E-8620-A0D2FB8776EA}" type="pres">
      <dgm:prSet presAssocID="{26DA2174-4CA7-4EF7-A338-AFECB4D05515}" presName="spacer" presStyleCnt="0"/>
      <dgm:spPr/>
    </dgm:pt>
    <dgm:pt modelId="{EC21A97C-D94D-4058-ACB2-479FD5A85DCE}" type="pres">
      <dgm:prSet presAssocID="{6CEA17C7-9F79-4688-853E-F5C16E8D4CFC}" presName="parentText" presStyleLbl="node1" presStyleIdx="1" presStyleCnt="5">
        <dgm:presLayoutVars>
          <dgm:chMax val="0"/>
          <dgm:bulletEnabled val="1"/>
        </dgm:presLayoutVars>
      </dgm:prSet>
      <dgm:spPr/>
    </dgm:pt>
    <dgm:pt modelId="{34FAB396-F170-4F92-AF21-E3136F86F5B5}" type="pres">
      <dgm:prSet presAssocID="{B6171B56-89ED-47DD-ADAC-6721A10FF3A8}" presName="spacer" presStyleCnt="0"/>
      <dgm:spPr/>
    </dgm:pt>
    <dgm:pt modelId="{24AC9307-130D-45A7-B96D-1EE827315FC3}" type="pres">
      <dgm:prSet presAssocID="{B5F599DB-A525-4BE6-A090-7B9C45F40361}" presName="parentText" presStyleLbl="node1" presStyleIdx="2" presStyleCnt="5">
        <dgm:presLayoutVars>
          <dgm:chMax val="0"/>
          <dgm:bulletEnabled val="1"/>
        </dgm:presLayoutVars>
      </dgm:prSet>
      <dgm:spPr/>
      <dgm:t>
        <a:bodyPr/>
        <a:lstStyle/>
        <a:p>
          <a:endParaRPr lang="en-US"/>
        </a:p>
      </dgm:t>
    </dgm:pt>
    <dgm:pt modelId="{69498C91-1A7B-4D61-80CF-6A4E8BD1D878}" type="pres">
      <dgm:prSet presAssocID="{BA581F28-E701-4A5E-A8D7-B0C6A951B570}" presName="spacer" presStyleCnt="0"/>
      <dgm:spPr/>
    </dgm:pt>
    <dgm:pt modelId="{E52953CB-793C-4F38-9606-A281444A6E6B}" type="pres">
      <dgm:prSet presAssocID="{4160AC10-5715-4FEE-9381-F14C64A00071}" presName="parentText" presStyleLbl="node1" presStyleIdx="3" presStyleCnt="5">
        <dgm:presLayoutVars>
          <dgm:chMax val="0"/>
          <dgm:bulletEnabled val="1"/>
        </dgm:presLayoutVars>
      </dgm:prSet>
      <dgm:spPr/>
    </dgm:pt>
    <dgm:pt modelId="{A0AD20DA-DFC8-497D-80F7-C030FC036C1D}" type="pres">
      <dgm:prSet presAssocID="{5DB64109-61C4-466B-9619-6ECBAA985B88}" presName="spacer" presStyleCnt="0"/>
      <dgm:spPr/>
    </dgm:pt>
    <dgm:pt modelId="{778DDB8D-F42F-4B56-80E7-BA7A8C2EEC7C}" type="pres">
      <dgm:prSet presAssocID="{ABF5A993-177E-4B9D-BB3C-3C0884474B97}" presName="parentText" presStyleLbl="node1" presStyleIdx="4" presStyleCnt="5">
        <dgm:presLayoutVars>
          <dgm:chMax val="0"/>
          <dgm:bulletEnabled val="1"/>
        </dgm:presLayoutVars>
      </dgm:prSet>
      <dgm:spPr/>
    </dgm:pt>
  </dgm:ptLst>
  <dgm:cxnLst>
    <dgm:cxn modelId="{D155E843-0CE6-4EFB-A6A7-CC986B014AFF}" type="presOf" srcId="{ABF5A993-177E-4B9D-BB3C-3C0884474B97}" destId="{778DDB8D-F42F-4B56-80E7-BA7A8C2EEC7C}" srcOrd="0" destOrd="0" presId="urn:microsoft.com/office/officeart/2005/8/layout/vList2"/>
    <dgm:cxn modelId="{19C3A742-3FAC-41C6-9E4F-B564DB0AA2FC}" type="presOf" srcId="{6CEA17C7-9F79-4688-853E-F5C16E8D4CFC}" destId="{EC21A97C-D94D-4058-ACB2-479FD5A85DCE}" srcOrd="0" destOrd="0" presId="urn:microsoft.com/office/officeart/2005/8/layout/vList2"/>
    <dgm:cxn modelId="{29EF04B6-F7A5-44A7-B2DC-3D764BBC7B79}" type="presOf" srcId="{B5F599DB-A525-4BE6-A090-7B9C45F40361}" destId="{24AC9307-130D-45A7-B96D-1EE827315FC3}" srcOrd="0" destOrd="0" presId="urn:microsoft.com/office/officeart/2005/8/layout/vList2"/>
    <dgm:cxn modelId="{85C547EC-B47E-42A5-A0E5-94BF42F12A7E}" srcId="{06F9F714-39CE-45E4-94EB-0FEAF108890D}" destId="{B5F599DB-A525-4BE6-A090-7B9C45F40361}" srcOrd="2" destOrd="0" parTransId="{66F85A34-5966-49C4-8544-108028317E91}" sibTransId="{BA581F28-E701-4A5E-A8D7-B0C6A951B570}"/>
    <dgm:cxn modelId="{2F2ED973-E2F0-4749-8D45-506A6AFF8476}" type="presOf" srcId="{06F9F714-39CE-45E4-94EB-0FEAF108890D}" destId="{75D35E91-9CBC-4D02-B2CE-3C426283786A}" srcOrd="0" destOrd="0" presId="urn:microsoft.com/office/officeart/2005/8/layout/vList2"/>
    <dgm:cxn modelId="{7B9CD1D8-0BF2-4CEC-8185-7F7D5ECAC1D8}" type="presOf" srcId="{4160AC10-5715-4FEE-9381-F14C64A00071}" destId="{E52953CB-793C-4F38-9606-A281444A6E6B}" srcOrd="0" destOrd="0" presId="urn:microsoft.com/office/officeart/2005/8/layout/vList2"/>
    <dgm:cxn modelId="{88FEE2D6-B262-4F6F-96D5-E94001E9F168}" srcId="{06F9F714-39CE-45E4-94EB-0FEAF108890D}" destId="{ABF5A993-177E-4B9D-BB3C-3C0884474B97}" srcOrd="4" destOrd="0" parTransId="{EE4C0CD8-DFE4-4685-9F0F-E8D48D3B7E61}" sibTransId="{CB43CCC3-50EA-4687-92B0-C00CDC550C88}"/>
    <dgm:cxn modelId="{FF6F7D49-D22D-4385-9380-D5C420E4E448}" type="presOf" srcId="{30683500-F890-4F63-A55A-61BBC72AAB3A}" destId="{F2EA970A-919D-4E42-8CEC-8A9126C25239}" srcOrd="0" destOrd="0" presId="urn:microsoft.com/office/officeart/2005/8/layout/vList2"/>
    <dgm:cxn modelId="{9380BE33-9DAC-4E62-BD73-339B8C257027}" srcId="{06F9F714-39CE-45E4-94EB-0FEAF108890D}" destId="{6CEA17C7-9F79-4688-853E-F5C16E8D4CFC}" srcOrd="1" destOrd="0" parTransId="{CA970152-3B49-429F-AFBE-F42562DC5637}" sibTransId="{B6171B56-89ED-47DD-ADAC-6721A10FF3A8}"/>
    <dgm:cxn modelId="{8EC8EBA5-68B7-4EAD-A102-90C89034B2D9}" srcId="{06F9F714-39CE-45E4-94EB-0FEAF108890D}" destId="{4160AC10-5715-4FEE-9381-F14C64A00071}" srcOrd="3" destOrd="0" parTransId="{08F43D68-5CE0-418E-A560-AEFD060AC6DB}" sibTransId="{5DB64109-61C4-466B-9619-6ECBAA985B88}"/>
    <dgm:cxn modelId="{543D479B-BCA9-453C-9929-DDE308E8E938}" srcId="{06F9F714-39CE-45E4-94EB-0FEAF108890D}" destId="{30683500-F890-4F63-A55A-61BBC72AAB3A}" srcOrd="0" destOrd="0" parTransId="{69653FFA-50B1-4B02-AF5E-B6FA75520D10}" sibTransId="{26DA2174-4CA7-4EF7-A338-AFECB4D05515}"/>
    <dgm:cxn modelId="{408C3908-A956-4E57-96A1-E6056BCE0813}" type="presParOf" srcId="{75D35E91-9CBC-4D02-B2CE-3C426283786A}" destId="{F2EA970A-919D-4E42-8CEC-8A9126C25239}" srcOrd="0" destOrd="0" presId="urn:microsoft.com/office/officeart/2005/8/layout/vList2"/>
    <dgm:cxn modelId="{83E31B89-A6E7-46E5-AF5F-ECAD29CE62D8}" type="presParOf" srcId="{75D35E91-9CBC-4D02-B2CE-3C426283786A}" destId="{DB6C56D5-703B-4E5E-8620-A0D2FB8776EA}" srcOrd="1" destOrd="0" presId="urn:microsoft.com/office/officeart/2005/8/layout/vList2"/>
    <dgm:cxn modelId="{FF5505F9-9F89-4381-BDC3-C66E13C31372}" type="presParOf" srcId="{75D35E91-9CBC-4D02-B2CE-3C426283786A}" destId="{EC21A97C-D94D-4058-ACB2-479FD5A85DCE}" srcOrd="2" destOrd="0" presId="urn:microsoft.com/office/officeart/2005/8/layout/vList2"/>
    <dgm:cxn modelId="{18726A9F-1425-4060-82FC-DCEC2B71DF32}" type="presParOf" srcId="{75D35E91-9CBC-4D02-B2CE-3C426283786A}" destId="{34FAB396-F170-4F92-AF21-E3136F86F5B5}" srcOrd="3" destOrd="0" presId="urn:microsoft.com/office/officeart/2005/8/layout/vList2"/>
    <dgm:cxn modelId="{3454842C-3B25-423D-AF8C-56CCD8C89942}" type="presParOf" srcId="{75D35E91-9CBC-4D02-B2CE-3C426283786A}" destId="{24AC9307-130D-45A7-B96D-1EE827315FC3}" srcOrd="4" destOrd="0" presId="urn:microsoft.com/office/officeart/2005/8/layout/vList2"/>
    <dgm:cxn modelId="{F31A717E-EDB0-4FA0-B166-FFAB52ABA839}" type="presParOf" srcId="{75D35E91-9CBC-4D02-B2CE-3C426283786A}" destId="{69498C91-1A7B-4D61-80CF-6A4E8BD1D878}" srcOrd="5" destOrd="0" presId="urn:microsoft.com/office/officeart/2005/8/layout/vList2"/>
    <dgm:cxn modelId="{A6892823-5C25-438A-812E-962D3A5BFAD1}" type="presParOf" srcId="{75D35E91-9CBC-4D02-B2CE-3C426283786A}" destId="{E52953CB-793C-4F38-9606-A281444A6E6B}" srcOrd="6" destOrd="0" presId="urn:microsoft.com/office/officeart/2005/8/layout/vList2"/>
    <dgm:cxn modelId="{3CDFFEDD-3C01-4020-AACC-FCAAA654708D}" type="presParOf" srcId="{75D35E91-9CBC-4D02-B2CE-3C426283786A}" destId="{A0AD20DA-DFC8-497D-80F7-C030FC036C1D}" srcOrd="7" destOrd="0" presId="urn:microsoft.com/office/officeart/2005/8/layout/vList2"/>
    <dgm:cxn modelId="{06F3B1BF-5DD8-479B-9787-A0B55C42241F}" type="presParOf" srcId="{75D35E91-9CBC-4D02-B2CE-3C426283786A}" destId="{778DDB8D-F42F-4B56-80E7-BA7A8C2EEC7C}"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6F9F714-39CE-45E4-94EB-0FEAF108890D}"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41A358A1-ACA2-4F62-8F12-C5CAF83CFF44}">
      <dgm:prSet/>
      <dgm:spPr/>
      <dgm:t>
        <a:bodyPr/>
        <a:lstStyle/>
        <a:p>
          <a:r>
            <a:rPr lang="en-US" dirty="0" smtClean="0"/>
            <a:t>Stake holders don’t know what they really want</a:t>
          </a:r>
        </a:p>
      </dgm:t>
    </dgm:pt>
    <dgm:pt modelId="{9FD16D1A-ECD0-4C37-AA73-94EDC8F55C57}" type="parTrans" cxnId="{B33D67F3-946F-498E-8126-FD46FACA5DAF}">
      <dgm:prSet/>
      <dgm:spPr/>
    </dgm:pt>
    <dgm:pt modelId="{156DE619-E5B4-464B-A89A-384526A0B8F9}" type="sibTrans" cxnId="{B33D67F3-946F-498E-8126-FD46FACA5DAF}">
      <dgm:prSet/>
      <dgm:spPr/>
    </dgm:pt>
    <dgm:pt modelId="{C6F3E8E2-0083-4074-8300-427F5174B98F}">
      <dgm:prSet/>
      <dgm:spPr/>
      <dgm:t>
        <a:bodyPr/>
        <a:lstStyle/>
        <a:p>
          <a:r>
            <a:rPr lang="en-US" dirty="0" smtClean="0"/>
            <a:t>Stakeholders express requirements in their own terms</a:t>
          </a:r>
        </a:p>
      </dgm:t>
    </dgm:pt>
    <dgm:pt modelId="{513FCC4D-0419-4EBF-AE1D-CB941E09954A}" type="parTrans" cxnId="{29A16F35-2E64-40CA-AB85-1C18B34AC12C}">
      <dgm:prSet/>
      <dgm:spPr/>
    </dgm:pt>
    <dgm:pt modelId="{79FA6A15-1E3A-4B58-A18B-C424E1E336B7}" type="sibTrans" cxnId="{29A16F35-2E64-40CA-AB85-1C18B34AC12C}">
      <dgm:prSet/>
      <dgm:spPr/>
    </dgm:pt>
    <dgm:pt modelId="{D2A616E4-6175-4A64-931B-DCF7B9D86956}">
      <dgm:prSet/>
      <dgm:spPr/>
      <dgm:t>
        <a:bodyPr/>
        <a:lstStyle/>
        <a:p>
          <a:r>
            <a:rPr lang="en-US" dirty="0" smtClean="0"/>
            <a:t>Different stakeholders may have conflicting requirements</a:t>
          </a:r>
        </a:p>
      </dgm:t>
    </dgm:pt>
    <dgm:pt modelId="{EC75F5B4-AE3C-443D-8E75-60FC7C8A3E96}" type="parTrans" cxnId="{A1A934FA-A4ED-4D57-9411-8DF8FCF3ED5D}">
      <dgm:prSet/>
      <dgm:spPr/>
    </dgm:pt>
    <dgm:pt modelId="{BB3321C7-9A5D-4867-8D58-7ABEC62DEF4B}" type="sibTrans" cxnId="{A1A934FA-A4ED-4D57-9411-8DF8FCF3ED5D}">
      <dgm:prSet/>
      <dgm:spPr/>
    </dgm:pt>
    <dgm:pt modelId="{CB650EC2-4FB2-47E3-A64D-8FC4E688FC7D}">
      <dgm:prSet/>
      <dgm:spPr/>
      <dgm:t>
        <a:bodyPr/>
        <a:lstStyle/>
        <a:p>
          <a:r>
            <a:rPr lang="en-US" dirty="0" smtClean="0"/>
            <a:t>Organizational and political factors may influence the system requirements</a:t>
          </a:r>
        </a:p>
      </dgm:t>
    </dgm:pt>
    <dgm:pt modelId="{D4E909AC-946A-4297-B2C3-DD9C6A1B16BD}" type="parTrans" cxnId="{65B6D952-9AF3-45F8-BA35-A93DF781917A}">
      <dgm:prSet/>
      <dgm:spPr/>
    </dgm:pt>
    <dgm:pt modelId="{E41D5A77-DDAF-431F-88BA-72B34D290E80}" type="sibTrans" cxnId="{65B6D952-9AF3-45F8-BA35-A93DF781917A}">
      <dgm:prSet/>
      <dgm:spPr/>
    </dgm:pt>
    <dgm:pt modelId="{F9C244F0-A942-477F-A927-2C36172F21B2}">
      <dgm:prSet/>
      <dgm:spPr/>
      <dgm:t>
        <a:bodyPr/>
        <a:lstStyle/>
        <a:p>
          <a:r>
            <a:rPr lang="en-US" dirty="0" smtClean="0"/>
            <a:t>The requirements change during the analysis process. New stakeholders may emerge and the business environment may change</a:t>
          </a:r>
        </a:p>
      </dgm:t>
    </dgm:pt>
    <dgm:pt modelId="{E66CB6E0-F8E4-406B-ACC0-AD2B471F7C06}" type="parTrans" cxnId="{22BD9D05-7C99-4D63-BB39-324608D4BFE7}">
      <dgm:prSet/>
      <dgm:spPr/>
    </dgm:pt>
    <dgm:pt modelId="{1965594F-0CA8-4CE4-844E-AA1E7588C5FF}" type="sibTrans" cxnId="{22BD9D05-7C99-4D63-BB39-324608D4BFE7}">
      <dgm:prSet/>
      <dgm:spPr/>
    </dgm:pt>
    <dgm:pt modelId="{63184BDE-704C-4F55-8311-E16B1874E46E}" type="pres">
      <dgm:prSet presAssocID="{06F9F714-39CE-45E4-94EB-0FEAF108890D}" presName="diagram" presStyleCnt="0">
        <dgm:presLayoutVars>
          <dgm:dir/>
          <dgm:resizeHandles val="exact"/>
        </dgm:presLayoutVars>
      </dgm:prSet>
      <dgm:spPr/>
    </dgm:pt>
    <dgm:pt modelId="{6FF7AFE1-1948-4505-BCF5-D80DA3E1FF9A}" type="pres">
      <dgm:prSet presAssocID="{41A358A1-ACA2-4F62-8F12-C5CAF83CFF44}" presName="node" presStyleLbl="node1" presStyleIdx="0" presStyleCnt="5">
        <dgm:presLayoutVars>
          <dgm:bulletEnabled val="1"/>
        </dgm:presLayoutVars>
      </dgm:prSet>
      <dgm:spPr/>
    </dgm:pt>
    <dgm:pt modelId="{DEEFE340-D228-4F31-BB16-2891FFC176F4}" type="pres">
      <dgm:prSet presAssocID="{156DE619-E5B4-464B-A89A-384526A0B8F9}" presName="sibTrans" presStyleCnt="0"/>
      <dgm:spPr/>
    </dgm:pt>
    <dgm:pt modelId="{1B072648-35F7-455F-AA88-8892E5D86C7B}" type="pres">
      <dgm:prSet presAssocID="{C6F3E8E2-0083-4074-8300-427F5174B98F}" presName="node" presStyleLbl="node1" presStyleIdx="1" presStyleCnt="5">
        <dgm:presLayoutVars>
          <dgm:bulletEnabled val="1"/>
        </dgm:presLayoutVars>
      </dgm:prSet>
      <dgm:spPr/>
    </dgm:pt>
    <dgm:pt modelId="{B76AF9C3-E767-40E5-A9EF-B30B4200ED48}" type="pres">
      <dgm:prSet presAssocID="{79FA6A15-1E3A-4B58-A18B-C424E1E336B7}" presName="sibTrans" presStyleCnt="0"/>
      <dgm:spPr/>
    </dgm:pt>
    <dgm:pt modelId="{CD3959F1-9386-4732-A68B-684DF9054C35}" type="pres">
      <dgm:prSet presAssocID="{D2A616E4-6175-4A64-931B-DCF7B9D86956}" presName="node" presStyleLbl="node1" presStyleIdx="2" presStyleCnt="5">
        <dgm:presLayoutVars>
          <dgm:bulletEnabled val="1"/>
        </dgm:presLayoutVars>
      </dgm:prSet>
      <dgm:spPr/>
    </dgm:pt>
    <dgm:pt modelId="{3CC286AB-6640-46A5-924B-4EEA43F864DB}" type="pres">
      <dgm:prSet presAssocID="{BB3321C7-9A5D-4867-8D58-7ABEC62DEF4B}" presName="sibTrans" presStyleCnt="0"/>
      <dgm:spPr/>
    </dgm:pt>
    <dgm:pt modelId="{730DFCE6-F7FC-4CB5-9E60-5736533E8C4B}" type="pres">
      <dgm:prSet presAssocID="{CB650EC2-4FB2-47E3-A64D-8FC4E688FC7D}" presName="node" presStyleLbl="node1" presStyleIdx="3" presStyleCnt="5">
        <dgm:presLayoutVars>
          <dgm:bulletEnabled val="1"/>
        </dgm:presLayoutVars>
      </dgm:prSet>
      <dgm:spPr/>
    </dgm:pt>
    <dgm:pt modelId="{2D5E2941-47CC-4DAA-9187-AFC7958AED5C}" type="pres">
      <dgm:prSet presAssocID="{E41D5A77-DDAF-431F-88BA-72B34D290E80}" presName="sibTrans" presStyleCnt="0"/>
      <dgm:spPr/>
    </dgm:pt>
    <dgm:pt modelId="{382B73F4-0150-4152-B12E-EFC765045CB2}" type="pres">
      <dgm:prSet presAssocID="{F9C244F0-A942-477F-A927-2C36172F21B2}" presName="node" presStyleLbl="node1" presStyleIdx="4" presStyleCnt="5">
        <dgm:presLayoutVars>
          <dgm:bulletEnabled val="1"/>
        </dgm:presLayoutVars>
      </dgm:prSet>
      <dgm:spPr/>
    </dgm:pt>
  </dgm:ptLst>
  <dgm:cxnLst>
    <dgm:cxn modelId="{B391CEB2-0C38-43F1-A9AF-893A388143C9}" type="presOf" srcId="{06F9F714-39CE-45E4-94EB-0FEAF108890D}" destId="{63184BDE-704C-4F55-8311-E16B1874E46E}" srcOrd="0" destOrd="0" presId="urn:microsoft.com/office/officeart/2005/8/layout/default"/>
    <dgm:cxn modelId="{8E8C8770-29A8-409B-BC9A-D8BD3D95C23B}" type="presOf" srcId="{C6F3E8E2-0083-4074-8300-427F5174B98F}" destId="{1B072648-35F7-455F-AA88-8892E5D86C7B}" srcOrd="0" destOrd="0" presId="urn:microsoft.com/office/officeart/2005/8/layout/default"/>
    <dgm:cxn modelId="{250A7663-1B11-4909-90DB-978B2EF35442}" type="presOf" srcId="{41A358A1-ACA2-4F62-8F12-C5CAF83CFF44}" destId="{6FF7AFE1-1948-4505-BCF5-D80DA3E1FF9A}" srcOrd="0" destOrd="0" presId="urn:microsoft.com/office/officeart/2005/8/layout/default"/>
    <dgm:cxn modelId="{E4910F88-CD62-4603-8C2B-03FE19F16715}" type="presOf" srcId="{D2A616E4-6175-4A64-931B-DCF7B9D86956}" destId="{CD3959F1-9386-4732-A68B-684DF9054C35}" srcOrd="0" destOrd="0" presId="urn:microsoft.com/office/officeart/2005/8/layout/default"/>
    <dgm:cxn modelId="{A1A934FA-A4ED-4D57-9411-8DF8FCF3ED5D}" srcId="{06F9F714-39CE-45E4-94EB-0FEAF108890D}" destId="{D2A616E4-6175-4A64-931B-DCF7B9D86956}" srcOrd="2" destOrd="0" parTransId="{EC75F5B4-AE3C-443D-8E75-60FC7C8A3E96}" sibTransId="{BB3321C7-9A5D-4867-8D58-7ABEC62DEF4B}"/>
    <dgm:cxn modelId="{22BD9D05-7C99-4D63-BB39-324608D4BFE7}" srcId="{06F9F714-39CE-45E4-94EB-0FEAF108890D}" destId="{F9C244F0-A942-477F-A927-2C36172F21B2}" srcOrd="4" destOrd="0" parTransId="{E66CB6E0-F8E4-406B-ACC0-AD2B471F7C06}" sibTransId="{1965594F-0CA8-4CE4-844E-AA1E7588C5FF}"/>
    <dgm:cxn modelId="{B33D67F3-946F-498E-8126-FD46FACA5DAF}" srcId="{06F9F714-39CE-45E4-94EB-0FEAF108890D}" destId="{41A358A1-ACA2-4F62-8F12-C5CAF83CFF44}" srcOrd="0" destOrd="0" parTransId="{9FD16D1A-ECD0-4C37-AA73-94EDC8F55C57}" sibTransId="{156DE619-E5B4-464B-A89A-384526A0B8F9}"/>
    <dgm:cxn modelId="{29A16F35-2E64-40CA-AB85-1C18B34AC12C}" srcId="{06F9F714-39CE-45E4-94EB-0FEAF108890D}" destId="{C6F3E8E2-0083-4074-8300-427F5174B98F}" srcOrd="1" destOrd="0" parTransId="{513FCC4D-0419-4EBF-AE1D-CB941E09954A}" sibTransId="{79FA6A15-1E3A-4B58-A18B-C424E1E336B7}"/>
    <dgm:cxn modelId="{35B1114A-C5C9-4293-96EE-3D9BB19C56C3}" type="presOf" srcId="{CB650EC2-4FB2-47E3-A64D-8FC4E688FC7D}" destId="{730DFCE6-F7FC-4CB5-9E60-5736533E8C4B}" srcOrd="0" destOrd="0" presId="urn:microsoft.com/office/officeart/2005/8/layout/default"/>
    <dgm:cxn modelId="{F854A382-AC3E-4172-80EE-8A33E58FF861}" type="presOf" srcId="{F9C244F0-A942-477F-A927-2C36172F21B2}" destId="{382B73F4-0150-4152-B12E-EFC765045CB2}" srcOrd="0" destOrd="0" presId="urn:microsoft.com/office/officeart/2005/8/layout/default"/>
    <dgm:cxn modelId="{65B6D952-9AF3-45F8-BA35-A93DF781917A}" srcId="{06F9F714-39CE-45E4-94EB-0FEAF108890D}" destId="{CB650EC2-4FB2-47E3-A64D-8FC4E688FC7D}" srcOrd="3" destOrd="0" parTransId="{D4E909AC-946A-4297-B2C3-DD9C6A1B16BD}" sibTransId="{E41D5A77-DDAF-431F-88BA-72B34D290E80}"/>
    <dgm:cxn modelId="{FED232FF-EA67-4C5B-A3A9-D0B8AF50A3ED}" type="presParOf" srcId="{63184BDE-704C-4F55-8311-E16B1874E46E}" destId="{6FF7AFE1-1948-4505-BCF5-D80DA3E1FF9A}" srcOrd="0" destOrd="0" presId="urn:microsoft.com/office/officeart/2005/8/layout/default"/>
    <dgm:cxn modelId="{C2CB2BD3-1F64-42E3-9A24-5A9A246C602C}" type="presParOf" srcId="{63184BDE-704C-4F55-8311-E16B1874E46E}" destId="{DEEFE340-D228-4F31-BB16-2891FFC176F4}" srcOrd="1" destOrd="0" presId="urn:microsoft.com/office/officeart/2005/8/layout/default"/>
    <dgm:cxn modelId="{71A00C53-CE0A-4459-AF48-9F9C44BEB03E}" type="presParOf" srcId="{63184BDE-704C-4F55-8311-E16B1874E46E}" destId="{1B072648-35F7-455F-AA88-8892E5D86C7B}" srcOrd="2" destOrd="0" presId="urn:microsoft.com/office/officeart/2005/8/layout/default"/>
    <dgm:cxn modelId="{97DE0DBF-F803-46E9-B1DA-ED5191DB29A8}" type="presParOf" srcId="{63184BDE-704C-4F55-8311-E16B1874E46E}" destId="{B76AF9C3-E767-40E5-A9EF-B30B4200ED48}" srcOrd="3" destOrd="0" presId="urn:microsoft.com/office/officeart/2005/8/layout/default"/>
    <dgm:cxn modelId="{1F6A7979-EE98-4B6C-9EA9-E140FF5FEF16}" type="presParOf" srcId="{63184BDE-704C-4F55-8311-E16B1874E46E}" destId="{CD3959F1-9386-4732-A68B-684DF9054C35}" srcOrd="4" destOrd="0" presId="urn:microsoft.com/office/officeart/2005/8/layout/default"/>
    <dgm:cxn modelId="{7A6C6560-828F-4BDD-8A22-7B7D8B78150C}" type="presParOf" srcId="{63184BDE-704C-4F55-8311-E16B1874E46E}" destId="{3CC286AB-6640-46A5-924B-4EEA43F864DB}" srcOrd="5" destOrd="0" presId="urn:microsoft.com/office/officeart/2005/8/layout/default"/>
    <dgm:cxn modelId="{82AA5495-42A0-493A-9DD2-2DDDF10A0ED3}" type="presParOf" srcId="{63184BDE-704C-4F55-8311-E16B1874E46E}" destId="{730DFCE6-F7FC-4CB5-9E60-5736533E8C4B}" srcOrd="6" destOrd="0" presId="urn:microsoft.com/office/officeart/2005/8/layout/default"/>
    <dgm:cxn modelId="{EFE1B48A-A3F6-45AF-A1A2-D90CC30F1FA8}" type="presParOf" srcId="{63184BDE-704C-4F55-8311-E16B1874E46E}" destId="{2D5E2941-47CC-4DAA-9187-AFC7958AED5C}" srcOrd="7" destOrd="0" presId="urn:microsoft.com/office/officeart/2005/8/layout/default"/>
    <dgm:cxn modelId="{509FD93F-8252-4234-BFA5-8E913C2BDC0F}" type="presParOf" srcId="{63184BDE-704C-4F55-8311-E16B1874E46E}" destId="{382B73F4-0150-4152-B12E-EFC765045CB2}"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6F9F714-39CE-45E4-94EB-0FEAF108890D}"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C0864057-831E-4C9C-A209-2A401E9F6804}">
      <dgm:prSet/>
      <dgm:spPr/>
      <dgm:t>
        <a:bodyPr/>
        <a:lstStyle/>
        <a:p>
          <a:r>
            <a:rPr lang="en-US" dirty="0" smtClean="0"/>
            <a:t>Software engineers work with a range of system stakeholders to find out about the application domain, the services that the system should provide, the required system performance, hardware constraints, other systems etc.</a:t>
          </a:r>
          <a:endParaRPr lang="en-US" dirty="0"/>
        </a:p>
      </dgm:t>
    </dgm:pt>
    <dgm:pt modelId="{874CEF71-9801-472F-BC9A-D6BF132B3F8D}" type="parTrans" cxnId="{741DA492-A28B-4275-BE19-B2E31DAE70D2}">
      <dgm:prSet/>
      <dgm:spPr/>
      <dgm:t>
        <a:bodyPr/>
        <a:lstStyle/>
        <a:p>
          <a:endParaRPr lang="en-US"/>
        </a:p>
      </dgm:t>
    </dgm:pt>
    <dgm:pt modelId="{4B69DE17-F201-4A45-AE61-A36D7079AD38}" type="sibTrans" cxnId="{741DA492-A28B-4275-BE19-B2E31DAE70D2}">
      <dgm:prSet/>
      <dgm:spPr/>
      <dgm:t>
        <a:bodyPr/>
        <a:lstStyle/>
        <a:p>
          <a:endParaRPr lang="en-US"/>
        </a:p>
      </dgm:t>
    </dgm:pt>
    <dgm:pt modelId="{CB984498-9CF4-46EC-B069-3C62D92BD8F5}">
      <dgm:prSet/>
      <dgm:spPr/>
      <dgm:t>
        <a:bodyPr/>
        <a:lstStyle/>
        <a:p>
          <a:r>
            <a:rPr lang="en-US" dirty="0" smtClean="0"/>
            <a:t>Stages include</a:t>
          </a:r>
          <a:endParaRPr lang="en-US" dirty="0"/>
        </a:p>
      </dgm:t>
    </dgm:pt>
    <dgm:pt modelId="{4E807CBC-7A80-43F7-AA5D-8B1013FBA892}" type="parTrans" cxnId="{52BAF79F-BA31-4051-B04F-EBA46879FD62}">
      <dgm:prSet/>
      <dgm:spPr/>
      <dgm:t>
        <a:bodyPr/>
        <a:lstStyle/>
        <a:p>
          <a:endParaRPr lang="en-US"/>
        </a:p>
      </dgm:t>
    </dgm:pt>
    <dgm:pt modelId="{8C64F0EF-FD7F-4433-89B0-FE61E31A0504}" type="sibTrans" cxnId="{52BAF79F-BA31-4051-B04F-EBA46879FD62}">
      <dgm:prSet/>
      <dgm:spPr/>
      <dgm:t>
        <a:bodyPr/>
        <a:lstStyle/>
        <a:p>
          <a:endParaRPr lang="en-US"/>
        </a:p>
      </dgm:t>
    </dgm:pt>
    <dgm:pt modelId="{26194FA8-3BC2-4E85-AA96-CF9EF3518500}">
      <dgm:prSet/>
      <dgm:spPr/>
      <dgm:t>
        <a:bodyPr/>
        <a:lstStyle/>
        <a:p>
          <a:r>
            <a:rPr lang="en-US" dirty="0" smtClean="0"/>
            <a:t>Requirements discovery</a:t>
          </a:r>
          <a:endParaRPr lang="en-US" dirty="0"/>
        </a:p>
      </dgm:t>
    </dgm:pt>
    <dgm:pt modelId="{0EDEF8A7-67F3-4403-B336-52152D9DA3D0}" type="parTrans" cxnId="{46C6AEF9-5B2D-461B-BC94-E2662C16D399}">
      <dgm:prSet/>
      <dgm:spPr/>
      <dgm:t>
        <a:bodyPr/>
        <a:lstStyle/>
        <a:p>
          <a:endParaRPr lang="en-US"/>
        </a:p>
      </dgm:t>
    </dgm:pt>
    <dgm:pt modelId="{4287E043-0535-4528-8F08-775A08F11E35}" type="sibTrans" cxnId="{46C6AEF9-5B2D-461B-BC94-E2662C16D399}">
      <dgm:prSet/>
      <dgm:spPr/>
      <dgm:t>
        <a:bodyPr/>
        <a:lstStyle/>
        <a:p>
          <a:endParaRPr lang="en-US"/>
        </a:p>
      </dgm:t>
    </dgm:pt>
    <dgm:pt modelId="{7366AF06-C024-46CB-B467-F2E8AC1A5ABD}">
      <dgm:prSet/>
      <dgm:spPr/>
      <dgm:t>
        <a:bodyPr/>
        <a:lstStyle/>
        <a:p>
          <a:r>
            <a:rPr lang="en-US" dirty="0" smtClean="0"/>
            <a:t>Requirements classification and organization</a:t>
          </a:r>
          <a:endParaRPr lang="en-US" dirty="0"/>
        </a:p>
      </dgm:t>
    </dgm:pt>
    <dgm:pt modelId="{975BAA98-BA54-492D-BA29-C672F1C0B9A5}" type="parTrans" cxnId="{7EDA462D-219F-4614-98FA-94C16AFB9D1A}">
      <dgm:prSet/>
      <dgm:spPr/>
      <dgm:t>
        <a:bodyPr/>
        <a:lstStyle/>
        <a:p>
          <a:endParaRPr lang="en-US"/>
        </a:p>
      </dgm:t>
    </dgm:pt>
    <dgm:pt modelId="{D1514486-EA86-4877-8EC1-447AD79F43F0}" type="sibTrans" cxnId="{7EDA462D-219F-4614-98FA-94C16AFB9D1A}">
      <dgm:prSet/>
      <dgm:spPr/>
      <dgm:t>
        <a:bodyPr/>
        <a:lstStyle/>
        <a:p>
          <a:endParaRPr lang="en-US"/>
        </a:p>
      </dgm:t>
    </dgm:pt>
    <dgm:pt modelId="{D25A5E0A-0C3C-4300-92A5-EDBAD491A46C}">
      <dgm:prSet/>
      <dgm:spPr/>
      <dgm:t>
        <a:bodyPr/>
        <a:lstStyle/>
        <a:p>
          <a:r>
            <a:rPr lang="en-US" dirty="0" smtClean="0"/>
            <a:t>Requirements prioritization and negotiation</a:t>
          </a:r>
          <a:endParaRPr lang="en-US" dirty="0"/>
        </a:p>
      </dgm:t>
    </dgm:pt>
    <dgm:pt modelId="{533136EE-5CC7-4647-ABF4-A855E232B5A5}" type="parTrans" cxnId="{26A75EB3-D497-44F8-91B1-81C7DE7FF63F}">
      <dgm:prSet/>
      <dgm:spPr/>
      <dgm:t>
        <a:bodyPr/>
        <a:lstStyle/>
        <a:p>
          <a:endParaRPr lang="en-US"/>
        </a:p>
      </dgm:t>
    </dgm:pt>
    <dgm:pt modelId="{4FA2F7AD-D766-4454-A4AD-0D468C809850}" type="sibTrans" cxnId="{26A75EB3-D497-44F8-91B1-81C7DE7FF63F}">
      <dgm:prSet/>
      <dgm:spPr/>
      <dgm:t>
        <a:bodyPr/>
        <a:lstStyle/>
        <a:p>
          <a:endParaRPr lang="en-US"/>
        </a:p>
      </dgm:t>
    </dgm:pt>
    <dgm:pt modelId="{3D7CADF3-5C9C-4407-A73B-7789FD629AE9}">
      <dgm:prSet/>
      <dgm:spPr/>
      <dgm:t>
        <a:bodyPr/>
        <a:lstStyle/>
        <a:p>
          <a:r>
            <a:rPr lang="en-US" dirty="0" smtClean="0"/>
            <a:t>Requirements specification </a:t>
          </a:r>
          <a:endParaRPr lang="en-US" dirty="0"/>
        </a:p>
      </dgm:t>
    </dgm:pt>
    <dgm:pt modelId="{3C2EB823-D123-462C-88FD-F03B8BB4FCCF}" type="parTrans" cxnId="{CD2DCC01-BD65-4395-913A-1E03A401E1F3}">
      <dgm:prSet/>
      <dgm:spPr/>
      <dgm:t>
        <a:bodyPr/>
        <a:lstStyle/>
        <a:p>
          <a:endParaRPr lang="en-US"/>
        </a:p>
      </dgm:t>
    </dgm:pt>
    <dgm:pt modelId="{4A038CFE-5CF8-475F-94AF-0C47F21CBEA3}" type="sibTrans" cxnId="{CD2DCC01-BD65-4395-913A-1E03A401E1F3}">
      <dgm:prSet/>
      <dgm:spPr/>
      <dgm:t>
        <a:bodyPr/>
        <a:lstStyle/>
        <a:p>
          <a:endParaRPr lang="en-US"/>
        </a:p>
      </dgm:t>
    </dgm:pt>
    <dgm:pt modelId="{63184BDE-704C-4F55-8311-E16B1874E46E}" type="pres">
      <dgm:prSet presAssocID="{06F9F714-39CE-45E4-94EB-0FEAF108890D}" presName="diagram" presStyleCnt="0">
        <dgm:presLayoutVars>
          <dgm:dir/>
          <dgm:resizeHandles val="exact"/>
        </dgm:presLayoutVars>
      </dgm:prSet>
      <dgm:spPr/>
    </dgm:pt>
    <dgm:pt modelId="{B3CD2E6A-E35E-45E1-80AD-8C30F4360E4B}" type="pres">
      <dgm:prSet presAssocID="{C0864057-831E-4C9C-A209-2A401E9F6804}" presName="node" presStyleLbl="node1" presStyleIdx="0" presStyleCnt="2">
        <dgm:presLayoutVars>
          <dgm:bulletEnabled val="1"/>
        </dgm:presLayoutVars>
      </dgm:prSet>
      <dgm:spPr/>
      <dgm:t>
        <a:bodyPr/>
        <a:lstStyle/>
        <a:p>
          <a:endParaRPr lang="en-US"/>
        </a:p>
      </dgm:t>
    </dgm:pt>
    <dgm:pt modelId="{7D81CD9A-32FD-478C-A2D4-DC451F897630}" type="pres">
      <dgm:prSet presAssocID="{4B69DE17-F201-4A45-AE61-A36D7079AD38}" presName="sibTrans" presStyleCnt="0"/>
      <dgm:spPr/>
    </dgm:pt>
    <dgm:pt modelId="{D49C79FF-1218-4205-80BF-FBE23F077B35}" type="pres">
      <dgm:prSet presAssocID="{CB984498-9CF4-46EC-B069-3C62D92BD8F5}" presName="node" presStyleLbl="node1" presStyleIdx="1" presStyleCnt="2">
        <dgm:presLayoutVars>
          <dgm:bulletEnabled val="1"/>
        </dgm:presLayoutVars>
      </dgm:prSet>
      <dgm:spPr/>
      <dgm:t>
        <a:bodyPr/>
        <a:lstStyle/>
        <a:p>
          <a:endParaRPr lang="en-US"/>
        </a:p>
      </dgm:t>
    </dgm:pt>
  </dgm:ptLst>
  <dgm:cxnLst>
    <dgm:cxn modelId="{7EDA462D-219F-4614-98FA-94C16AFB9D1A}" srcId="{CB984498-9CF4-46EC-B069-3C62D92BD8F5}" destId="{7366AF06-C024-46CB-B467-F2E8AC1A5ABD}" srcOrd="1" destOrd="0" parTransId="{975BAA98-BA54-492D-BA29-C672F1C0B9A5}" sibTransId="{D1514486-EA86-4877-8EC1-447AD79F43F0}"/>
    <dgm:cxn modelId="{26A75EB3-D497-44F8-91B1-81C7DE7FF63F}" srcId="{CB984498-9CF4-46EC-B069-3C62D92BD8F5}" destId="{D25A5E0A-0C3C-4300-92A5-EDBAD491A46C}" srcOrd="2" destOrd="0" parTransId="{533136EE-5CC7-4647-ABF4-A855E232B5A5}" sibTransId="{4FA2F7AD-D766-4454-A4AD-0D468C809850}"/>
    <dgm:cxn modelId="{49DC2AA2-38C6-460E-A31F-8E2F018B8D0F}" type="presOf" srcId="{7366AF06-C024-46CB-B467-F2E8AC1A5ABD}" destId="{D49C79FF-1218-4205-80BF-FBE23F077B35}" srcOrd="0" destOrd="2" presId="urn:microsoft.com/office/officeart/2005/8/layout/default"/>
    <dgm:cxn modelId="{8BC1263F-4D99-453B-862B-A615D27C5AC2}" type="presOf" srcId="{3D7CADF3-5C9C-4407-A73B-7789FD629AE9}" destId="{D49C79FF-1218-4205-80BF-FBE23F077B35}" srcOrd="0" destOrd="4" presId="urn:microsoft.com/office/officeart/2005/8/layout/default"/>
    <dgm:cxn modelId="{355161CC-BF37-4074-BD5F-9FF549593E31}" type="presOf" srcId="{C0864057-831E-4C9C-A209-2A401E9F6804}" destId="{B3CD2E6A-E35E-45E1-80AD-8C30F4360E4B}" srcOrd="0" destOrd="0" presId="urn:microsoft.com/office/officeart/2005/8/layout/default"/>
    <dgm:cxn modelId="{52BAF79F-BA31-4051-B04F-EBA46879FD62}" srcId="{06F9F714-39CE-45E4-94EB-0FEAF108890D}" destId="{CB984498-9CF4-46EC-B069-3C62D92BD8F5}" srcOrd="1" destOrd="0" parTransId="{4E807CBC-7A80-43F7-AA5D-8B1013FBA892}" sibTransId="{8C64F0EF-FD7F-4433-89B0-FE61E31A0504}"/>
    <dgm:cxn modelId="{46C6AEF9-5B2D-461B-BC94-E2662C16D399}" srcId="{CB984498-9CF4-46EC-B069-3C62D92BD8F5}" destId="{26194FA8-3BC2-4E85-AA96-CF9EF3518500}" srcOrd="0" destOrd="0" parTransId="{0EDEF8A7-67F3-4403-B336-52152D9DA3D0}" sibTransId="{4287E043-0535-4528-8F08-775A08F11E35}"/>
    <dgm:cxn modelId="{CD2DCC01-BD65-4395-913A-1E03A401E1F3}" srcId="{CB984498-9CF4-46EC-B069-3C62D92BD8F5}" destId="{3D7CADF3-5C9C-4407-A73B-7789FD629AE9}" srcOrd="3" destOrd="0" parTransId="{3C2EB823-D123-462C-88FD-F03B8BB4FCCF}" sibTransId="{4A038CFE-5CF8-475F-94AF-0C47F21CBEA3}"/>
    <dgm:cxn modelId="{741DA492-A28B-4275-BE19-B2E31DAE70D2}" srcId="{06F9F714-39CE-45E4-94EB-0FEAF108890D}" destId="{C0864057-831E-4C9C-A209-2A401E9F6804}" srcOrd="0" destOrd="0" parTransId="{874CEF71-9801-472F-BC9A-D6BF132B3F8D}" sibTransId="{4B69DE17-F201-4A45-AE61-A36D7079AD38}"/>
    <dgm:cxn modelId="{7D140A83-D19D-41A5-A0D0-3119D19B5C55}" type="presOf" srcId="{26194FA8-3BC2-4E85-AA96-CF9EF3518500}" destId="{D49C79FF-1218-4205-80BF-FBE23F077B35}" srcOrd="0" destOrd="1" presId="urn:microsoft.com/office/officeart/2005/8/layout/default"/>
    <dgm:cxn modelId="{CA797258-D399-4978-8062-035392A00346}" type="presOf" srcId="{D25A5E0A-0C3C-4300-92A5-EDBAD491A46C}" destId="{D49C79FF-1218-4205-80BF-FBE23F077B35}" srcOrd="0" destOrd="3" presId="urn:microsoft.com/office/officeart/2005/8/layout/default"/>
    <dgm:cxn modelId="{B47A7BFD-C487-4AED-8ED4-80D2B8D8E305}" type="presOf" srcId="{06F9F714-39CE-45E4-94EB-0FEAF108890D}" destId="{63184BDE-704C-4F55-8311-E16B1874E46E}" srcOrd="0" destOrd="0" presId="urn:microsoft.com/office/officeart/2005/8/layout/default"/>
    <dgm:cxn modelId="{47F6E046-5621-45DE-A3CA-049BE82ABCC9}" type="presOf" srcId="{CB984498-9CF4-46EC-B069-3C62D92BD8F5}" destId="{D49C79FF-1218-4205-80BF-FBE23F077B35}" srcOrd="0" destOrd="0" presId="urn:microsoft.com/office/officeart/2005/8/layout/default"/>
    <dgm:cxn modelId="{E8BC89A6-F612-4F92-A39C-5ABFB14759B0}" type="presParOf" srcId="{63184BDE-704C-4F55-8311-E16B1874E46E}" destId="{B3CD2E6A-E35E-45E1-80AD-8C30F4360E4B}" srcOrd="0" destOrd="0" presId="urn:microsoft.com/office/officeart/2005/8/layout/default"/>
    <dgm:cxn modelId="{638F4998-9993-4CB0-A447-8237F9FECA3E}" type="presParOf" srcId="{63184BDE-704C-4F55-8311-E16B1874E46E}" destId="{7D81CD9A-32FD-478C-A2D4-DC451F897630}" srcOrd="1" destOrd="0" presId="urn:microsoft.com/office/officeart/2005/8/layout/default"/>
    <dgm:cxn modelId="{2DC897DD-B056-443C-99B5-638DDBA7B3C0}" type="presParOf" srcId="{63184BDE-704C-4F55-8311-E16B1874E46E}" destId="{D49C79FF-1218-4205-80BF-FBE23F077B35}"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6F9F714-39CE-45E4-94EB-0FEAF108890D}"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63184BDE-704C-4F55-8311-E16B1874E46E}" type="pres">
      <dgm:prSet presAssocID="{06F9F714-39CE-45E4-94EB-0FEAF108890D}" presName="diagram" presStyleCnt="0">
        <dgm:presLayoutVars>
          <dgm:dir/>
          <dgm:resizeHandles val="exact"/>
        </dgm:presLayoutVars>
      </dgm:prSet>
      <dgm:spPr/>
    </dgm:pt>
  </dgm:ptLst>
  <dgm:cxnLst>
    <dgm:cxn modelId="{3116E2C5-E192-48FF-8642-ADD02F5AD00B}" type="presOf" srcId="{06F9F714-39CE-45E4-94EB-0FEAF108890D}" destId="{63184BDE-704C-4F55-8311-E16B1874E46E}"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6F9F714-39CE-45E4-94EB-0FEAF108890D}"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DB0DB1E2-CA6C-4443-86AD-B0409606E5C1}">
      <dgm:prSet/>
      <dgm:spPr/>
      <dgm:t>
        <a:bodyPr/>
        <a:lstStyle/>
        <a:p>
          <a:r>
            <a:rPr lang="en-US" dirty="0" smtClean="0"/>
            <a:t>Requirements discovery</a:t>
          </a:r>
          <a:endParaRPr lang="en-US" dirty="0"/>
        </a:p>
      </dgm:t>
    </dgm:pt>
    <dgm:pt modelId="{1D759444-D0F7-4806-80FE-3D20CC829709}" type="parTrans" cxnId="{0BA31702-FAF4-4E19-82E7-B25AFE87C525}">
      <dgm:prSet/>
      <dgm:spPr/>
      <dgm:t>
        <a:bodyPr/>
        <a:lstStyle/>
        <a:p>
          <a:endParaRPr lang="en-US"/>
        </a:p>
      </dgm:t>
    </dgm:pt>
    <dgm:pt modelId="{7841E232-5C5E-4DEF-9EB7-C03C460BE686}" type="sibTrans" cxnId="{0BA31702-FAF4-4E19-82E7-B25AFE87C525}">
      <dgm:prSet/>
      <dgm:spPr/>
      <dgm:t>
        <a:bodyPr/>
        <a:lstStyle/>
        <a:p>
          <a:endParaRPr lang="en-US"/>
        </a:p>
      </dgm:t>
    </dgm:pt>
    <dgm:pt modelId="{5735624C-3E3D-4B3C-A70C-079055B4E734}">
      <dgm:prSet/>
      <dgm:spPr/>
      <dgm:t>
        <a:bodyPr/>
        <a:lstStyle/>
        <a:p>
          <a:r>
            <a:rPr lang="en-US" dirty="0" smtClean="0"/>
            <a:t>Interacting with stakeholders to discover their requirements. Domain requirements are also discovered at this stage</a:t>
          </a:r>
          <a:endParaRPr lang="en-US" dirty="0"/>
        </a:p>
      </dgm:t>
    </dgm:pt>
    <dgm:pt modelId="{DE4B52B6-31DB-47AE-92ED-49F9BFB1279E}" type="parTrans" cxnId="{4A607A82-99CA-4A3C-A3D9-1BCD369A3B89}">
      <dgm:prSet/>
      <dgm:spPr/>
      <dgm:t>
        <a:bodyPr/>
        <a:lstStyle/>
        <a:p>
          <a:endParaRPr lang="en-US"/>
        </a:p>
      </dgm:t>
    </dgm:pt>
    <dgm:pt modelId="{B43887AD-407E-40D1-93BD-A8AA5C66040B}" type="sibTrans" cxnId="{4A607A82-99CA-4A3C-A3D9-1BCD369A3B89}">
      <dgm:prSet/>
      <dgm:spPr/>
      <dgm:t>
        <a:bodyPr/>
        <a:lstStyle/>
        <a:p>
          <a:endParaRPr lang="en-US"/>
        </a:p>
      </dgm:t>
    </dgm:pt>
    <dgm:pt modelId="{5DDD791C-506C-4BFB-920B-F25109A5A5D8}">
      <dgm:prSet/>
      <dgm:spPr/>
      <dgm:t>
        <a:bodyPr/>
        <a:lstStyle/>
        <a:p>
          <a:r>
            <a:rPr lang="en-US" dirty="0" smtClean="0"/>
            <a:t>Requirements classification and organization</a:t>
          </a:r>
          <a:endParaRPr lang="en-US" dirty="0"/>
        </a:p>
      </dgm:t>
    </dgm:pt>
    <dgm:pt modelId="{5165834F-E7F5-49B0-8EB4-35D593521EF3}" type="parTrans" cxnId="{6E7AF80B-B07E-450F-857B-561648C5AE1D}">
      <dgm:prSet/>
      <dgm:spPr/>
    </dgm:pt>
    <dgm:pt modelId="{9B025E21-AB5D-42D6-988D-52AE8B4A6047}" type="sibTrans" cxnId="{6E7AF80B-B07E-450F-857B-561648C5AE1D}">
      <dgm:prSet/>
      <dgm:spPr/>
    </dgm:pt>
    <dgm:pt modelId="{AE1E406D-B60E-44A3-904E-907C54CE4067}">
      <dgm:prSet/>
      <dgm:spPr/>
      <dgm:t>
        <a:bodyPr/>
        <a:lstStyle/>
        <a:p>
          <a:r>
            <a:rPr lang="en-US" dirty="0" smtClean="0"/>
            <a:t>Groups related requirements and organizes them into coherent clusters </a:t>
          </a:r>
          <a:endParaRPr lang="en-US" dirty="0"/>
        </a:p>
      </dgm:t>
    </dgm:pt>
    <dgm:pt modelId="{72E0D514-2DFC-49A3-8C64-91E97AF42A15}" type="parTrans" cxnId="{AFFE8814-44CC-4451-81AF-168647FE0EE0}">
      <dgm:prSet/>
      <dgm:spPr/>
    </dgm:pt>
    <dgm:pt modelId="{FB7980A9-F86C-4F64-A752-47A90F4E005D}" type="sibTrans" cxnId="{AFFE8814-44CC-4451-81AF-168647FE0EE0}">
      <dgm:prSet/>
      <dgm:spPr/>
    </dgm:pt>
    <dgm:pt modelId="{5DAFE4F9-780B-4429-AD77-A07296E4AF89}">
      <dgm:prSet/>
      <dgm:spPr/>
      <dgm:t>
        <a:bodyPr/>
        <a:lstStyle/>
        <a:p>
          <a:r>
            <a:rPr lang="en-US" dirty="0" smtClean="0"/>
            <a:t>Prioritization and negotiation</a:t>
          </a:r>
          <a:endParaRPr lang="en-US" dirty="0"/>
        </a:p>
      </dgm:t>
    </dgm:pt>
    <dgm:pt modelId="{F5210BB0-64C2-48D3-AFCA-E69547523E8A}" type="parTrans" cxnId="{DFD576B8-3B4F-4F11-B13E-694E0AF9B8DA}">
      <dgm:prSet/>
      <dgm:spPr/>
    </dgm:pt>
    <dgm:pt modelId="{D6997CCF-67D1-46E7-8722-F2EF3ED17418}" type="sibTrans" cxnId="{DFD576B8-3B4F-4F11-B13E-694E0AF9B8DA}">
      <dgm:prSet/>
      <dgm:spPr/>
    </dgm:pt>
    <dgm:pt modelId="{24E4587A-CB34-4629-AAAB-154EFE6856B0}">
      <dgm:prSet/>
      <dgm:spPr/>
      <dgm:t>
        <a:bodyPr/>
        <a:lstStyle/>
        <a:p>
          <a:r>
            <a:rPr lang="en-US" dirty="0" smtClean="0"/>
            <a:t>Requirement specification</a:t>
          </a:r>
          <a:endParaRPr lang="en-US" dirty="0"/>
        </a:p>
      </dgm:t>
    </dgm:pt>
    <dgm:pt modelId="{A2F7460C-D7A5-42E3-8D62-1DC401AFD609}" type="parTrans" cxnId="{580A8847-5118-47E1-8CED-424AAF2E0E91}">
      <dgm:prSet/>
      <dgm:spPr/>
    </dgm:pt>
    <dgm:pt modelId="{8852A40E-4EE3-4431-A77C-5B06903A8B72}" type="sibTrans" cxnId="{580A8847-5118-47E1-8CED-424AAF2E0E91}">
      <dgm:prSet/>
      <dgm:spPr/>
    </dgm:pt>
    <dgm:pt modelId="{1F222089-DA30-40D4-86C7-6CEDF5219BF5}">
      <dgm:prSet/>
      <dgm:spPr/>
      <dgm:t>
        <a:bodyPr/>
        <a:lstStyle/>
        <a:p>
          <a:r>
            <a:rPr lang="en-US" dirty="0" smtClean="0"/>
            <a:t>Prioritization requirements and resolving requirements conflicts</a:t>
          </a:r>
          <a:endParaRPr lang="en-US" dirty="0"/>
        </a:p>
      </dgm:t>
    </dgm:pt>
    <dgm:pt modelId="{DF569DDA-1980-4EA9-996D-4F4B71BCA601}" type="parTrans" cxnId="{95C729A9-02B6-4F10-8A7D-69883CD0A0EB}">
      <dgm:prSet/>
      <dgm:spPr/>
    </dgm:pt>
    <dgm:pt modelId="{C89A647C-2E63-4771-A690-8EF9DA70C9CF}" type="sibTrans" cxnId="{95C729A9-02B6-4F10-8A7D-69883CD0A0EB}">
      <dgm:prSet/>
      <dgm:spPr/>
    </dgm:pt>
    <dgm:pt modelId="{BC573B17-9CF5-401D-938E-8B823DAC9811}">
      <dgm:prSet/>
      <dgm:spPr/>
      <dgm:t>
        <a:bodyPr/>
        <a:lstStyle/>
        <a:p>
          <a:r>
            <a:rPr lang="en-US" dirty="0" smtClean="0"/>
            <a:t>Requirements are documented and input into the next round of the spiral</a:t>
          </a:r>
          <a:endParaRPr lang="en-US" dirty="0"/>
        </a:p>
      </dgm:t>
    </dgm:pt>
    <dgm:pt modelId="{90E994CE-8B93-49C7-B92D-7611B5EBABE3}" type="parTrans" cxnId="{3A5C3555-8B17-4B35-9787-EEE386554050}">
      <dgm:prSet/>
      <dgm:spPr/>
    </dgm:pt>
    <dgm:pt modelId="{ED7A6C94-2269-4918-A4FF-9FF2B4560DB7}" type="sibTrans" cxnId="{3A5C3555-8B17-4B35-9787-EEE386554050}">
      <dgm:prSet/>
      <dgm:spPr/>
    </dgm:pt>
    <dgm:pt modelId="{9CDD0762-E985-42A1-82E4-FFFD287B2C22}" type="pres">
      <dgm:prSet presAssocID="{06F9F714-39CE-45E4-94EB-0FEAF108890D}" presName="Name0" presStyleCnt="0">
        <dgm:presLayoutVars>
          <dgm:dir/>
          <dgm:animLvl val="lvl"/>
          <dgm:resizeHandles val="exact"/>
        </dgm:presLayoutVars>
      </dgm:prSet>
      <dgm:spPr/>
    </dgm:pt>
    <dgm:pt modelId="{3AC730F0-2A64-45BC-B337-E540733D29F3}" type="pres">
      <dgm:prSet presAssocID="{DB0DB1E2-CA6C-4443-86AD-B0409606E5C1}" presName="composite" presStyleCnt="0"/>
      <dgm:spPr/>
    </dgm:pt>
    <dgm:pt modelId="{906C6F44-CF14-490E-8876-22D7C40866B1}" type="pres">
      <dgm:prSet presAssocID="{DB0DB1E2-CA6C-4443-86AD-B0409606E5C1}" presName="parTx" presStyleLbl="alignNode1" presStyleIdx="0" presStyleCnt="4">
        <dgm:presLayoutVars>
          <dgm:chMax val="0"/>
          <dgm:chPref val="0"/>
          <dgm:bulletEnabled val="1"/>
        </dgm:presLayoutVars>
      </dgm:prSet>
      <dgm:spPr/>
    </dgm:pt>
    <dgm:pt modelId="{55EB756C-C686-41D6-B6BE-0EF0455AE2F1}" type="pres">
      <dgm:prSet presAssocID="{DB0DB1E2-CA6C-4443-86AD-B0409606E5C1}" presName="desTx" presStyleLbl="alignAccFollowNode1" presStyleIdx="0" presStyleCnt="4">
        <dgm:presLayoutVars>
          <dgm:bulletEnabled val="1"/>
        </dgm:presLayoutVars>
      </dgm:prSet>
      <dgm:spPr/>
      <dgm:t>
        <a:bodyPr/>
        <a:lstStyle/>
        <a:p>
          <a:endParaRPr lang="en-US"/>
        </a:p>
      </dgm:t>
    </dgm:pt>
    <dgm:pt modelId="{0CAA8C65-EF68-4F9F-8A90-D88F4369497E}" type="pres">
      <dgm:prSet presAssocID="{7841E232-5C5E-4DEF-9EB7-C03C460BE686}" presName="space" presStyleCnt="0"/>
      <dgm:spPr/>
    </dgm:pt>
    <dgm:pt modelId="{D7AB473E-7DF4-428D-A70E-239CD4126E25}" type="pres">
      <dgm:prSet presAssocID="{5DDD791C-506C-4BFB-920B-F25109A5A5D8}" presName="composite" presStyleCnt="0"/>
      <dgm:spPr/>
    </dgm:pt>
    <dgm:pt modelId="{53885144-FC70-4782-BBC6-9047967B6F07}" type="pres">
      <dgm:prSet presAssocID="{5DDD791C-506C-4BFB-920B-F25109A5A5D8}" presName="parTx" presStyleLbl="alignNode1" presStyleIdx="1" presStyleCnt="4">
        <dgm:presLayoutVars>
          <dgm:chMax val="0"/>
          <dgm:chPref val="0"/>
          <dgm:bulletEnabled val="1"/>
        </dgm:presLayoutVars>
      </dgm:prSet>
      <dgm:spPr/>
    </dgm:pt>
    <dgm:pt modelId="{AB97E8D5-05F0-4C6F-8E45-5530B29D3D26}" type="pres">
      <dgm:prSet presAssocID="{5DDD791C-506C-4BFB-920B-F25109A5A5D8}" presName="desTx" presStyleLbl="alignAccFollowNode1" presStyleIdx="1" presStyleCnt="4">
        <dgm:presLayoutVars>
          <dgm:bulletEnabled val="1"/>
        </dgm:presLayoutVars>
      </dgm:prSet>
      <dgm:spPr/>
      <dgm:t>
        <a:bodyPr/>
        <a:lstStyle/>
        <a:p>
          <a:endParaRPr lang="en-US"/>
        </a:p>
      </dgm:t>
    </dgm:pt>
    <dgm:pt modelId="{F8085209-C236-43DE-B954-B772E9AABFD6}" type="pres">
      <dgm:prSet presAssocID="{9B025E21-AB5D-42D6-988D-52AE8B4A6047}" presName="space" presStyleCnt="0"/>
      <dgm:spPr/>
    </dgm:pt>
    <dgm:pt modelId="{059E8DA9-B02A-432E-9D00-DA5EB563E115}" type="pres">
      <dgm:prSet presAssocID="{5DAFE4F9-780B-4429-AD77-A07296E4AF89}" presName="composite" presStyleCnt="0"/>
      <dgm:spPr/>
    </dgm:pt>
    <dgm:pt modelId="{6E420BB9-1771-477E-881D-C237830012EA}" type="pres">
      <dgm:prSet presAssocID="{5DAFE4F9-780B-4429-AD77-A07296E4AF89}" presName="parTx" presStyleLbl="alignNode1" presStyleIdx="2" presStyleCnt="4">
        <dgm:presLayoutVars>
          <dgm:chMax val="0"/>
          <dgm:chPref val="0"/>
          <dgm:bulletEnabled val="1"/>
        </dgm:presLayoutVars>
      </dgm:prSet>
      <dgm:spPr/>
      <dgm:t>
        <a:bodyPr/>
        <a:lstStyle/>
        <a:p>
          <a:endParaRPr lang="en-US"/>
        </a:p>
      </dgm:t>
    </dgm:pt>
    <dgm:pt modelId="{6006B0E9-A5AB-4588-A82F-81AF06841B7D}" type="pres">
      <dgm:prSet presAssocID="{5DAFE4F9-780B-4429-AD77-A07296E4AF89}" presName="desTx" presStyleLbl="alignAccFollowNode1" presStyleIdx="2" presStyleCnt="4">
        <dgm:presLayoutVars>
          <dgm:bulletEnabled val="1"/>
        </dgm:presLayoutVars>
      </dgm:prSet>
      <dgm:spPr/>
    </dgm:pt>
    <dgm:pt modelId="{CC83F253-8308-4364-9B13-6C52EAA106E2}" type="pres">
      <dgm:prSet presAssocID="{D6997CCF-67D1-46E7-8722-F2EF3ED17418}" presName="space" presStyleCnt="0"/>
      <dgm:spPr/>
    </dgm:pt>
    <dgm:pt modelId="{F14801E2-3E47-418D-9047-D4F3FFC7FF2A}" type="pres">
      <dgm:prSet presAssocID="{24E4587A-CB34-4629-AAAB-154EFE6856B0}" presName="composite" presStyleCnt="0"/>
      <dgm:spPr/>
    </dgm:pt>
    <dgm:pt modelId="{A7AD4FC6-AB2E-42C8-BF5C-75485D34D646}" type="pres">
      <dgm:prSet presAssocID="{24E4587A-CB34-4629-AAAB-154EFE6856B0}" presName="parTx" presStyleLbl="alignNode1" presStyleIdx="3" presStyleCnt="4">
        <dgm:presLayoutVars>
          <dgm:chMax val="0"/>
          <dgm:chPref val="0"/>
          <dgm:bulletEnabled val="1"/>
        </dgm:presLayoutVars>
      </dgm:prSet>
      <dgm:spPr/>
    </dgm:pt>
    <dgm:pt modelId="{E1DA57D1-B7B1-42F6-B8C4-78D07AF06F98}" type="pres">
      <dgm:prSet presAssocID="{24E4587A-CB34-4629-AAAB-154EFE6856B0}" presName="desTx" presStyleLbl="alignAccFollowNode1" presStyleIdx="3" presStyleCnt="4">
        <dgm:presLayoutVars>
          <dgm:bulletEnabled val="1"/>
        </dgm:presLayoutVars>
      </dgm:prSet>
      <dgm:spPr/>
    </dgm:pt>
  </dgm:ptLst>
  <dgm:cxnLst>
    <dgm:cxn modelId="{4EA5CAA1-3227-46DD-9857-6C122F7FE735}" type="presOf" srcId="{1F222089-DA30-40D4-86C7-6CEDF5219BF5}" destId="{6006B0E9-A5AB-4588-A82F-81AF06841B7D}" srcOrd="0" destOrd="0" presId="urn:microsoft.com/office/officeart/2005/8/layout/hList1"/>
    <dgm:cxn modelId="{580A8847-5118-47E1-8CED-424AAF2E0E91}" srcId="{06F9F714-39CE-45E4-94EB-0FEAF108890D}" destId="{24E4587A-CB34-4629-AAAB-154EFE6856B0}" srcOrd="3" destOrd="0" parTransId="{A2F7460C-D7A5-42E3-8D62-1DC401AFD609}" sibTransId="{8852A40E-4EE3-4431-A77C-5B06903A8B72}"/>
    <dgm:cxn modelId="{979BB3C5-26AC-4F08-9C2E-8A63A339F1B3}" type="presOf" srcId="{5DDD791C-506C-4BFB-920B-F25109A5A5D8}" destId="{53885144-FC70-4782-BBC6-9047967B6F07}" srcOrd="0" destOrd="0" presId="urn:microsoft.com/office/officeart/2005/8/layout/hList1"/>
    <dgm:cxn modelId="{4B427A2A-5D49-4EA5-A336-31F4D51B6698}" type="presOf" srcId="{5DAFE4F9-780B-4429-AD77-A07296E4AF89}" destId="{6E420BB9-1771-477E-881D-C237830012EA}" srcOrd="0" destOrd="0" presId="urn:microsoft.com/office/officeart/2005/8/layout/hList1"/>
    <dgm:cxn modelId="{1291BD4B-F940-4F43-A054-1A494D04BF20}" type="presOf" srcId="{24E4587A-CB34-4629-AAAB-154EFE6856B0}" destId="{A7AD4FC6-AB2E-42C8-BF5C-75485D34D646}" srcOrd="0" destOrd="0" presId="urn:microsoft.com/office/officeart/2005/8/layout/hList1"/>
    <dgm:cxn modelId="{D13F8191-9AD7-4AA9-880B-5AF5049A3F83}" type="presOf" srcId="{06F9F714-39CE-45E4-94EB-0FEAF108890D}" destId="{9CDD0762-E985-42A1-82E4-FFFD287B2C22}" srcOrd="0" destOrd="0" presId="urn:microsoft.com/office/officeart/2005/8/layout/hList1"/>
    <dgm:cxn modelId="{AFFE8814-44CC-4451-81AF-168647FE0EE0}" srcId="{5DDD791C-506C-4BFB-920B-F25109A5A5D8}" destId="{AE1E406D-B60E-44A3-904E-907C54CE4067}" srcOrd="0" destOrd="0" parTransId="{72E0D514-2DFC-49A3-8C64-91E97AF42A15}" sibTransId="{FB7980A9-F86C-4F64-A752-47A90F4E005D}"/>
    <dgm:cxn modelId="{3DDFC7EC-2BCF-45E4-AE9D-F0872E4B21FD}" type="presOf" srcId="{5735624C-3E3D-4B3C-A70C-079055B4E734}" destId="{55EB756C-C686-41D6-B6BE-0EF0455AE2F1}" srcOrd="0" destOrd="0" presId="urn:microsoft.com/office/officeart/2005/8/layout/hList1"/>
    <dgm:cxn modelId="{3A5C3555-8B17-4B35-9787-EEE386554050}" srcId="{24E4587A-CB34-4629-AAAB-154EFE6856B0}" destId="{BC573B17-9CF5-401D-938E-8B823DAC9811}" srcOrd="0" destOrd="0" parTransId="{90E994CE-8B93-49C7-B92D-7611B5EBABE3}" sibTransId="{ED7A6C94-2269-4918-A4FF-9FF2B4560DB7}"/>
    <dgm:cxn modelId="{6E7AF80B-B07E-450F-857B-561648C5AE1D}" srcId="{06F9F714-39CE-45E4-94EB-0FEAF108890D}" destId="{5DDD791C-506C-4BFB-920B-F25109A5A5D8}" srcOrd="1" destOrd="0" parTransId="{5165834F-E7F5-49B0-8EB4-35D593521EF3}" sibTransId="{9B025E21-AB5D-42D6-988D-52AE8B4A6047}"/>
    <dgm:cxn modelId="{4A607A82-99CA-4A3C-A3D9-1BCD369A3B89}" srcId="{DB0DB1E2-CA6C-4443-86AD-B0409606E5C1}" destId="{5735624C-3E3D-4B3C-A70C-079055B4E734}" srcOrd="0" destOrd="0" parTransId="{DE4B52B6-31DB-47AE-92ED-49F9BFB1279E}" sibTransId="{B43887AD-407E-40D1-93BD-A8AA5C66040B}"/>
    <dgm:cxn modelId="{E1287E25-9501-45A1-B6F2-DE45F4A9EE41}" type="presOf" srcId="{AE1E406D-B60E-44A3-904E-907C54CE4067}" destId="{AB97E8D5-05F0-4C6F-8E45-5530B29D3D26}" srcOrd="0" destOrd="0" presId="urn:microsoft.com/office/officeart/2005/8/layout/hList1"/>
    <dgm:cxn modelId="{DFD576B8-3B4F-4F11-B13E-694E0AF9B8DA}" srcId="{06F9F714-39CE-45E4-94EB-0FEAF108890D}" destId="{5DAFE4F9-780B-4429-AD77-A07296E4AF89}" srcOrd="2" destOrd="0" parTransId="{F5210BB0-64C2-48D3-AFCA-E69547523E8A}" sibTransId="{D6997CCF-67D1-46E7-8722-F2EF3ED17418}"/>
    <dgm:cxn modelId="{6BD2CEB7-0328-451A-8B95-905376DA279C}" type="presOf" srcId="{BC573B17-9CF5-401D-938E-8B823DAC9811}" destId="{E1DA57D1-B7B1-42F6-B8C4-78D07AF06F98}" srcOrd="0" destOrd="0" presId="urn:microsoft.com/office/officeart/2005/8/layout/hList1"/>
    <dgm:cxn modelId="{84962DCC-80E7-4E02-997F-8A601D7EA481}" type="presOf" srcId="{DB0DB1E2-CA6C-4443-86AD-B0409606E5C1}" destId="{906C6F44-CF14-490E-8876-22D7C40866B1}" srcOrd="0" destOrd="0" presId="urn:microsoft.com/office/officeart/2005/8/layout/hList1"/>
    <dgm:cxn modelId="{95C729A9-02B6-4F10-8A7D-69883CD0A0EB}" srcId="{5DAFE4F9-780B-4429-AD77-A07296E4AF89}" destId="{1F222089-DA30-40D4-86C7-6CEDF5219BF5}" srcOrd="0" destOrd="0" parTransId="{DF569DDA-1980-4EA9-996D-4F4B71BCA601}" sibTransId="{C89A647C-2E63-4771-A690-8EF9DA70C9CF}"/>
    <dgm:cxn modelId="{0BA31702-FAF4-4E19-82E7-B25AFE87C525}" srcId="{06F9F714-39CE-45E4-94EB-0FEAF108890D}" destId="{DB0DB1E2-CA6C-4443-86AD-B0409606E5C1}" srcOrd="0" destOrd="0" parTransId="{1D759444-D0F7-4806-80FE-3D20CC829709}" sibTransId="{7841E232-5C5E-4DEF-9EB7-C03C460BE686}"/>
    <dgm:cxn modelId="{5C94770E-C39D-415E-BD74-B3E76E552B2A}" type="presParOf" srcId="{9CDD0762-E985-42A1-82E4-FFFD287B2C22}" destId="{3AC730F0-2A64-45BC-B337-E540733D29F3}" srcOrd="0" destOrd="0" presId="urn:microsoft.com/office/officeart/2005/8/layout/hList1"/>
    <dgm:cxn modelId="{490E32D0-A70F-476E-B204-C291B9BE5213}" type="presParOf" srcId="{3AC730F0-2A64-45BC-B337-E540733D29F3}" destId="{906C6F44-CF14-490E-8876-22D7C40866B1}" srcOrd="0" destOrd="0" presId="urn:microsoft.com/office/officeart/2005/8/layout/hList1"/>
    <dgm:cxn modelId="{1E1ED2DF-31C3-46F8-B9AF-FD05369E1A77}" type="presParOf" srcId="{3AC730F0-2A64-45BC-B337-E540733D29F3}" destId="{55EB756C-C686-41D6-B6BE-0EF0455AE2F1}" srcOrd="1" destOrd="0" presId="urn:microsoft.com/office/officeart/2005/8/layout/hList1"/>
    <dgm:cxn modelId="{A0B9D575-95DC-4C26-A493-4A6E5AD71798}" type="presParOf" srcId="{9CDD0762-E985-42A1-82E4-FFFD287B2C22}" destId="{0CAA8C65-EF68-4F9F-8A90-D88F4369497E}" srcOrd="1" destOrd="0" presId="urn:microsoft.com/office/officeart/2005/8/layout/hList1"/>
    <dgm:cxn modelId="{481DA119-D118-4377-AC6A-4940A783872B}" type="presParOf" srcId="{9CDD0762-E985-42A1-82E4-FFFD287B2C22}" destId="{D7AB473E-7DF4-428D-A70E-239CD4126E25}" srcOrd="2" destOrd="0" presId="urn:microsoft.com/office/officeart/2005/8/layout/hList1"/>
    <dgm:cxn modelId="{74842217-7EA1-4516-A6A0-A8F640CBDED4}" type="presParOf" srcId="{D7AB473E-7DF4-428D-A70E-239CD4126E25}" destId="{53885144-FC70-4782-BBC6-9047967B6F07}" srcOrd="0" destOrd="0" presId="urn:microsoft.com/office/officeart/2005/8/layout/hList1"/>
    <dgm:cxn modelId="{5AE70579-E9E9-4B2B-AE9E-75684944DFF3}" type="presParOf" srcId="{D7AB473E-7DF4-428D-A70E-239CD4126E25}" destId="{AB97E8D5-05F0-4C6F-8E45-5530B29D3D26}" srcOrd="1" destOrd="0" presId="urn:microsoft.com/office/officeart/2005/8/layout/hList1"/>
    <dgm:cxn modelId="{EDD0687C-9DFB-43AD-B673-9BCDAA9F1635}" type="presParOf" srcId="{9CDD0762-E985-42A1-82E4-FFFD287B2C22}" destId="{F8085209-C236-43DE-B954-B772E9AABFD6}" srcOrd="3" destOrd="0" presId="urn:microsoft.com/office/officeart/2005/8/layout/hList1"/>
    <dgm:cxn modelId="{E08E9752-DD8C-49C5-B391-FE98A5028C2A}" type="presParOf" srcId="{9CDD0762-E985-42A1-82E4-FFFD287B2C22}" destId="{059E8DA9-B02A-432E-9D00-DA5EB563E115}" srcOrd="4" destOrd="0" presId="urn:microsoft.com/office/officeart/2005/8/layout/hList1"/>
    <dgm:cxn modelId="{EBEEFEFF-6BE6-41A3-AFD2-D6E4B21288F0}" type="presParOf" srcId="{059E8DA9-B02A-432E-9D00-DA5EB563E115}" destId="{6E420BB9-1771-477E-881D-C237830012EA}" srcOrd="0" destOrd="0" presId="urn:microsoft.com/office/officeart/2005/8/layout/hList1"/>
    <dgm:cxn modelId="{BF15C29D-6676-448C-B883-218EF4DA5FD1}" type="presParOf" srcId="{059E8DA9-B02A-432E-9D00-DA5EB563E115}" destId="{6006B0E9-A5AB-4588-A82F-81AF06841B7D}" srcOrd="1" destOrd="0" presId="urn:microsoft.com/office/officeart/2005/8/layout/hList1"/>
    <dgm:cxn modelId="{B0734732-8FEB-43E6-A2AE-F3C505596FE4}" type="presParOf" srcId="{9CDD0762-E985-42A1-82E4-FFFD287B2C22}" destId="{CC83F253-8308-4364-9B13-6C52EAA106E2}" srcOrd="5" destOrd="0" presId="urn:microsoft.com/office/officeart/2005/8/layout/hList1"/>
    <dgm:cxn modelId="{71B541D8-856F-44DF-B279-A81E55ADB900}" type="presParOf" srcId="{9CDD0762-E985-42A1-82E4-FFFD287B2C22}" destId="{F14801E2-3E47-418D-9047-D4F3FFC7FF2A}" srcOrd="6" destOrd="0" presId="urn:microsoft.com/office/officeart/2005/8/layout/hList1"/>
    <dgm:cxn modelId="{E43A02C4-1617-47FF-8C95-A3D3F2BF0D85}" type="presParOf" srcId="{F14801E2-3E47-418D-9047-D4F3FFC7FF2A}" destId="{A7AD4FC6-AB2E-42C8-BF5C-75485D34D646}" srcOrd="0" destOrd="0" presId="urn:microsoft.com/office/officeart/2005/8/layout/hList1"/>
    <dgm:cxn modelId="{9583A83A-4B03-45D4-82CC-B210CDD0980D}" type="presParOf" srcId="{F14801E2-3E47-418D-9047-D4F3FFC7FF2A}" destId="{E1DA57D1-B7B1-42F6-B8C4-78D07AF06F9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6F9F714-39CE-45E4-94EB-0FEAF108890D}"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B9F5C301-B4B7-4FDA-8928-BC3352E66716}">
      <dgm:prSet/>
      <dgm:spPr/>
      <dgm:t>
        <a:bodyPr/>
        <a:lstStyle/>
        <a:p>
          <a:r>
            <a:rPr lang="en-US" dirty="0" smtClean="0"/>
            <a:t>The process of gathering information about the required and existing systems and distilling the user and the system requirements from this information</a:t>
          </a:r>
          <a:endParaRPr lang="en-US" dirty="0"/>
        </a:p>
      </dgm:t>
    </dgm:pt>
    <dgm:pt modelId="{6ED8CC89-EF2F-44D8-B1F4-B38666FA1E58}" type="parTrans" cxnId="{D65387C1-CCD8-410B-87E0-7CFA80D2274F}">
      <dgm:prSet/>
      <dgm:spPr/>
    </dgm:pt>
    <dgm:pt modelId="{4104996C-D0C0-461B-A6C9-49978C208F19}" type="sibTrans" cxnId="{D65387C1-CCD8-410B-87E0-7CFA80D2274F}">
      <dgm:prSet/>
      <dgm:spPr/>
    </dgm:pt>
    <dgm:pt modelId="{956F0F02-234E-4DF7-8F61-626D78B2F208}">
      <dgm:prSet/>
      <dgm:spPr/>
      <dgm:t>
        <a:bodyPr/>
        <a:lstStyle/>
        <a:p>
          <a:r>
            <a:rPr lang="en-US" dirty="0" smtClean="0"/>
            <a:t>Interaction is with system stakeholders from managers to external regulators</a:t>
          </a:r>
          <a:endParaRPr lang="en-US" dirty="0"/>
        </a:p>
      </dgm:t>
    </dgm:pt>
    <dgm:pt modelId="{114251A0-6021-44EA-8442-942726D5A3FD}" type="parTrans" cxnId="{BA9E8CFC-A6BC-4F4C-8037-D3ECBA086241}">
      <dgm:prSet/>
      <dgm:spPr/>
    </dgm:pt>
    <dgm:pt modelId="{F632A546-A419-482E-83A1-103A39F5EB59}" type="sibTrans" cxnId="{BA9E8CFC-A6BC-4F4C-8037-D3ECBA086241}">
      <dgm:prSet/>
      <dgm:spPr/>
    </dgm:pt>
    <dgm:pt modelId="{4D407A5D-B722-45B3-A1EC-BC0A4CA058D2}">
      <dgm:prSet/>
      <dgm:spPr/>
      <dgm:t>
        <a:bodyPr/>
        <a:lstStyle/>
        <a:p>
          <a:r>
            <a:rPr lang="en-US" dirty="0" smtClean="0"/>
            <a:t>Systems normally have a range of stakeholders</a:t>
          </a:r>
          <a:endParaRPr lang="en-US" dirty="0"/>
        </a:p>
      </dgm:t>
    </dgm:pt>
    <dgm:pt modelId="{4C9E90B4-CD63-4C3E-A6D1-546985233D4D}" type="parTrans" cxnId="{96BE1218-0DE6-452D-90D9-3378C49395A4}">
      <dgm:prSet/>
      <dgm:spPr/>
    </dgm:pt>
    <dgm:pt modelId="{DD269A6C-CB48-4BA4-BA65-5C6B82E772F0}" type="sibTrans" cxnId="{96BE1218-0DE6-452D-90D9-3378C49395A4}">
      <dgm:prSet/>
      <dgm:spPr/>
    </dgm:pt>
    <dgm:pt modelId="{63184BDE-704C-4F55-8311-E16B1874E46E}" type="pres">
      <dgm:prSet presAssocID="{06F9F714-39CE-45E4-94EB-0FEAF108890D}" presName="diagram" presStyleCnt="0">
        <dgm:presLayoutVars>
          <dgm:dir/>
          <dgm:resizeHandles val="exact"/>
        </dgm:presLayoutVars>
      </dgm:prSet>
      <dgm:spPr/>
    </dgm:pt>
    <dgm:pt modelId="{8AB69D82-A90E-445E-B408-6BEC50F1C629}" type="pres">
      <dgm:prSet presAssocID="{B9F5C301-B4B7-4FDA-8928-BC3352E66716}" presName="node" presStyleLbl="node1" presStyleIdx="0" presStyleCnt="3">
        <dgm:presLayoutVars>
          <dgm:bulletEnabled val="1"/>
        </dgm:presLayoutVars>
      </dgm:prSet>
      <dgm:spPr/>
    </dgm:pt>
    <dgm:pt modelId="{53ECCA6B-A140-4A3F-9DDB-2C9E2EA71780}" type="pres">
      <dgm:prSet presAssocID="{4104996C-D0C0-461B-A6C9-49978C208F19}" presName="sibTrans" presStyleCnt="0"/>
      <dgm:spPr/>
    </dgm:pt>
    <dgm:pt modelId="{C41743EC-F002-48EB-931A-909376DC2B75}" type="pres">
      <dgm:prSet presAssocID="{956F0F02-234E-4DF7-8F61-626D78B2F208}" presName="node" presStyleLbl="node1" presStyleIdx="1" presStyleCnt="3">
        <dgm:presLayoutVars>
          <dgm:bulletEnabled val="1"/>
        </dgm:presLayoutVars>
      </dgm:prSet>
      <dgm:spPr/>
      <dgm:t>
        <a:bodyPr/>
        <a:lstStyle/>
        <a:p>
          <a:endParaRPr lang="en-US"/>
        </a:p>
      </dgm:t>
    </dgm:pt>
    <dgm:pt modelId="{2AC9F8FE-ADCE-4028-A418-67DB2D85742F}" type="pres">
      <dgm:prSet presAssocID="{F632A546-A419-482E-83A1-103A39F5EB59}" presName="sibTrans" presStyleCnt="0"/>
      <dgm:spPr/>
    </dgm:pt>
    <dgm:pt modelId="{8A300954-3F96-4DCE-93E2-456E7406C030}" type="pres">
      <dgm:prSet presAssocID="{4D407A5D-B722-45B3-A1EC-BC0A4CA058D2}" presName="node" presStyleLbl="node1" presStyleIdx="2" presStyleCnt="3">
        <dgm:presLayoutVars>
          <dgm:bulletEnabled val="1"/>
        </dgm:presLayoutVars>
      </dgm:prSet>
      <dgm:spPr/>
    </dgm:pt>
  </dgm:ptLst>
  <dgm:cxnLst>
    <dgm:cxn modelId="{BA9E8CFC-A6BC-4F4C-8037-D3ECBA086241}" srcId="{06F9F714-39CE-45E4-94EB-0FEAF108890D}" destId="{956F0F02-234E-4DF7-8F61-626D78B2F208}" srcOrd="1" destOrd="0" parTransId="{114251A0-6021-44EA-8442-942726D5A3FD}" sibTransId="{F632A546-A419-482E-83A1-103A39F5EB59}"/>
    <dgm:cxn modelId="{F22D1CE6-F345-42E5-9383-879F227524C1}" type="presOf" srcId="{956F0F02-234E-4DF7-8F61-626D78B2F208}" destId="{C41743EC-F002-48EB-931A-909376DC2B75}" srcOrd="0" destOrd="0" presId="urn:microsoft.com/office/officeart/2005/8/layout/default"/>
    <dgm:cxn modelId="{AB407A17-2AF7-4FF6-A157-DB68F5ABC44E}" type="presOf" srcId="{B9F5C301-B4B7-4FDA-8928-BC3352E66716}" destId="{8AB69D82-A90E-445E-B408-6BEC50F1C629}" srcOrd="0" destOrd="0" presId="urn:microsoft.com/office/officeart/2005/8/layout/default"/>
    <dgm:cxn modelId="{3151BB46-5005-45FB-800C-F7A68820F267}" type="presOf" srcId="{06F9F714-39CE-45E4-94EB-0FEAF108890D}" destId="{63184BDE-704C-4F55-8311-E16B1874E46E}" srcOrd="0" destOrd="0" presId="urn:microsoft.com/office/officeart/2005/8/layout/default"/>
    <dgm:cxn modelId="{7D13D25D-1012-4078-A78B-04792A60CA86}" type="presOf" srcId="{4D407A5D-B722-45B3-A1EC-BC0A4CA058D2}" destId="{8A300954-3F96-4DCE-93E2-456E7406C030}" srcOrd="0" destOrd="0" presId="urn:microsoft.com/office/officeart/2005/8/layout/default"/>
    <dgm:cxn modelId="{96BE1218-0DE6-452D-90D9-3378C49395A4}" srcId="{06F9F714-39CE-45E4-94EB-0FEAF108890D}" destId="{4D407A5D-B722-45B3-A1EC-BC0A4CA058D2}" srcOrd="2" destOrd="0" parTransId="{4C9E90B4-CD63-4C3E-A6D1-546985233D4D}" sibTransId="{DD269A6C-CB48-4BA4-BA65-5C6B82E772F0}"/>
    <dgm:cxn modelId="{D65387C1-CCD8-410B-87E0-7CFA80D2274F}" srcId="{06F9F714-39CE-45E4-94EB-0FEAF108890D}" destId="{B9F5C301-B4B7-4FDA-8928-BC3352E66716}" srcOrd="0" destOrd="0" parTransId="{6ED8CC89-EF2F-44D8-B1F4-B38666FA1E58}" sibTransId="{4104996C-D0C0-461B-A6C9-49978C208F19}"/>
    <dgm:cxn modelId="{3FA06745-9A1D-47F5-9EB0-0A1D042FE626}" type="presParOf" srcId="{63184BDE-704C-4F55-8311-E16B1874E46E}" destId="{8AB69D82-A90E-445E-B408-6BEC50F1C629}" srcOrd="0" destOrd="0" presId="urn:microsoft.com/office/officeart/2005/8/layout/default"/>
    <dgm:cxn modelId="{C8CB77E7-934B-4791-9398-10C6457D243C}" type="presParOf" srcId="{63184BDE-704C-4F55-8311-E16B1874E46E}" destId="{53ECCA6B-A140-4A3F-9DDB-2C9E2EA71780}" srcOrd="1" destOrd="0" presId="urn:microsoft.com/office/officeart/2005/8/layout/default"/>
    <dgm:cxn modelId="{7C6CDDCA-8929-4E12-A359-7EADD77065FB}" type="presParOf" srcId="{63184BDE-704C-4F55-8311-E16B1874E46E}" destId="{C41743EC-F002-48EB-931A-909376DC2B75}" srcOrd="2" destOrd="0" presId="urn:microsoft.com/office/officeart/2005/8/layout/default"/>
    <dgm:cxn modelId="{CCFC8A6B-6255-4B80-A84B-9B7CB6CBB8F6}" type="presParOf" srcId="{63184BDE-704C-4F55-8311-E16B1874E46E}" destId="{2AC9F8FE-ADCE-4028-A418-67DB2D85742F}" srcOrd="3" destOrd="0" presId="urn:microsoft.com/office/officeart/2005/8/layout/default"/>
    <dgm:cxn modelId="{F32A790D-5994-4DF8-A646-0A7F271418E4}" type="presParOf" srcId="{63184BDE-704C-4F55-8311-E16B1874E46E}" destId="{8A300954-3F96-4DCE-93E2-456E7406C030}"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6F9F714-39CE-45E4-94EB-0FEAF108890D}"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1E6528EF-91FA-4C4E-9428-4DECDF3A6560}">
      <dgm:prSet/>
      <dgm:spPr/>
      <dgm:t>
        <a:bodyPr/>
        <a:lstStyle/>
        <a:p>
          <a:r>
            <a:rPr lang="en-US" dirty="0" smtClean="0"/>
            <a:t>Patients whose information is recorded in the system</a:t>
          </a:r>
          <a:endParaRPr lang="en-US" dirty="0"/>
        </a:p>
      </dgm:t>
    </dgm:pt>
    <dgm:pt modelId="{86339B0B-9E69-4FB9-B7F3-C8E29F77582F}" type="parTrans" cxnId="{FA26A443-5D66-4406-9E5E-E4862BEAA9DC}">
      <dgm:prSet/>
      <dgm:spPr/>
    </dgm:pt>
    <dgm:pt modelId="{6633BC09-06FD-4CE1-946F-4D47AA91D17F}" type="sibTrans" cxnId="{FA26A443-5D66-4406-9E5E-E4862BEAA9DC}">
      <dgm:prSet/>
      <dgm:spPr/>
    </dgm:pt>
    <dgm:pt modelId="{B8C283EC-103B-42D4-8FB3-465A1D975C87}">
      <dgm:prSet/>
      <dgm:spPr/>
      <dgm:t>
        <a:bodyPr/>
        <a:lstStyle/>
        <a:p>
          <a:r>
            <a:rPr lang="en-US" dirty="0" smtClean="0"/>
            <a:t>Doctors who are responsible for assessing and treating patients</a:t>
          </a:r>
          <a:endParaRPr lang="en-US" dirty="0"/>
        </a:p>
      </dgm:t>
    </dgm:pt>
    <dgm:pt modelId="{9EF779D6-63E1-43A9-9CAD-A4FFDECD8994}" type="parTrans" cxnId="{73516850-ABB7-48AC-8276-D74D92BECDBB}">
      <dgm:prSet/>
      <dgm:spPr/>
    </dgm:pt>
    <dgm:pt modelId="{28EA8874-FF27-4DB7-A98E-9A0BE80A9D99}" type="sibTrans" cxnId="{73516850-ABB7-48AC-8276-D74D92BECDBB}">
      <dgm:prSet/>
      <dgm:spPr/>
    </dgm:pt>
    <dgm:pt modelId="{14033883-99D9-442F-B556-7C0C66E5B4BA}">
      <dgm:prSet/>
      <dgm:spPr/>
      <dgm:t>
        <a:bodyPr/>
        <a:lstStyle/>
        <a:p>
          <a:r>
            <a:rPr lang="en-US" dirty="0" smtClean="0"/>
            <a:t>Nurses who coordinate the consultations with doctors and administer  some treatments</a:t>
          </a:r>
        </a:p>
      </dgm:t>
    </dgm:pt>
    <dgm:pt modelId="{A91C52F1-8D56-4E9C-BBBC-1585250DC9DA}" type="parTrans" cxnId="{76642E1F-B515-433F-B711-F43EC7FDBF1E}">
      <dgm:prSet/>
      <dgm:spPr/>
    </dgm:pt>
    <dgm:pt modelId="{F9EE3148-5567-426D-BC3D-5AF6078816EA}" type="sibTrans" cxnId="{76642E1F-B515-433F-B711-F43EC7FDBF1E}">
      <dgm:prSet/>
      <dgm:spPr/>
    </dgm:pt>
    <dgm:pt modelId="{BE282114-ADC9-4957-B6F0-ACD3CE8EBB2F}">
      <dgm:prSet/>
      <dgm:spPr/>
      <dgm:t>
        <a:bodyPr/>
        <a:lstStyle/>
        <a:p>
          <a:r>
            <a:rPr lang="en-US" dirty="0" smtClean="0"/>
            <a:t>Medical receptionists who manage patients’ appointments</a:t>
          </a:r>
        </a:p>
      </dgm:t>
    </dgm:pt>
    <dgm:pt modelId="{3E430829-68C4-4B0B-B261-C4C6256BB6DC}" type="parTrans" cxnId="{40E5A979-147C-4201-B704-33011DDC69C1}">
      <dgm:prSet/>
      <dgm:spPr/>
    </dgm:pt>
    <dgm:pt modelId="{A6C9C848-5028-41CC-8356-0CFC3E0AC8B4}" type="sibTrans" cxnId="{40E5A979-147C-4201-B704-33011DDC69C1}">
      <dgm:prSet/>
      <dgm:spPr/>
    </dgm:pt>
    <dgm:pt modelId="{63184BDE-704C-4F55-8311-E16B1874E46E}" type="pres">
      <dgm:prSet presAssocID="{06F9F714-39CE-45E4-94EB-0FEAF108890D}" presName="diagram" presStyleCnt="0">
        <dgm:presLayoutVars>
          <dgm:dir/>
          <dgm:resizeHandles val="exact"/>
        </dgm:presLayoutVars>
      </dgm:prSet>
      <dgm:spPr/>
    </dgm:pt>
    <dgm:pt modelId="{681F3C86-1F80-4CF5-981F-CF3852A100E1}" type="pres">
      <dgm:prSet presAssocID="{1E6528EF-91FA-4C4E-9428-4DECDF3A6560}" presName="node" presStyleLbl="node1" presStyleIdx="0" presStyleCnt="4">
        <dgm:presLayoutVars>
          <dgm:bulletEnabled val="1"/>
        </dgm:presLayoutVars>
      </dgm:prSet>
      <dgm:spPr/>
    </dgm:pt>
    <dgm:pt modelId="{FE8C34F4-C26A-471B-AA34-5D64EE53EBA3}" type="pres">
      <dgm:prSet presAssocID="{6633BC09-06FD-4CE1-946F-4D47AA91D17F}" presName="sibTrans" presStyleCnt="0"/>
      <dgm:spPr/>
    </dgm:pt>
    <dgm:pt modelId="{18138D71-409B-460C-8EDF-876BE85F267C}" type="pres">
      <dgm:prSet presAssocID="{B8C283EC-103B-42D4-8FB3-465A1D975C87}" presName="node" presStyleLbl="node1" presStyleIdx="1" presStyleCnt="4">
        <dgm:presLayoutVars>
          <dgm:bulletEnabled val="1"/>
        </dgm:presLayoutVars>
      </dgm:prSet>
      <dgm:spPr/>
      <dgm:t>
        <a:bodyPr/>
        <a:lstStyle/>
        <a:p>
          <a:endParaRPr lang="en-US"/>
        </a:p>
      </dgm:t>
    </dgm:pt>
    <dgm:pt modelId="{997591B0-AA5D-43DF-A873-8725CFDCEF54}" type="pres">
      <dgm:prSet presAssocID="{28EA8874-FF27-4DB7-A98E-9A0BE80A9D99}" presName="sibTrans" presStyleCnt="0"/>
      <dgm:spPr/>
    </dgm:pt>
    <dgm:pt modelId="{A97CA0EF-82A5-4259-B52E-496B5FD797BB}" type="pres">
      <dgm:prSet presAssocID="{14033883-99D9-442F-B556-7C0C66E5B4BA}" presName="node" presStyleLbl="node1" presStyleIdx="2" presStyleCnt="4">
        <dgm:presLayoutVars>
          <dgm:bulletEnabled val="1"/>
        </dgm:presLayoutVars>
      </dgm:prSet>
      <dgm:spPr/>
      <dgm:t>
        <a:bodyPr/>
        <a:lstStyle/>
        <a:p>
          <a:endParaRPr lang="en-US"/>
        </a:p>
      </dgm:t>
    </dgm:pt>
    <dgm:pt modelId="{4188FD4B-AEC2-4E82-BE23-1DDACA16A12C}" type="pres">
      <dgm:prSet presAssocID="{F9EE3148-5567-426D-BC3D-5AF6078816EA}" presName="sibTrans" presStyleCnt="0"/>
      <dgm:spPr/>
    </dgm:pt>
    <dgm:pt modelId="{2FB36E95-9F23-449B-B6B2-6EED951C9294}" type="pres">
      <dgm:prSet presAssocID="{BE282114-ADC9-4957-B6F0-ACD3CE8EBB2F}" presName="node" presStyleLbl="node1" presStyleIdx="3" presStyleCnt="4">
        <dgm:presLayoutVars>
          <dgm:bulletEnabled val="1"/>
        </dgm:presLayoutVars>
      </dgm:prSet>
      <dgm:spPr/>
    </dgm:pt>
  </dgm:ptLst>
  <dgm:cxnLst>
    <dgm:cxn modelId="{76642E1F-B515-433F-B711-F43EC7FDBF1E}" srcId="{06F9F714-39CE-45E4-94EB-0FEAF108890D}" destId="{14033883-99D9-442F-B556-7C0C66E5B4BA}" srcOrd="2" destOrd="0" parTransId="{A91C52F1-8D56-4E9C-BBBC-1585250DC9DA}" sibTransId="{F9EE3148-5567-426D-BC3D-5AF6078816EA}"/>
    <dgm:cxn modelId="{40E5A979-147C-4201-B704-33011DDC69C1}" srcId="{06F9F714-39CE-45E4-94EB-0FEAF108890D}" destId="{BE282114-ADC9-4957-B6F0-ACD3CE8EBB2F}" srcOrd="3" destOrd="0" parTransId="{3E430829-68C4-4B0B-B261-C4C6256BB6DC}" sibTransId="{A6C9C848-5028-41CC-8356-0CFC3E0AC8B4}"/>
    <dgm:cxn modelId="{EE4FF249-5F64-4459-B897-5E8B4D8B4FE3}" type="presOf" srcId="{06F9F714-39CE-45E4-94EB-0FEAF108890D}" destId="{63184BDE-704C-4F55-8311-E16B1874E46E}" srcOrd="0" destOrd="0" presId="urn:microsoft.com/office/officeart/2005/8/layout/default"/>
    <dgm:cxn modelId="{7C8A470E-F383-4741-BFAE-E2B5DC5632DA}" type="presOf" srcId="{BE282114-ADC9-4957-B6F0-ACD3CE8EBB2F}" destId="{2FB36E95-9F23-449B-B6B2-6EED951C9294}" srcOrd="0" destOrd="0" presId="urn:microsoft.com/office/officeart/2005/8/layout/default"/>
    <dgm:cxn modelId="{2184E649-8F8E-4FF0-ABAF-BAE39E964B83}" type="presOf" srcId="{14033883-99D9-442F-B556-7C0C66E5B4BA}" destId="{A97CA0EF-82A5-4259-B52E-496B5FD797BB}" srcOrd="0" destOrd="0" presId="urn:microsoft.com/office/officeart/2005/8/layout/default"/>
    <dgm:cxn modelId="{9F2F592C-51DC-4FB4-A9E6-7432E7BE4174}" type="presOf" srcId="{B8C283EC-103B-42D4-8FB3-465A1D975C87}" destId="{18138D71-409B-460C-8EDF-876BE85F267C}" srcOrd="0" destOrd="0" presId="urn:microsoft.com/office/officeart/2005/8/layout/default"/>
    <dgm:cxn modelId="{221FE527-1BF8-4FFB-B242-DFC255DED9F7}" type="presOf" srcId="{1E6528EF-91FA-4C4E-9428-4DECDF3A6560}" destId="{681F3C86-1F80-4CF5-981F-CF3852A100E1}" srcOrd="0" destOrd="0" presId="urn:microsoft.com/office/officeart/2005/8/layout/default"/>
    <dgm:cxn modelId="{FA26A443-5D66-4406-9E5E-E4862BEAA9DC}" srcId="{06F9F714-39CE-45E4-94EB-0FEAF108890D}" destId="{1E6528EF-91FA-4C4E-9428-4DECDF3A6560}" srcOrd="0" destOrd="0" parTransId="{86339B0B-9E69-4FB9-B7F3-C8E29F77582F}" sibTransId="{6633BC09-06FD-4CE1-946F-4D47AA91D17F}"/>
    <dgm:cxn modelId="{73516850-ABB7-48AC-8276-D74D92BECDBB}" srcId="{06F9F714-39CE-45E4-94EB-0FEAF108890D}" destId="{B8C283EC-103B-42D4-8FB3-465A1D975C87}" srcOrd="1" destOrd="0" parTransId="{9EF779D6-63E1-43A9-9CAD-A4FFDECD8994}" sibTransId="{28EA8874-FF27-4DB7-A98E-9A0BE80A9D99}"/>
    <dgm:cxn modelId="{75772808-2F6F-423C-84B8-086BC127E1CF}" type="presParOf" srcId="{63184BDE-704C-4F55-8311-E16B1874E46E}" destId="{681F3C86-1F80-4CF5-981F-CF3852A100E1}" srcOrd="0" destOrd="0" presId="urn:microsoft.com/office/officeart/2005/8/layout/default"/>
    <dgm:cxn modelId="{1C45E1C9-8087-4D35-81FC-EDE8B80E3159}" type="presParOf" srcId="{63184BDE-704C-4F55-8311-E16B1874E46E}" destId="{FE8C34F4-C26A-471B-AA34-5D64EE53EBA3}" srcOrd="1" destOrd="0" presId="urn:microsoft.com/office/officeart/2005/8/layout/default"/>
    <dgm:cxn modelId="{07D9A218-6488-4BF2-899A-9D7117B98110}" type="presParOf" srcId="{63184BDE-704C-4F55-8311-E16B1874E46E}" destId="{18138D71-409B-460C-8EDF-876BE85F267C}" srcOrd="2" destOrd="0" presId="urn:microsoft.com/office/officeart/2005/8/layout/default"/>
    <dgm:cxn modelId="{E81CB061-D960-404D-87FF-232F65EE8967}" type="presParOf" srcId="{63184BDE-704C-4F55-8311-E16B1874E46E}" destId="{997591B0-AA5D-43DF-A873-8725CFDCEF54}" srcOrd="3" destOrd="0" presId="urn:microsoft.com/office/officeart/2005/8/layout/default"/>
    <dgm:cxn modelId="{D9E30B2B-5E8A-4D9E-9B55-910C13916903}" type="presParOf" srcId="{63184BDE-704C-4F55-8311-E16B1874E46E}" destId="{A97CA0EF-82A5-4259-B52E-496B5FD797BB}" srcOrd="4" destOrd="0" presId="urn:microsoft.com/office/officeart/2005/8/layout/default"/>
    <dgm:cxn modelId="{B912B9BE-79B0-4BD0-84CA-D313118EA4A9}" type="presParOf" srcId="{63184BDE-704C-4F55-8311-E16B1874E46E}" destId="{4188FD4B-AEC2-4E82-BE23-1DDACA16A12C}" srcOrd="5" destOrd="0" presId="urn:microsoft.com/office/officeart/2005/8/layout/default"/>
    <dgm:cxn modelId="{D6FA5E71-19B7-4063-8D93-63036A10D311}" type="presParOf" srcId="{63184BDE-704C-4F55-8311-E16B1874E46E}" destId="{2FB36E95-9F23-449B-B6B2-6EED951C9294}"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56AC82-823A-4331-9BB6-852B60400E85}">
      <dsp:nvSpPr>
        <dsp:cNvPr id="0" name=""/>
        <dsp:cNvSpPr/>
      </dsp:nvSpPr>
      <dsp:spPr>
        <a:xfrm>
          <a:off x="0" y="338116"/>
          <a:ext cx="10515600" cy="8353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The processes used for Requirement Engineering vary widely depending on the application domain, the people involved and the organization developing the requirements</a:t>
          </a:r>
          <a:endParaRPr lang="en-US" sz="2100" kern="1200" dirty="0"/>
        </a:p>
      </dsp:txBody>
      <dsp:txXfrm>
        <a:off x="40780" y="378896"/>
        <a:ext cx="10434040" cy="753819"/>
      </dsp:txXfrm>
    </dsp:sp>
    <dsp:sp modelId="{1BAFD5DB-9FAD-475A-B860-BDD480B45DAD}">
      <dsp:nvSpPr>
        <dsp:cNvPr id="0" name=""/>
        <dsp:cNvSpPr/>
      </dsp:nvSpPr>
      <dsp:spPr>
        <a:xfrm>
          <a:off x="0" y="1233976"/>
          <a:ext cx="10515600" cy="8353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However there are a number of generic activities common to all processes</a:t>
          </a:r>
          <a:endParaRPr lang="en-US" sz="2100" kern="1200" dirty="0"/>
        </a:p>
      </dsp:txBody>
      <dsp:txXfrm>
        <a:off x="40780" y="1274756"/>
        <a:ext cx="10434040" cy="753819"/>
      </dsp:txXfrm>
    </dsp:sp>
    <dsp:sp modelId="{79C5EEEE-B604-4134-9C88-E2B96E1FCB08}">
      <dsp:nvSpPr>
        <dsp:cNvPr id="0" name=""/>
        <dsp:cNvSpPr/>
      </dsp:nvSpPr>
      <dsp:spPr>
        <a:xfrm>
          <a:off x="0" y="2069356"/>
          <a:ext cx="10515600" cy="1108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t>Requirements elicitation</a:t>
          </a:r>
          <a:endParaRPr lang="en-US" sz="1600" kern="1200" dirty="0"/>
        </a:p>
        <a:p>
          <a:pPr marL="171450" lvl="1" indent="-171450" algn="l" defTabSz="711200">
            <a:lnSpc>
              <a:spcPct val="90000"/>
            </a:lnSpc>
            <a:spcBef>
              <a:spcPct val="0"/>
            </a:spcBef>
            <a:spcAft>
              <a:spcPct val="20000"/>
            </a:spcAft>
            <a:buChar char="••"/>
          </a:pPr>
          <a:r>
            <a:rPr lang="en-US" sz="1600" kern="1200" dirty="0" smtClean="0"/>
            <a:t>Requirements analysis</a:t>
          </a:r>
          <a:endParaRPr lang="en-US" sz="1600" kern="1200" dirty="0"/>
        </a:p>
        <a:p>
          <a:pPr marL="171450" lvl="1" indent="-171450" algn="l" defTabSz="711200">
            <a:lnSpc>
              <a:spcPct val="90000"/>
            </a:lnSpc>
            <a:spcBef>
              <a:spcPct val="0"/>
            </a:spcBef>
            <a:spcAft>
              <a:spcPct val="20000"/>
            </a:spcAft>
            <a:buChar char="••"/>
          </a:pPr>
          <a:r>
            <a:rPr lang="en-US" sz="1600" kern="1200" dirty="0" smtClean="0"/>
            <a:t>Requirements validation</a:t>
          </a:r>
          <a:endParaRPr lang="en-US" sz="1600" kern="1200" dirty="0"/>
        </a:p>
        <a:p>
          <a:pPr marL="171450" lvl="1" indent="-171450" algn="l" defTabSz="711200">
            <a:lnSpc>
              <a:spcPct val="90000"/>
            </a:lnSpc>
            <a:spcBef>
              <a:spcPct val="0"/>
            </a:spcBef>
            <a:spcAft>
              <a:spcPct val="20000"/>
            </a:spcAft>
            <a:buChar char="••"/>
          </a:pPr>
          <a:r>
            <a:rPr lang="en-US" sz="1600" kern="1200" dirty="0" smtClean="0"/>
            <a:t>Requirements management,</a:t>
          </a:r>
          <a:endParaRPr lang="en-US" sz="1600" kern="1200" dirty="0"/>
        </a:p>
      </dsp:txBody>
      <dsp:txXfrm>
        <a:off x="0" y="2069356"/>
        <a:ext cx="10515600" cy="1108485"/>
      </dsp:txXfrm>
    </dsp:sp>
    <dsp:sp modelId="{3CDC4BE9-0AF6-4C17-AA4C-69C44317C4FD}">
      <dsp:nvSpPr>
        <dsp:cNvPr id="0" name=""/>
        <dsp:cNvSpPr/>
      </dsp:nvSpPr>
      <dsp:spPr>
        <a:xfrm>
          <a:off x="0" y="3177841"/>
          <a:ext cx="10515600" cy="8353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 In practice requirements engineering is an iterative activity in which these processes are interleaved</a:t>
          </a:r>
          <a:endParaRPr lang="en-US" sz="2100" kern="1200" dirty="0"/>
        </a:p>
      </dsp:txBody>
      <dsp:txXfrm>
        <a:off x="40780" y="3218621"/>
        <a:ext cx="10434040" cy="75381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1BC0AC-1FED-4FC6-BA5E-9BD7810211E7}">
      <dsp:nvSpPr>
        <dsp:cNvPr id="0" name=""/>
        <dsp:cNvSpPr/>
      </dsp:nvSpPr>
      <dsp:spPr>
        <a:xfrm>
          <a:off x="1748064" y="2975"/>
          <a:ext cx="3342605" cy="200556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IT staff who are responsible for installing and maintaining the system</a:t>
          </a:r>
        </a:p>
      </dsp:txBody>
      <dsp:txXfrm>
        <a:off x="1748064" y="2975"/>
        <a:ext cx="3342605" cy="2005563"/>
      </dsp:txXfrm>
    </dsp:sp>
    <dsp:sp modelId="{DE755D68-8433-4CC9-832A-C7AA5F184832}">
      <dsp:nvSpPr>
        <dsp:cNvPr id="0" name=""/>
        <dsp:cNvSpPr/>
      </dsp:nvSpPr>
      <dsp:spPr>
        <a:xfrm>
          <a:off x="5424930" y="2975"/>
          <a:ext cx="3342605" cy="200556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Medical ethics manager who must ensure that the system meets current ethical guidelines for patient care</a:t>
          </a:r>
        </a:p>
      </dsp:txBody>
      <dsp:txXfrm>
        <a:off x="5424930" y="2975"/>
        <a:ext cx="3342605" cy="2005563"/>
      </dsp:txXfrm>
    </dsp:sp>
    <dsp:sp modelId="{B05FF261-B7D9-4BD6-85F0-B7C40998D3A2}">
      <dsp:nvSpPr>
        <dsp:cNvPr id="0" name=""/>
        <dsp:cNvSpPr/>
      </dsp:nvSpPr>
      <dsp:spPr>
        <a:xfrm>
          <a:off x="1748064" y="2342799"/>
          <a:ext cx="3342605" cy="200556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Healthcare managers who obtain management information from the system</a:t>
          </a:r>
        </a:p>
      </dsp:txBody>
      <dsp:txXfrm>
        <a:off x="1748064" y="2342799"/>
        <a:ext cx="3342605" cy="2005563"/>
      </dsp:txXfrm>
    </dsp:sp>
    <dsp:sp modelId="{CFAF2F11-C92A-4195-AC64-C06B304C317C}">
      <dsp:nvSpPr>
        <dsp:cNvPr id="0" name=""/>
        <dsp:cNvSpPr/>
      </dsp:nvSpPr>
      <dsp:spPr>
        <a:xfrm>
          <a:off x="5424930" y="2342799"/>
          <a:ext cx="3342605" cy="200556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Medical record staff who are responsible for ensuring that system information can be maintained and preserved and that record keeping procedures have been properly implemented</a:t>
          </a:r>
        </a:p>
      </dsp:txBody>
      <dsp:txXfrm>
        <a:off x="5424930" y="2342799"/>
        <a:ext cx="3342605" cy="200556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A3D61D-E113-4711-81C1-6D5BAFDCFFB3}">
      <dsp:nvSpPr>
        <dsp:cNvPr id="0" name=""/>
        <dsp:cNvSpPr/>
      </dsp:nvSpPr>
      <dsp:spPr>
        <a:xfrm>
          <a:off x="0" y="449920"/>
          <a:ext cx="10515600" cy="6236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Formal informal interviews with stakeholders are part of most RE processes </a:t>
          </a:r>
          <a:endParaRPr lang="en-US" sz="2600" kern="1200" dirty="0"/>
        </a:p>
      </dsp:txBody>
      <dsp:txXfrm>
        <a:off x="30442" y="480362"/>
        <a:ext cx="10454716" cy="562726"/>
      </dsp:txXfrm>
    </dsp:sp>
    <dsp:sp modelId="{7D4E3F54-D728-4ADF-A383-96CCDCB673CD}">
      <dsp:nvSpPr>
        <dsp:cNvPr id="0" name=""/>
        <dsp:cNvSpPr/>
      </dsp:nvSpPr>
      <dsp:spPr>
        <a:xfrm>
          <a:off x="0" y="1148410"/>
          <a:ext cx="10515600" cy="62361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Types of interviews</a:t>
          </a:r>
          <a:endParaRPr lang="en-US" sz="2600" kern="1200" dirty="0"/>
        </a:p>
      </dsp:txBody>
      <dsp:txXfrm>
        <a:off x="30442" y="1178852"/>
        <a:ext cx="10454716" cy="562726"/>
      </dsp:txXfrm>
    </dsp:sp>
    <dsp:sp modelId="{33384CBC-BA0B-47D7-B249-13E5049E4DF5}">
      <dsp:nvSpPr>
        <dsp:cNvPr id="0" name=""/>
        <dsp:cNvSpPr/>
      </dsp:nvSpPr>
      <dsp:spPr>
        <a:xfrm>
          <a:off x="0" y="1772020"/>
          <a:ext cx="10515600" cy="699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Closed interviews based on pre-determined list of questions</a:t>
          </a:r>
          <a:endParaRPr lang="en-US" sz="2000" kern="1200" dirty="0"/>
        </a:p>
        <a:p>
          <a:pPr marL="228600" lvl="1" indent="-228600" algn="l" defTabSz="889000">
            <a:lnSpc>
              <a:spcPct val="90000"/>
            </a:lnSpc>
            <a:spcBef>
              <a:spcPct val="0"/>
            </a:spcBef>
            <a:spcAft>
              <a:spcPct val="20000"/>
            </a:spcAft>
            <a:buChar char="••"/>
          </a:pPr>
          <a:r>
            <a:rPr lang="en-US" sz="2000" kern="1200" dirty="0" smtClean="0"/>
            <a:t>Open interviews where various issues are explored with stakeholders </a:t>
          </a:r>
          <a:endParaRPr lang="en-US" sz="2000" kern="1200" dirty="0"/>
        </a:p>
      </dsp:txBody>
      <dsp:txXfrm>
        <a:off x="0" y="1772020"/>
        <a:ext cx="10515600" cy="699660"/>
      </dsp:txXfrm>
    </dsp:sp>
    <dsp:sp modelId="{74B745B7-A158-407A-B17F-D55EB35A5AA3}">
      <dsp:nvSpPr>
        <dsp:cNvPr id="0" name=""/>
        <dsp:cNvSpPr/>
      </dsp:nvSpPr>
      <dsp:spPr>
        <a:xfrm>
          <a:off x="0" y="2471680"/>
          <a:ext cx="10515600" cy="62361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Effective interviewing</a:t>
          </a:r>
          <a:endParaRPr lang="en-US" sz="2600" kern="1200" dirty="0"/>
        </a:p>
      </dsp:txBody>
      <dsp:txXfrm>
        <a:off x="30442" y="2502122"/>
        <a:ext cx="10454716" cy="562726"/>
      </dsp:txXfrm>
    </dsp:sp>
    <dsp:sp modelId="{18D1D03A-20C7-4E2A-8873-4708E1C8B30F}">
      <dsp:nvSpPr>
        <dsp:cNvPr id="0" name=""/>
        <dsp:cNvSpPr/>
      </dsp:nvSpPr>
      <dsp:spPr>
        <a:xfrm>
          <a:off x="0" y="3095290"/>
          <a:ext cx="10515600" cy="12647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Be open-minded avoid pre-conceived ideas about the requirements and are willing to listen to stakeholders</a:t>
          </a:r>
          <a:endParaRPr lang="en-US" sz="2000" kern="1200" dirty="0"/>
        </a:p>
        <a:p>
          <a:pPr marL="228600" lvl="1" indent="-228600" algn="l" defTabSz="889000">
            <a:lnSpc>
              <a:spcPct val="90000"/>
            </a:lnSpc>
            <a:spcBef>
              <a:spcPct val="0"/>
            </a:spcBef>
            <a:spcAft>
              <a:spcPct val="20000"/>
            </a:spcAft>
            <a:buChar char="••"/>
          </a:pPr>
          <a:r>
            <a:rPr lang="en-US" sz="2000" kern="1200" dirty="0" smtClean="0"/>
            <a:t>Prompt the interviewee to get discussions going using a springboard question, a requirement proposal, or by working together on a prototype system</a:t>
          </a:r>
          <a:endParaRPr lang="en-US" sz="2000" kern="1200" dirty="0"/>
        </a:p>
      </dsp:txBody>
      <dsp:txXfrm>
        <a:off x="0" y="3095290"/>
        <a:ext cx="10515600" cy="126477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960B76-25AD-4723-8FB8-752B70B23392}">
      <dsp:nvSpPr>
        <dsp:cNvPr id="0" name=""/>
        <dsp:cNvSpPr/>
      </dsp:nvSpPr>
      <dsp:spPr>
        <a:xfrm>
          <a:off x="0" y="38148"/>
          <a:ext cx="10515600" cy="115202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dirty="0" smtClean="0"/>
            <a:t>Normally a mix of closed and open ended interviewing</a:t>
          </a:r>
          <a:endParaRPr lang="en-US" sz="2900" kern="1200" dirty="0"/>
        </a:p>
      </dsp:txBody>
      <dsp:txXfrm>
        <a:off x="56237" y="94385"/>
        <a:ext cx="10403126" cy="1039555"/>
      </dsp:txXfrm>
    </dsp:sp>
    <dsp:sp modelId="{63F14268-3C75-46CF-8EE1-BC7A2B923100}">
      <dsp:nvSpPr>
        <dsp:cNvPr id="0" name=""/>
        <dsp:cNvSpPr/>
      </dsp:nvSpPr>
      <dsp:spPr>
        <a:xfrm>
          <a:off x="0" y="1273698"/>
          <a:ext cx="10515600" cy="115202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dirty="0" smtClean="0"/>
            <a:t>Interviews are good for getting an overall understanding of what stakeholders do and how they might interact with the system</a:t>
          </a:r>
          <a:endParaRPr lang="en-US" sz="2900" kern="1200" dirty="0"/>
        </a:p>
      </dsp:txBody>
      <dsp:txXfrm>
        <a:off x="56237" y="1329935"/>
        <a:ext cx="10403126" cy="1039555"/>
      </dsp:txXfrm>
    </dsp:sp>
    <dsp:sp modelId="{04D1C067-78B1-4F88-8856-1094B637AB8B}">
      <dsp:nvSpPr>
        <dsp:cNvPr id="0" name=""/>
        <dsp:cNvSpPr/>
      </dsp:nvSpPr>
      <dsp:spPr>
        <a:xfrm>
          <a:off x="0" y="2509247"/>
          <a:ext cx="10515600" cy="115202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dirty="0" smtClean="0"/>
            <a:t>Interviews are not good for understanding domain requirements </a:t>
          </a:r>
          <a:endParaRPr lang="en-US" sz="2900" kern="1200" dirty="0"/>
        </a:p>
      </dsp:txBody>
      <dsp:txXfrm>
        <a:off x="56237" y="2565484"/>
        <a:ext cx="10403126" cy="1039555"/>
      </dsp:txXfrm>
    </dsp:sp>
    <dsp:sp modelId="{4940265C-89EB-4753-AC69-D67BF717C0FC}">
      <dsp:nvSpPr>
        <dsp:cNvPr id="0" name=""/>
        <dsp:cNvSpPr/>
      </dsp:nvSpPr>
      <dsp:spPr>
        <a:xfrm>
          <a:off x="0" y="3661277"/>
          <a:ext cx="10515600" cy="1110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dirty="0" smtClean="0"/>
            <a:t>Requirements Engineers cannot understand specific domain terminology</a:t>
          </a:r>
          <a:endParaRPr lang="en-US" sz="2300" kern="1200" dirty="0"/>
        </a:p>
        <a:p>
          <a:pPr marL="228600" lvl="1" indent="-228600" algn="l" defTabSz="1022350">
            <a:lnSpc>
              <a:spcPct val="90000"/>
            </a:lnSpc>
            <a:spcBef>
              <a:spcPct val="0"/>
            </a:spcBef>
            <a:spcAft>
              <a:spcPct val="20000"/>
            </a:spcAft>
            <a:buChar char="••"/>
          </a:pPr>
          <a:r>
            <a:rPr lang="en-US" sz="2300" kern="1200" dirty="0" smtClean="0"/>
            <a:t>Some domain knowledge is so familiar that people find it hard to articulate or think that it is not worth articulating</a:t>
          </a:r>
          <a:endParaRPr lang="en-US" sz="2300" kern="1200" dirty="0"/>
        </a:p>
      </dsp:txBody>
      <dsp:txXfrm>
        <a:off x="0" y="3661277"/>
        <a:ext cx="10515600" cy="111055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03EED5-4E9E-452C-A8BA-F050678D45BA}">
      <dsp:nvSpPr>
        <dsp:cNvPr id="0" name=""/>
        <dsp:cNvSpPr/>
      </dsp:nvSpPr>
      <dsp:spPr>
        <a:xfrm>
          <a:off x="0" y="498430"/>
          <a:ext cx="10515600" cy="7675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t>Scenarios are real life examples of how a system can be used</a:t>
          </a:r>
          <a:endParaRPr lang="en-US" sz="3200" kern="1200" dirty="0"/>
        </a:p>
      </dsp:txBody>
      <dsp:txXfrm>
        <a:off x="37467" y="535897"/>
        <a:ext cx="10440666" cy="692586"/>
      </dsp:txXfrm>
    </dsp:sp>
    <dsp:sp modelId="{AB9CC862-65CD-4C06-8D65-196EAD7E5B31}">
      <dsp:nvSpPr>
        <dsp:cNvPr id="0" name=""/>
        <dsp:cNvSpPr/>
      </dsp:nvSpPr>
      <dsp:spPr>
        <a:xfrm>
          <a:off x="0" y="1358110"/>
          <a:ext cx="10515600" cy="7675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t>They should include</a:t>
          </a:r>
          <a:endParaRPr lang="en-US" sz="3200" kern="1200" dirty="0"/>
        </a:p>
      </dsp:txBody>
      <dsp:txXfrm>
        <a:off x="37467" y="1395577"/>
        <a:ext cx="10440666" cy="692586"/>
      </dsp:txXfrm>
    </dsp:sp>
    <dsp:sp modelId="{15A996CF-3BED-4A3E-A76D-BBB92C2E36C2}">
      <dsp:nvSpPr>
        <dsp:cNvPr id="0" name=""/>
        <dsp:cNvSpPr/>
      </dsp:nvSpPr>
      <dsp:spPr>
        <a:xfrm>
          <a:off x="0" y="2125630"/>
          <a:ext cx="10515600" cy="218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dirty="0" smtClean="0"/>
            <a:t>A description of the starting situation</a:t>
          </a:r>
          <a:endParaRPr lang="en-US" sz="2500" kern="1200" dirty="0"/>
        </a:p>
        <a:p>
          <a:pPr marL="228600" lvl="1" indent="-228600" algn="l" defTabSz="1111250">
            <a:lnSpc>
              <a:spcPct val="90000"/>
            </a:lnSpc>
            <a:spcBef>
              <a:spcPct val="0"/>
            </a:spcBef>
            <a:spcAft>
              <a:spcPct val="20000"/>
            </a:spcAft>
            <a:buChar char="••"/>
          </a:pPr>
          <a:r>
            <a:rPr lang="en-US" sz="2500" kern="1200" dirty="0" smtClean="0"/>
            <a:t>A description of the normal flow of events </a:t>
          </a:r>
          <a:endParaRPr lang="en-US" sz="2500" kern="1200" dirty="0"/>
        </a:p>
        <a:p>
          <a:pPr marL="228600" lvl="1" indent="-228600" algn="l" defTabSz="1111250">
            <a:lnSpc>
              <a:spcPct val="90000"/>
            </a:lnSpc>
            <a:spcBef>
              <a:spcPct val="0"/>
            </a:spcBef>
            <a:spcAft>
              <a:spcPct val="20000"/>
            </a:spcAft>
            <a:buChar char="••"/>
          </a:pPr>
          <a:r>
            <a:rPr lang="en-US" sz="2500" kern="1200" dirty="0" smtClean="0"/>
            <a:t>A description of what can go wrong</a:t>
          </a:r>
          <a:endParaRPr lang="en-US" sz="2500" kern="1200" dirty="0"/>
        </a:p>
        <a:p>
          <a:pPr marL="228600" lvl="1" indent="-228600" algn="l" defTabSz="1111250">
            <a:lnSpc>
              <a:spcPct val="90000"/>
            </a:lnSpc>
            <a:spcBef>
              <a:spcPct val="0"/>
            </a:spcBef>
            <a:spcAft>
              <a:spcPct val="20000"/>
            </a:spcAft>
            <a:buChar char="••"/>
          </a:pPr>
          <a:r>
            <a:rPr lang="en-US" sz="2500" kern="1200" dirty="0" smtClean="0"/>
            <a:t>Information about other concurrent activities</a:t>
          </a:r>
          <a:endParaRPr lang="en-US" sz="2500" kern="1200" dirty="0"/>
        </a:p>
        <a:p>
          <a:pPr marL="228600" lvl="1" indent="-228600" algn="l" defTabSz="1111250">
            <a:lnSpc>
              <a:spcPct val="90000"/>
            </a:lnSpc>
            <a:spcBef>
              <a:spcPct val="0"/>
            </a:spcBef>
            <a:spcAft>
              <a:spcPct val="20000"/>
            </a:spcAft>
            <a:buChar char="••"/>
          </a:pPr>
          <a:r>
            <a:rPr lang="en-US" sz="2500" kern="1200" dirty="0" smtClean="0"/>
            <a:t>A description of the state the scenario finishes</a:t>
          </a:r>
          <a:endParaRPr lang="en-US" sz="2500" kern="1200" dirty="0"/>
        </a:p>
      </dsp:txBody>
      <dsp:txXfrm>
        <a:off x="0" y="2125630"/>
        <a:ext cx="10515600" cy="218592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270EB7-C371-4CD7-AD1D-84CF513CDE1E}">
      <dsp:nvSpPr>
        <dsp:cNvPr id="0" name=""/>
        <dsp:cNvSpPr/>
      </dsp:nvSpPr>
      <dsp:spPr>
        <a:xfrm>
          <a:off x="0" y="56350"/>
          <a:ext cx="10515600" cy="1113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Use cases are a scenario based technique  in the UML which identify the actors in an interaction and which describe the interaction itself</a:t>
          </a:r>
          <a:endParaRPr lang="en-US" sz="2800" kern="1200" dirty="0"/>
        </a:p>
      </dsp:txBody>
      <dsp:txXfrm>
        <a:off x="54373" y="110723"/>
        <a:ext cx="10406854" cy="1005094"/>
      </dsp:txXfrm>
    </dsp:sp>
    <dsp:sp modelId="{A175E828-4231-42BD-BCDF-9725C6B7445A}">
      <dsp:nvSpPr>
        <dsp:cNvPr id="0" name=""/>
        <dsp:cNvSpPr/>
      </dsp:nvSpPr>
      <dsp:spPr>
        <a:xfrm>
          <a:off x="0" y="1250830"/>
          <a:ext cx="10515600" cy="11138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A set of use cases should describe all possible interactions with the system</a:t>
          </a:r>
          <a:endParaRPr lang="en-US" sz="2800" kern="1200" dirty="0"/>
        </a:p>
      </dsp:txBody>
      <dsp:txXfrm>
        <a:off x="54373" y="1305203"/>
        <a:ext cx="10406854" cy="1005094"/>
      </dsp:txXfrm>
    </dsp:sp>
    <dsp:sp modelId="{8658DDBF-5F66-4B6D-831A-694885E0831E}">
      <dsp:nvSpPr>
        <dsp:cNvPr id="0" name=""/>
        <dsp:cNvSpPr/>
      </dsp:nvSpPr>
      <dsp:spPr>
        <a:xfrm>
          <a:off x="0" y="2445310"/>
          <a:ext cx="10515600" cy="11138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High level graphical model supplemented by more detailed tabular description</a:t>
          </a:r>
          <a:endParaRPr lang="en-US" sz="2800" kern="1200" dirty="0"/>
        </a:p>
      </dsp:txBody>
      <dsp:txXfrm>
        <a:off x="54373" y="2499683"/>
        <a:ext cx="10406854" cy="1005094"/>
      </dsp:txXfrm>
    </dsp:sp>
    <dsp:sp modelId="{5925E759-7792-48AF-AC2F-6E8972A178C8}">
      <dsp:nvSpPr>
        <dsp:cNvPr id="0" name=""/>
        <dsp:cNvSpPr/>
      </dsp:nvSpPr>
      <dsp:spPr>
        <a:xfrm>
          <a:off x="0" y="3639790"/>
          <a:ext cx="10515600" cy="11138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Sequence diagrams may be used to add detail to use cases by showing the sequence of event processing in the system</a:t>
          </a:r>
          <a:endParaRPr lang="en-US" sz="2800" kern="1200" dirty="0"/>
        </a:p>
      </dsp:txBody>
      <dsp:txXfrm>
        <a:off x="54373" y="3694163"/>
        <a:ext cx="10406854" cy="100509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0FF6B9-CFD4-4B03-9933-3F97B2391B1A}">
      <dsp:nvSpPr>
        <dsp:cNvPr id="0" name=""/>
        <dsp:cNvSpPr/>
      </dsp:nvSpPr>
      <dsp:spPr>
        <a:xfrm>
          <a:off x="1376064" y="2011"/>
          <a:ext cx="3696890" cy="221813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A social scientist spends a considerable time observing and analyzing how people actually work</a:t>
          </a:r>
          <a:endParaRPr lang="en-US" sz="2700" kern="1200" dirty="0"/>
        </a:p>
      </dsp:txBody>
      <dsp:txXfrm>
        <a:off x="1376064" y="2011"/>
        <a:ext cx="3696890" cy="2218134"/>
      </dsp:txXfrm>
    </dsp:sp>
    <dsp:sp modelId="{2A3E9452-AA84-4623-A7CD-AC8B16ADB7FB}">
      <dsp:nvSpPr>
        <dsp:cNvPr id="0" name=""/>
        <dsp:cNvSpPr/>
      </dsp:nvSpPr>
      <dsp:spPr>
        <a:xfrm>
          <a:off x="5442644" y="2011"/>
          <a:ext cx="3696890" cy="221813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People do not have to explain or articulate their work</a:t>
          </a:r>
        </a:p>
      </dsp:txBody>
      <dsp:txXfrm>
        <a:off x="5442644" y="2011"/>
        <a:ext cx="3696890" cy="2218134"/>
      </dsp:txXfrm>
    </dsp:sp>
    <dsp:sp modelId="{F7D04FE3-7D42-40D4-80A3-BB4827948EBF}">
      <dsp:nvSpPr>
        <dsp:cNvPr id="0" name=""/>
        <dsp:cNvSpPr/>
      </dsp:nvSpPr>
      <dsp:spPr>
        <a:xfrm>
          <a:off x="1376064" y="2589835"/>
          <a:ext cx="3696890" cy="221813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Social and organizational factors of importance may be observed</a:t>
          </a:r>
        </a:p>
      </dsp:txBody>
      <dsp:txXfrm>
        <a:off x="1376064" y="2589835"/>
        <a:ext cx="3696890" cy="2218134"/>
      </dsp:txXfrm>
    </dsp:sp>
    <dsp:sp modelId="{AE8C44FD-0937-4D63-AAB3-DD7AD20F43F3}">
      <dsp:nvSpPr>
        <dsp:cNvPr id="0" name=""/>
        <dsp:cNvSpPr/>
      </dsp:nvSpPr>
      <dsp:spPr>
        <a:xfrm>
          <a:off x="5442644" y="2589835"/>
          <a:ext cx="3696890" cy="221813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Ethnographic studies have shown that work is usually richer and more complex than  suggested by simple system models</a:t>
          </a:r>
        </a:p>
      </dsp:txBody>
      <dsp:txXfrm>
        <a:off x="5442644" y="2589835"/>
        <a:ext cx="3696890" cy="221813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9B05CD-878A-45BE-9435-9B64F7BA259B}">
      <dsp:nvSpPr>
        <dsp:cNvPr id="0" name=""/>
        <dsp:cNvSpPr/>
      </dsp:nvSpPr>
      <dsp:spPr>
        <a:xfrm>
          <a:off x="0" y="600850"/>
          <a:ext cx="10515600" cy="1034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Requirements that are derived from the way that people actually work rather than the way the process definitions suggest that they ought to work</a:t>
          </a:r>
          <a:endParaRPr lang="en-US" sz="2600" kern="1200" dirty="0"/>
        </a:p>
      </dsp:txBody>
      <dsp:txXfrm>
        <a:off x="50489" y="651339"/>
        <a:ext cx="10414622" cy="933302"/>
      </dsp:txXfrm>
    </dsp:sp>
    <dsp:sp modelId="{C3F59DC8-36F4-4890-8529-10319B4A3BAF}">
      <dsp:nvSpPr>
        <dsp:cNvPr id="0" name=""/>
        <dsp:cNvSpPr/>
      </dsp:nvSpPr>
      <dsp:spPr>
        <a:xfrm>
          <a:off x="0" y="1710010"/>
          <a:ext cx="10515600" cy="10342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Requirements that are derived from cooperation and awareness of other people’s activities</a:t>
          </a:r>
          <a:endParaRPr lang="en-US" sz="2600" kern="1200" dirty="0"/>
        </a:p>
      </dsp:txBody>
      <dsp:txXfrm>
        <a:off x="50489" y="1760499"/>
        <a:ext cx="10414622" cy="933302"/>
      </dsp:txXfrm>
    </dsp:sp>
    <dsp:sp modelId="{15902658-55F0-44B3-9B1B-3DCE6525DB84}">
      <dsp:nvSpPr>
        <dsp:cNvPr id="0" name=""/>
        <dsp:cNvSpPr/>
      </dsp:nvSpPr>
      <dsp:spPr>
        <a:xfrm>
          <a:off x="0" y="2744290"/>
          <a:ext cx="10515600"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smtClean="0"/>
            <a:t>Awareness of what other people are doing leads to changes in the ways in which we do things</a:t>
          </a:r>
          <a:endParaRPr lang="en-US" sz="2000" kern="1200" dirty="0"/>
        </a:p>
      </dsp:txBody>
      <dsp:txXfrm>
        <a:off x="0" y="2744290"/>
        <a:ext cx="10515600" cy="430560"/>
      </dsp:txXfrm>
    </dsp:sp>
    <dsp:sp modelId="{451D7C87-D2D3-4C40-A3CE-1119176147B5}">
      <dsp:nvSpPr>
        <dsp:cNvPr id="0" name=""/>
        <dsp:cNvSpPr/>
      </dsp:nvSpPr>
      <dsp:spPr>
        <a:xfrm>
          <a:off x="0" y="3174850"/>
          <a:ext cx="10515600" cy="10342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l" defTabSz="1155700">
            <a:lnSpc>
              <a:spcPct val="90000"/>
            </a:lnSpc>
            <a:spcBef>
              <a:spcPct val="0"/>
            </a:spcBef>
            <a:spcAft>
              <a:spcPct val="35000"/>
            </a:spcAft>
          </a:pPr>
          <a:r>
            <a:rPr lang="en-US" sz="2600" kern="1200" dirty="0" smtClean="0"/>
            <a:t>Ethnography is effective for understanding existing processes but cannot identify new features that should be added to a system</a:t>
          </a:r>
          <a:endParaRPr lang="en-US" sz="2600" kern="1200" dirty="0"/>
        </a:p>
      </dsp:txBody>
      <dsp:txXfrm>
        <a:off x="50489" y="3225339"/>
        <a:ext cx="10414622" cy="93330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1E476D-3D12-4185-ABDE-DB459BA86A53}">
      <dsp:nvSpPr>
        <dsp:cNvPr id="0" name=""/>
        <dsp:cNvSpPr/>
      </dsp:nvSpPr>
      <dsp:spPr>
        <a:xfrm rot="16200000">
          <a:off x="-1158605" y="1161140"/>
          <a:ext cx="4809981" cy="2487699"/>
        </a:xfrm>
        <a:prstGeom prst="flowChartManualOperati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0" tIns="0" rIns="147186" bIns="0" numCol="1" spcCol="1270" anchor="ctr" anchorCtr="0">
          <a:noAutofit/>
        </a:bodyPr>
        <a:lstStyle/>
        <a:p>
          <a:pPr lvl="0" algn="ctr" defTabSz="1022350">
            <a:lnSpc>
              <a:spcPct val="90000"/>
            </a:lnSpc>
            <a:spcBef>
              <a:spcPct val="0"/>
            </a:spcBef>
            <a:spcAft>
              <a:spcPct val="35000"/>
            </a:spcAft>
          </a:pPr>
          <a:r>
            <a:rPr lang="en-US" sz="2300" kern="1200" dirty="0" smtClean="0"/>
            <a:t>Developed in a project studying air traffic control process</a:t>
          </a:r>
          <a:endParaRPr lang="en-US" sz="2300" kern="1200" dirty="0"/>
        </a:p>
      </dsp:txBody>
      <dsp:txXfrm rot="5400000">
        <a:off x="2536" y="961995"/>
        <a:ext cx="2487699" cy="2885989"/>
      </dsp:txXfrm>
    </dsp:sp>
    <dsp:sp modelId="{485722E7-1FB8-43E4-A97C-EFF30C81B54A}">
      <dsp:nvSpPr>
        <dsp:cNvPr id="0" name=""/>
        <dsp:cNvSpPr/>
      </dsp:nvSpPr>
      <dsp:spPr>
        <a:xfrm rot="16200000">
          <a:off x="1515671" y="1161140"/>
          <a:ext cx="4809981" cy="2487699"/>
        </a:xfrm>
        <a:prstGeom prst="flowChartManualOperati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0" tIns="0" rIns="147186" bIns="0" numCol="1" spcCol="1270" anchor="ctr" anchorCtr="0">
          <a:noAutofit/>
        </a:bodyPr>
        <a:lstStyle/>
        <a:p>
          <a:pPr lvl="0" algn="ctr" defTabSz="1022350">
            <a:lnSpc>
              <a:spcPct val="90000"/>
            </a:lnSpc>
            <a:spcBef>
              <a:spcPct val="0"/>
            </a:spcBef>
            <a:spcAft>
              <a:spcPct val="35000"/>
            </a:spcAft>
          </a:pPr>
          <a:r>
            <a:rPr lang="en-US" sz="2300" kern="1200" dirty="0" smtClean="0"/>
            <a:t>Combines ethnography with prototyping</a:t>
          </a:r>
          <a:endParaRPr lang="en-US" sz="2300" kern="1200" dirty="0"/>
        </a:p>
      </dsp:txBody>
      <dsp:txXfrm rot="5400000">
        <a:off x="2676812" y="961995"/>
        <a:ext cx="2487699" cy="2885989"/>
      </dsp:txXfrm>
    </dsp:sp>
    <dsp:sp modelId="{0AC3A5FE-A91F-482F-9A11-486790159B61}">
      <dsp:nvSpPr>
        <dsp:cNvPr id="0" name=""/>
        <dsp:cNvSpPr/>
      </dsp:nvSpPr>
      <dsp:spPr>
        <a:xfrm rot="16200000">
          <a:off x="4189947" y="1161140"/>
          <a:ext cx="4809981" cy="2487699"/>
        </a:xfrm>
        <a:prstGeom prst="flowChartManualOperati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0" tIns="0" rIns="147186" bIns="0" numCol="1" spcCol="1270" anchor="ctr" anchorCtr="0">
          <a:noAutofit/>
        </a:bodyPr>
        <a:lstStyle/>
        <a:p>
          <a:pPr lvl="0" algn="ctr" defTabSz="1022350">
            <a:lnSpc>
              <a:spcPct val="90000"/>
            </a:lnSpc>
            <a:spcBef>
              <a:spcPct val="0"/>
            </a:spcBef>
            <a:spcAft>
              <a:spcPct val="35000"/>
            </a:spcAft>
          </a:pPr>
          <a:r>
            <a:rPr lang="en-US" sz="2300" kern="1200" dirty="0" smtClean="0"/>
            <a:t>Prototype development results in unanswered questions which focus the ethnographic analysis</a:t>
          </a:r>
          <a:endParaRPr lang="en-US" sz="2300" kern="1200" dirty="0"/>
        </a:p>
      </dsp:txBody>
      <dsp:txXfrm rot="5400000">
        <a:off x="5351088" y="961995"/>
        <a:ext cx="2487699" cy="2885989"/>
      </dsp:txXfrm>
    </dsp:sp>
    <dsp:sp modelId="{2A7C8D9F-4F55-4BAA-8F27-8B5ED165DABB}">
      <dsp:nvSpPr>
        <dsp:cNvPr id="0" name=""/>
        <dsp:cNvSpPr/>
      </dsp:nvSpPr>
      <dsp:spPr>
        <a:xfrm rot="16200000">
          <a:off x="6864224" y="1161140"/>
          <a:ext cx="4809981" cy="2487699"/>
        </a:xfrm>
        <a:prstGeom prst="flowChartManualOperati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0" tIns="0" rIns="147186" bIns="0" numCol="1" spcCol="1270" anchor="ctr" anchorCtr="0">
          <a:noAutofit/>
        </a:bodyPr>
        <a:lstStyle/>
        <a:p>
          <a:pPr lvl="0" algn="ctr" defTabSz="1022350">
            <a:lnSpc>
              <a:spcPct val="90000"/>
            </a:lnSpc>
            <a:spcBef>
              <a:spcPct val="0"/>
            </a:spcBef>
            <a:spcAft>
              <a:spcPct val="35000"/>
            </a:spcAft>
          </a:pPr>
          <a:r>
            <a:rPr lang="en-US" sz="2300" kern="1200" dirty="0" smtClean="0"/>
            <a:t>The problem with ethnography is that it studies existing practices which may have some historical basis which is no longer relevant</a:t>
          </a:r>
          <a:endParaRPr lang="en-US" sz="2300" kern="1200" dirty="0"/>
        </a:p>
      </dsp:txBody>
      <dsp:txXfrm rot="5400000">
        <a:off x="8025365" y="961995"/>
        <a:ext cx="2487699" cy="288598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596FF-FB46-403C-8358-C4494B91FA73}">
      <dsp:nvSpPr>
        <dsp:cNvPr id="0" name=""/>
        <dsp:cNvSpPr/>
      </dsp:nvSpPr>
      <dsp:spPr>
        <a:xfrm>
          <a:off x="0" y="381665"/>
          <a:ext cx="10515600" cy="14320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kern="1200" dirty="0" smtClean="0"/>
            <a:t>Concerned with  demonstrating that the requirements define the system that the customer really wants</a:t>
          </a:r>
          <a:endParaRPr lang="en-US" sz="3600" kern="1200" dirty="0"/>
        </a:p>
      </dsp:txBody>
      <dsp:txXfrm>
        <a:off x="69908" y="451573"/>
        <a:ext cx="10375784" cy="1292264"/>
      </dsp:txXfrm>
    </dsp:sp>
    <dsp:sp modelId="{E12C154F-2C24-478F-AD96-7EB0AE88950C}">
      <dsp:nvSpPr>
        <dsp:cNvPr id="0" name=""/>
        <dsp:cNvSpPr/>
      </dsp:nvSpPr>
      <dsp:spPr>
        <a:xfrm>
          <a:off x="0" y="1917425"/>
          <a:ext cx="10515600" cy="14320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en-US" sz="3600" kern="1200" dirty="0" smtClean="0"/>
            <a:t>Requirements error costs are high so validation is very important</a:t>
          </a:r>
          <a:endParaRPr lang="en-US" sz="3600" kern="1200" dirty="0"/>
        </a:p>
      </dsp:txBody>
      <dsp:txXfrm>
        <a:off x="69908" y="1987333"/>
        <a:ext cx="10375784" cy="1292264"/>
      </dsp:txXfrm>
    </dsp:sp>
    <dsp:sp modelId="{3B9FE205-534A-4BD7-B7D4-068D845A1202}">
      <dsp:nvSpPr>
        <dsp:cNvPr id="0" name=""/>
        <dsp:cNvSpPr/>
      </dsp:nvSpPr>
      <dsp:spPr>
        <a:xfrm>
          <a:off x="0" y="3349505"/>
          <a:ext cx="10515600" cy="875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dirty="0" smtClean="0"/>
            <a:t>Fixing a requirement error after delivery may cost </a:t>
          </a:r>
          <a:r>
            <a:rPr lang="en-US" sz="2800" kern="1200" dirty="0" err="1" smtClean="0"/>
            <a:t>upto</a:t>
          </a:r>
          <a:r>
            <a:rPr lang="en-US" sz="2800" kern="1200" dirty="0" smtClean="0"/>
            <a:t> 100 times the cost of fixing an implementation error </a:t>
          </a:r>
          <a:endParaRPr lang="en-US" sz="2800" kern="1200" dirty="0"/>
        </a:p>
      </dsp:txBody>
      <dsp:txXfrm>
        <a:off x="0" y="3349505"/>
        <a:ext cx="10515600" cy="87561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24BF0-DC96-4A4C-9E94-BC4B84D4A5B1}">
      <dsp:nvSpPr>
        <dsp:cNvPr id="0" name=""/>
        <dsp:cNvSpPr/>
      </dsp:nvSpPr>
      <dsp:spPr>
        <a:xfrm>
          <a:off x="5648" y="0"/>
          <a:ext cx="1981944" cy="460678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Validity</a:t>
          </a:r>
          <a:endParaRPr lang="en-US" sz="2400" kern="1200" dirty="0"/>
        </a:p>
      </dsp:txBody>
      <dsp:txXfrm>
        <a:off x="5648" y="0"/>
        <a:ext cx="1981944" cy="1382034"/>
      </dsp:txXfrm>
    </dsp:sp>
    <dsp:sp modelId="{2369A6AF-1B21-4656-B2CD-196D89622827}">
      <dsp:nvSpPr>
        <dsp:cNvPr id="0" name=""/>
        <dsp:cNvSpPr/>
      </dsp:nvSpPr>
      <dsp:spPr>
        <a:xfrm>
          <a:off x="203842" y="1382034"/>
          <a:ext cx="1585555" cy="299440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smtClean="0"/>
            <a:t>Does the system  provide the functions which best support the customer’s needs</a:t>
          </a:r>
          <a:endParaRPr lang="en-US" sz="2000" kern="1200" dirty="0"/>
        </a:p>
      </dsp:txBody>
      <dsp:txXfrm>
        <a:off x="250281" y="1428473"/>
        <a:ext cx="1492677" cy="2901529"/>
      </dsp:txXfrm>
    </dsp:sp>
    <dsp:sp modelId="{C94242E9-A9CC-4C58-9F05-108218359825}">
      <dsp:nvSpPr>
        <dsp:cNvPr id="0" name=""/>
        <dsp:cNvSpPr/>
      </dsp:nvSpPr>
      <dsp:spPr>
        <a:xfrm>
          <a:off x="2136237" y="0"/>
          <a:ext cx="1981944" cy="460678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Consistency</a:t>
          </a:r>
          <a:endParaRPr lang="en-US" sz="2400" kern="1200" dirty="0"/>
        </a:p>
      </dsp:txBody>
      <dsp:txXfrm>
        <a:off x="2136237" y="0"/>
        <a:ext cx="1981944" cy="1382034"/>
      </dsp:txXfrm>
    </dsp:sp>
    <dsp:sp modelId="{B62C47F4-648D-4025-A403-C715700AC6EB}">
      <dsp:nvSpPr>
        <dsp:cNvPr id="0" name=""/>
        <dsp:cNvSpPr/>
      </dsp:nvSpPr>
      <dsp:spPr>
        <a:xfrm>
          <a:off x="2334432" y="1382034"/>
          <a:ext cx="1585555" cy="29944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smtClean="0"/>
            <a:t>Are there any requirements conflicts ?</a:t>
          </a:r>
          <a:endParaRPr lang="en-US" sz="1900" kern="1200" dirty="0"/>
        </a:p>
      </dsp:txBody>
      <dsp:txXfrm>
        <a:off x="2380871" y="1428473"/>
        <a:ext cx="1492677" cy="2901529"/>
      </dsp:txXfrm>
    </dsp:sp>
    <dsp:sp modelId="{85CF2978-FC2A-46B0-A12A-67F6A958E814}">
      <dsp:nvSpPr>
        <dsp:cNvPr id="0" name=""/>
        <dsp:cNvSpPr/>
      </dsp:nvSpPr>
      <dsp:spPr>
        <a:xfrm>
          <a:off x="4266827" y="0"/>
          <a:ext cx="1981944" cy="460678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Completeness</a:t>
          </a:r>
          <a:endParaRPr lang="en-US" sz="2400" kern="1200" dirty="0"/>
        </a:p>
      </dsp:txBody>
      <dsp:txXfrm>
        <a:off x="4266827" y="0"/>
        <a:ext cx="1981944" cy="1382034"/>
      </dsp:txXfrm>
    </dsp:sp>
    <dsp:sp modelId="{FF218BA6-3D48-4825-AF12-F03D9B8D4D28}">
      <dsp:nvSpPr>
        <dsp:cNvPr id="0" name=""/>
        <dsp:cNvSpPr/>
      </dsp:nvSpPr>
      <dsp:spPr>
        <a:xfrm>
          <a:off x="4465022" y="1382034"/>
          <a:ext cx="1585555" cy="299440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smtClean="0"/>
            <a:t>Are all functions required by the customer included ?</a:t>
          </a:r>
          <a:endParaRPr lang="en-US" sz="1900" kern="1200" dirty="0"/>
        </a:p>
      </dsp:txBody>
      <dsp:txXfrm>
        <a:off x="4511461" y="1428473"/>
        <a:ext cx="1492677" cy="2901529"/>
      </dsp:txXfrm>
    </dsp:sp>
    <dsp:sp modelId="{4894EC56-6947-43E2-B1C4-61400DEC1947}">
      <dsp:nvSpPr>
        <dsp:cNvPr id="0" name=""/>
        <dsp:cNvSpPr/>
      </dsp:nvSpPr>
      <dsp:spPr>
        <a:xfrm>
          <a:off x="6397417" y="0"/>
          <a:ext cx="1981944" cy="460678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Realism</a:t>
          </a:r>
          <a:endParaRPr lang="en-US" sz="2400" kern="1200" dirty="0"/>
        </a:p>
      </dsp:txBody>
      <dsp:txXfrm>
        <a:off x="6397417" y="0"/>
        <a:ext cx="1981944" cy="1382034"/>
      </dsp:txXfrm>
    </dsp:sp>
    <dsp:sp modelId="{BF9C1630-3FB5-481E-A925-C3161F0CCB71}">
      <dsp:nvSpPr>
        <dsp:cNvPr id="0" name=""/>
        <dsp:cNvSpPr/>
      </dsp:nvSpPr>
      <dsp:spPr>
        <a:xfrm>
          <a:off x="6595612" y="1382034"/>
          <a:ext cx="1585555" cy="29944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smtClean="0"/>
            <a:t>Can the requirements be implemented given available budget and technology</a:t>
          </a:r>
          <a:endParaRPr lang="en-US" sz="1900" kern="1200" dirty="0"/>
        </a:p>
      </dsp:txBody>
      <dsp:txXfrm>
        <a:off x="6642051" y="1428473"/>
        <a:ext cx="1492677" cy="2901529"/>
      </dsp:txXfrm>
    </dsp:sp>
    <dsp:sp modelId="{825B5FE2-764D-4D10-8548-372C5651FF8D}">
      <dsp:nvSpPr>
        <dsp:cNvPr id="0" name=""/>
        <dsp:cNvSpPr/>
      </dsp:nvSpPr>
      <dsp:spPr>
        <a:xfrm>
          <a:off x="8528007" y="0"/>
          <a:ext cx="1981944" cy="460678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Verifiability</a:t>
          </a:r>
          <a:endParaRPr lang="en-US" sz="2400" kern="1200" dirty="0"/>
        </a:p>
      </dsp:txBody>
      <dsp:txXfrm>
        <a:off x="8528007" y="0"/>
        <a:ext cx="1981944" cy="1382034"/>
      </dsp:txXfrm>
    </dsp:sp>
    <dsp:sp modelId="{04D9FC14-4E0F-4D49-9582-D9A0FCF74C09}">
      <dsp:nvSpPr>
        <dsp:cNvPr id="0" name=""/>
        <dsp:cNvSpPr/>
      </dsp:nvSpPr>
      <dsp:spPr>
        <a:xfrm>
          <a:off x="8726202" y="1382034"/>
          <a:ext cx="1585555" cy="2994407"/>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lvl="0" algn="ctr" defTabSz="844550">
            <a:lnSpc>
              <a:spcPct val="90000"/>
            </a:lnSpc>
            <a:spcBef>
              <a:spcPct val="0"/>
            </a:spcBef>
            <a:spcAft>
              <a:spcPct val="35000"/>
            </a:spcAft>
          </a:pPr>
          <a:r>
            <a:rPr lang="en-US" sz="1900" kern="1200" dirty="0" smtClean="0"/>
            <a:t>Can the requirements be checked</a:t>
          </a:r>
          <a:endParaRPr lang="en-US" sz="1900" kern="1200" dirty="0"/>
        </a:p>
      </dsp:txBody>
      <dsp:txXfrm>
        <a:off x="8772641" y="1428473"/>
        <a:ext cx="1492677" cy="290152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D40943-0B41-4D33-8D32-C97E6BB6DF3D}">
      <dsp:nvSpPr>
        <dsp:cNvPr id="0" name=""/>
        <dsp:cNvSpPr/>
      </dsp:nvSpPr>
      <dsp:spPr>
        <a:xfrm>
          <a:off x="3286" y="79833"/>
          <a:ext cx="3203971" cy="119879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134112" rIns="234696" bIns="134112" numCol="1" spcCol="1270" anchor="ctr" anchorCtr="0">
          <a:noAutofit/>
        </a:bodyPr>
        <a:lstStyle/>
        <a:p>
          <a:pPr lvl="0" algn="ctr" defTabSz="1466850">
            <a:lnSpc>
              <a:spcPct val="90000"/>
            </a:lnSpc>
            <a:spcBef>
              <a:spcPct val="0"/>
            </a:spcBef>
            <a:spcAft>
              <a:spcPct val="35000"/>
            </a:spcAft>
          </a:pPr>
          <a:r>
            <a:rPr lang="en-US" sz="3300" kern="1200" dirty="0" smtClean="0"/>
            <a:t>Requirements reviews</a:t>
          </a:r>
          <a:endParaRPr lang="en-US" sz="3300" kern="1200" dirty="0"/>
        </a:p>
      </dsp:txBody>
      <dsp:txXfrm>
        <a:off x="3286" y="79833"/>
        <a:ext cx="3203971" cy="1198791"/>
      </dsp:txXfrm>
    </dsp:sp>
    <dsp:sp modelId="{365413C2-C3CB-47D5-B866-C29272A08D8A}">
      <dsp:nvSpPr>
        <dsp:cNvPr id="0" name=""/>
        <dsp:cNvSpPr/>
      </dsp:nvSpPr>
      <dsp:spPr>
        <a:xfrm>
          <a:off x="3286" y="1278625"/>
          <a:ext cx="3203971" cy="324832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6022" tIns="176022" rIns="234696" bIns="264033" numCol="1" spcCol="1270" anchor="t" anchorCtr="0">
          <a:noAutofit/>
        </a:bodyPr>
        <a:lstStyle/>
        <a:p>
          <a:pPr marL="285750" lvl="1" indent="-285750" algn="l" defTabSz="1466850">
            <a:lnSpc>
              <a:spcPct val="90000"/>
            </a:lnSpc>
            <a:spcBef>
              <a:spcPct val="0"/>
            </a:spcBef>
            <a:spcAft>
              <a:spcPct val="15000"/>
            </a:spcAft>
            <a:buChar char="••"/>
          </a:pPr>
          <a:r>
            <a:rPr lang="en-US" sz="3300" kern="1200" dirty="0" smtClean="0"/>
            <a:t>Systematic manual analysis of the requirements</a:t>
          </a:r>
          <a:endParaRPr lang="en-US" sz="3300" kern="1200" dirty="0"/>
        </a:p>
      </dsp:txBody>
      <dsp:txXfrm>
        <a:off x="3286" y="1278625"/>
        <a:ext cx="3203971" cy="3248321"/>
      </dsp:txXfrm>
    </dsp:sp>
    <dsp:sp modelId="{05A82A6C-C563-46FB-9517-FCEAFCC47D8F}">
      <dsp:nvSpPr>
        <dsp:cNvPr id="0" name=""/>
        <dsp:cNvSpPr/>
      </dsp:nvSpPr>
      <dsp:spPr>
        <a:xfrm>
          <a:off x="3655814" y="79833"/>
          <a:ext cx="3203971" cy="1198791"/>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134112" rIns="234696" bIns="134112" numCol="1" spcCol="1270" anchor="ctr" anchorCtr="0">
          <a:noAutofit/>
        </a:bodyPr>
        <a:lstStyle/>
        <a:p>
          <a:pPr lvl="0" algn="ctr" defTabSz="1466850">
            <a:lnSpc>
              <a:spcPct val="90000"/>
            </a:lnSpc>
            <a:spcBef>
              <a:spcPct val="0"/>
            </a:spcBef>
            <a:spcAft>
              <a:spcPct val="35000"/>
            </a:spcAft>
          </a:pPr>
          <a:r>
            <a:rPr lang="en-US" sz="3300" kern="1200" dirty="0" smtClean="0"/>
            <a:t>Prototyping</a:t>
          </a:r>
          <a:endParaRPr lang="en-US" sz="3300" kern="1200" dirty="0"/>
        </a:p>
      </dsp:txBody>
      <dsp:txXfrm>
        <a:off x="3655814" y="79833"/>
        <a:ext cx="3203971" cy="1198791"/>
      </dsp:txXfrm>
    </dsp:sp>
    <dsp:sp modelId="{4BC4E0F8-982B-45BA-8EC6-D2F6B2D42BE5}">
      <dsp:nvSpPr>
        <dsp:cNvPr id="0" name=""/>
        <dsp:cNvSpPr/>
      </dsp:nvSpPr>
      <dsp:spPr>
        <a:xfrm>
          <a:off x="3655814" y="1278625"/>
          <a:ext cx="3203971" cy="3248321"/>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6022" tIns="176022" rIns="234696" bIns="264033" numCol="1" spcCol="1270" anchor="t" anchorCtr="0">
          <a:noAutofit/>
        </a:bodyPr>
        <a:lstStyle/>
        <a:p>
          <a:pPr marL="285750" lvl="1" indent="-285750" algn="l" defTabSz="1466850">
            <a:lnSpc>
              <a:spcPct val="90000"/>
            </a:lnSpc>
            <a:spcBef>
              <a:spcPct val="0"/>
            </a:spcBef>
            <a:spcAft>
              <a:spcPct val="15000"/>
            </a:spcAft>
            <a:buChar char="••"/>
          </a:pPr>
          <a:r>
            <a:rPr lang="en-US" sz="3300" kern="1200" dirty="0" smtClean="0"/>
            <a:t>Using an executable model of the system to check requirements</a:t>
          </a:r>
          <a:endParaRPr lang="en-US" sz="3300" kern="1200" dirty="0"/>
        </a:p>
      </dsp:txBody>
      <dsp:txXfrm>
        <a:off x="3655814" y="1278625"/>
        <a:ext cx="3203971" cy="3248321"/>
      </dsp:txXfrm>
    </dsp:sp>
    <dsp:sp modelId="{6235FE79-B403-4E27-BD95-F372866E7015}">
      <dsp:nvSpPr>
        <dsp:cNvPr id="0" name=""/>
        <dsp:cNvSpPr/>
      </dsp:nvSpPr>
      <dsp:spPr>
        <a:xfrm>
          <a:off x="7308342" y="79833"/>
          <a:ext cx="3203971" cy="1198791"/>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134112" rIns="234696" bIns="134112" numCol="1" spcCol="1270" anchor="ctr" anchorCtr="0">
          <a:noAutofit/>
        </a:bodyPr>
        <a:lstStyle/>
        <a:p>
          <a:pPr lvl="0" algn="ctr" defTabSz="1466850">
            <a:lnSpc>
              <a:spcPct val="90000"/>
            </a:lnSpc>
            <a:spcBef>
              <a:spcPct val="0"/>
            </a:spcBef>
            <a:spcAft>
              <a:spcPct val="35000"/>
            </a:spcAft>
          </a:pPr>
          <a:r>
            <a:rPr lang="en-US" sz="3300" kern="1200" dirty="0" smtClean="0"/>
            <a:t>Test-case  generation</a:t>
          </a:r>
          <a:endParaRPr lang="en-US" sz="3300" kern="1200" dirty="0"/>
        </a:p>
      </dsp:txBody>
      <dsp:txXfrm>
        <a:off x="7308342" y="79833"/>
        <a:ext cx="3203971" cy="1198791"/>
      </dsp:txXfrm>
    </dsp:sp>
    <dsp:sp modelId="{930F6E8E-3BF7-4096-B1DA-1594FFD3DDD9}">
      <dsp:nvSpPr>
        <dsp:cNvPr id="0" name=""/>
        <dsp:cNvSpPr/>
      </dsp:nvSpPr>
      <dsp:spPr>
        <a:xfrm>
          <a:off x="7308342" y="1278625"/>
          <a:ext cx="3203971" cy="3248321"/>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6022" tIns="176022" rIns="234696" bIns="264033" numCol="1" spcCol="1270" anchor="t" anchorCtr="0">
          <a:noAutofit/>
        </a:bodyPr>
        <a:lstStyle/>
        <a:p>
          <a:pPr marL="285750" lvl="1" indent="-285750" algn="l" defTabSz="1466850">
            <a:lnSpc>
              <a:spcPct val="90000"/>
            </a:lnSpc>
            <a:spcBef>
              <a:spcPct val="0"/>
            </a:spcBef>
            <a:spcAft>
              <a:spcPct val="15000"/>
            </a:spcAft>
            <a:buChar char="••"/>
          </a:pPr>
          <a:r>
            <a:rPr lang="en-US" sz="3300" kern="1200" dirty="0" smtClean="0"/>
            <a:t>Developing tests for requirements to check testability</a:t>
          </a:r>
          <a:endParaRPr lang="en-US" sz="3300" kern="1200" dirty="0"/>
        </a:p>
      </dsp:txBody>
      <dsp:txXfrm>
        <a:off x="7308342" y="1278625"/>
        <a:ext cx="3203971" cy="3248321"/>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A633A8-13CE-4367-97A0-A61D631D5AFE}">
      <dsp:nvSpPr>
        <dsp:cNvPr id="0" name=""/>
        <dsp:cNvSpPr/>
      </dsp:nvSpPr>
      <dsp:spPr>
        <a:xfrm>
          <a:off x="1537803" y="535"/>
          <a:ext cx="3542853" cy="212571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Regular reviews should be held while the requirements definition is being formulated</a:t>
          </a:r>
          <a:endParaRPr lang="en-US" sz="2700" kern="1200" dirty="0"/>
        </a:p>
      </dsp:txBody>
      <dsp:txXfrm>
        <a:off x="1537803" y="535"/>
        <a:ext cx="3542853" cy="2125712"/>
      </dsp:txXfrm>
    </dsp:sp>
    <dsp:sp modelId="{EB34D9DB-2FDC-4704-A6B7-FAFFC28FD572}">
      <dsp:nvSpPr>
        <dsp:cNvPr id="0" name=""/>
        <dsp:cNvSpPr/>
      </dsp:nvSpPr>
      <dsp:spPr>
        <a:xfrm>
          <a:off x="5434942" y="535"/>
          <a:ext cx="3542853" cy="212571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Both the client and the contractor staff should be involved in reviews</a:t>
          </a:r>
          <a:endParaRPr lang="en-US" sz="2700" kern="1200" dirty="0"/>
        </a:p>
      </dsp:txBody>
      <dsp:txXfrm>
        <a:off x="5434942" y="535"/>
        <a:ext cx="3542853" cy="2125712"/>
      </dsp:txXfrm>
    </dsp:sp>
    <dsp:sp modelId="{AE6E31E7-4FC3-44C7-B294-D5995EBEF143}">
      <dsp:nvSpPr>
        <dsp:cNvPr id="0" name=""/>
        <dsp:cNvSpPr/>
      </dsp:nvSpPr>
      <dsp:spPr>
        <a:xfrm>
          <a:off x="1590964" y="2480533"/>
          <a:ext cx="7333671" cy="212571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Reviews may be formal (with completed documents) or informal. Good communications between developers, customers and users can resolve problems at an early stage</a:t>
          </a:r>
          <a:endParaRPr lang="en-US" sz="2700" kern="1200" dirty="0"/>
        </a:p>
      </dsp:txBody>
      <dsp:txXfrm>
        <a:off x="1590964" y="2480533"/>
        <a:ext cx="7333671" cy="212571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E2DD91-CA62-4C99-A298-10FA41D600F4}">
      <dsp:nvSpPr>
        <dsp:cNvPr id="0" name=""/>
        <dsp:cNvSpPr/>
      </dsp:nvSpPr>
      <dsp:spPr>
        <a:xfrm>
          <a:off x="2535" y="0"/>
          <a:ext cx="2487699" cy="460678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Verifiability</a:t>
          </a:r>
          <a:endParaRPr lang="en-US" sz="2400" kern="1200" dirty="0"/>
        </a:p>
      </dsp:txBody>
      <dsp:txXfrm>
        <a:off x="2535" y="0"/>
        <a:ext cx="2487699" cy="1382034"/>
      </dsp:txXfrm>
    </dsp:sp>
    <dsp:sp modelId="{071BAD0C-A36F-4988-BC81-D98C2A7FE5C3}">
      <dsp:nvSpPr>
        <dsp:cNvPr id="0" name=""/>
        <dsp:cNvSpPr/>
      </dsp:nvSpPr>
      <dsp:spPr>
        <a:xfrm>
          <a:off x="251305" y="1382034"/>
          <a:ext cx="1990159" cy="299440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lvl="0" algn="ctr" defTabSz="1022350">
            <a:lnSpc>
              <a:spcPct val="90000"/>
            </a:lnSpc>
            <a:spcBef>
              <a:spcPct val="0"/>
            </a:spcBef>
            <a:spcAft>
              <a:spcPct val="35000"/>
            </a:spcAft>
          </a:pPr>
          <a:r>
            <a:rPr lang="en-US" sz="2300" kern="1200" dirty="0" smtClean="0"/>
            <a:t>Is the requirement realistically testable ?</a:t>
          </a:r>
          <a:endParaRPr lang="en-US" sz="2300" kern="1200" dirty="0"/>
        </a:p>
      </dsp:txBody>
      <dsp:txXfrm>
        <a:off x="309595" y="1440324"/>
        <a:ext cx="1873579" cy="2877827"/>
      </dsp:txXfrm>
    </dsp:sp>
    <dsp:sp modelId="{93FAEADC-B2A7-4C5B-963E-84793E76F8E1}">
      <dsp:nvSpPr>
        <dsp:cNvPr id="0" name=""/>
        <dsp:cNvSpPr/>
      </dsp:nvSpPr>
      <dsp:spPr>
        <a:xfrm>
          <a:off x="2676811" y="0"/>
          <a:ext cx="2487699" cy="460678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Comprehensibility</a:t>
          </a:r>
          <a:endParaRPr lang="en-US" sz="2400" kern="1200" dirty="0"/>
        </a:p>
      </dsp:txBody>
      <dsp:txXfrm>
        <a:off x="2676811" y="0"/>
        <a:ext cx="2487699" cy="1382034"/>
      </dsp:txXfrm>
    </dsp:sp>
    <dsp:sp modelId="{8BDD907E-9E08-4D5E-8F57-1DB783E6521E}">
      <dsp:nvSpPr>
        <dsp:cNvPr id="0" name=""/>
        <dsp:cNvSpPr/>
      </dsp:nvSpPr>
      <dsp:spPr>
        <a:xfrm>
          <a:off x="2925581" y="1382034"/>
          <a:ext cx="1990159" cy="29944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lvl="0" algn="ctr" defTabSz="1022350">
            <a:lnSpc>
              <a:spcPct val="90000"/>
            </a:lnSpc>
            <a:spcBef>
              <a:spcPct val="0"/>
            </a:spcBef>
            <a:spcAft>
              <a:spcPct val="35000"/>
            </a:spcAft>
          </a:pPr>
          <a:r>
            <a:rPr lang="en-US" sz="2300" kern="1200" dirty="0" smtClean="0"/>
            <a:t>Is the requirement properly understood ?</a:t>
          </a:r>
          <a:endParaRPr lang="en-US" sz="2300" kern="1200" dirty="0"/>
        </a:p>
      </dsp:txBody>
      <dsp:txXfrm>
        <a:off x="2983871" y="1440324"/>
        <a:ext cx="1873579" cy="2877827"/>
      </dsp:txXfrm>
    </dsp:sp>
    <dsp:sp modelId="{6758A1D2-E6E2-4CCD-BD25-2632191F10F2}">
      <dsp:nvSpPr>
        <dsp:cNvPr id="0" name=""/>
        <dsp:cNvSpPr/>
      </dsp:nvSpPr>
      <dsp:spPr>
        <a:xfrm>
          <a:off x="5351088" y="0"/>
          <a:ext cx="2487699" cy="460678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Traceability</a:t>
          </a:r>
          <a:endParaRPr lang="en-US" sz="2400" kern="1200" dirty="0"/>
        </a:p>
      </dsp:txBody>
      <dsp:txXfrm>
        <a:off x="5351088" y="0"/>
        <a:ext cx="2487699" cy="1382034"/>
      </dsp:txXfrm>
    </dsp:sp>
    <dsp:sp modelId="{CC3252E3-F555-4750-8491-1D76F17759B8}">
      <dsp:nvSpPr>
        <dsp:cNvPr id="0" name=""/>
        <dsp:cNvSpPr/>
      </dsp:nvSpPr>
      <dsp:spPr>
        <a:xfrm>
          <a:off x="5599858" y="1382034"/>
          <a:ext cx="1990159" cy="299440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lvl="0" algn="ctr" defTabSz="1022350">
            <a:lnSpc>
              <a:spcPct val="90000"/>
            </a:lnSpc>
            <a:spcBef>
              <a:spcPct val="0"/>
            </a:spcBef>
            <a:spcAft>
              <a:spcPct val="35000"/>
            </a:spcAft>
          </a:pPr>
          <a:r>
            <a:rPr lang="en-US" sz="2300" kern="1200" dirty="0" smtClean="0"/>
            <a:t>Is the origin of the requirement clearly stated ?</a:t>
          </a:r>
          <a:endParaRPr lang="en-US" sz="2300" kern="1200" dirty="0"/>
        </a:p>
      </dsp:txBody>
      <dsp:txXfrm>
        <a:off x="5658148" y="1440324"/>
        <a:ext cx="1873579" cy="2877827"/>
      </dsp:txXfrm>
    </dsp:sp>
    <dsp:sp modelId="{02D2F8C7-23B9-40CD-8946-3F733F8F81AD}">
      <dsp:nvSpPr>
        <dsp:cNvPr id="0" name=""/>
        <dsp:cNvSpPr/>
      </dsp:nvSpPr>
      <dsp:spPr>
        <a:xfrm>
          <a:off x="8025365" y="0"/>
          <a:ext cx="2487699" cy="460678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smtClean="0"/>
            <a:t>Adaptability</a:t>
          </a:r>
          <a:endParaRPr lang="en-US" sz="2400" kern="1200" dirty="0"/>
        </a:p>
      </dsp:txBody>
      <dsp:txXfrm>
        <a:off x="8025365" y="0"/>
        <a:ext cx="2487699" cy="1382034"/>
      </dsp:txXfrm>
    </dsp:sp>
    <dsp:sp modelId="{BDE2092F-CAA0-40F4-ACF9-B1CB9147C6C8}">
      <dsp:nvSpPr>
        <dsp:cNvPr id="0" name=""/>
        <dsp:cNvSpPr/>
      </dsp:nvSpPr>
      <dsp:spPr>
        <a:xfrm>
          <a:off x="8274135" y="1382034"/>
          <a:ext cx="1990159" cy="29944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lvl="0" algn="ctr" defTabSz="1022350">
            <a:lnSpc>
              <a:spcPct val="90000"/>
            </a:lnSpc>
            <a:spcBef>
              <a:spcPct val="0"/>
            </a:spcBef>
            <a:spcAft>
              <a:spcPct val="35000"/>
            </a:spcAft>
          </a:pPr>
          <a:r>
            <a:rPr lang="en-US" sz="2300" kern="1200" dirty="0" smtClean="0"/>
            <a:t>Can the requirement be changed without a large impact on other requirements?</a:t>
          </a:r>
          <a:endParaRPr lang="en-US" sz="2300" kern="1200" dirty="0"/>
        </a:p>
      </dsp:txBody>
      <dsp:txXfrm>
        <a:off x="8332425" y="1440324"/>
        <a:ext cx="1873579" cy="2877827"/>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4CC06F-442A-45A3-B13A-96247B018614}">
      <dsp:nvSpPr>
        <dsp:cNvPr id="0" name=""/>
        <dsp:cNvSpPr/>
      </dsp:nvSpPr>
      <dsp:spPr>
        <a:xfrm>
          <a:off x="1129153" y="535"/>
          <a:ext cx="3875350" cy="212571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Requirements management is the process of managing changing requirements engineering process and system development</a:t>
          </a:r>
          <a:endParaRPr lang="en-US" sz="2500" kern="1200" dirty="0"/>
        </a:p>
      </dsp:txBody>
      <dsp:txXfrm>
        <a:off x="1129153" y="535"/>
        <a:ext cx="3875350" cy="2125712"/>
      </dsp:txXfrm>
    </dsp:sp>
    <dsp:sp modelId="{66E7B7DD-ADE0-463E-B05A-ADB8FC715A16}">
      <dsp:nvSpPr>
        <dsp:cNvPr id="0" name=""/>
        <dsp:cNvSpPr/>
      </dsp:nvSpPr>
      <dsp:spPr>
        <a:xfrm>
          <a:off x="5358789" y="535"/>
          <a:ext cx="4027657" cy="212571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New requirements emerge as a system is being developed and after it has gone into use</a:t>
          </a:r>
          <a:endParaRPr lang="en-US" sz="2500" kern="1200" dirty="0"/>
        </a:p>
      </dsp:txBody>
      <dsp:txXfrm>
        <a:off x="5358789" y="535"/>
        <a:ext cx="4027657" cy="2125712"/>
      </dsp:txXfrm>
    </dsp:sp>
    <dsp:sp modelId="{D13FE42A-18D6-4223-9C2A-AA6095D41A41}">
      <dsp:nvSpPr>
        <dsp:cNvPr id="0" name=""/>
        <dsp:cNvSpPr/>
      </dsp:nvSpPr>
      <dsp:spPr>
        <a:xfrm>
          <a:off x="316351" y="2480533"/>
          <a:ext cx="9882896" cy="212571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You need to keep </a:t>
          </a:r>
          <a:r>
            <a:rPr lang="en-US" sz="2500" kern="1200" dirty="0" err="1" smtClean="0"/>
            <a:t>tarck</a:t>
          </a:r>
          <a:r>
            <a:rPr lang="en-US" sz="2500" kern="1200" dirty="0" smtClean="0"/>
            <a:t> of individual requirements and maintain links between dependent requirements so that you can asses the impact of requirements changes. You need to  establish a formal process for making change proposals and linking these to system requirements</a:t>
          </a:r>
          <a:endParaRPr lang="en-US" sz="2500" kern="1200" dirty="0"/>
        </a:p>
      </dsp:txBody>
      <dsp:txXfrm>
        <a:off x="316351" y="2480533"/>
        <a:ext cx="9882896" cy="2125712"/>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901D31-44C1-4832-B623-0E5461764171}">
      <dsp:nvSpPr>
        <dsp:cNvPr id="0" name=""/>
        <dsp:cNvSpPr/>
      </dsp:nvSpPr>
      <dsp:spPr>
        <a:xfrm>
          <a:off x="0" y="30350"/>
          <a:ext cx="10515600" cy="1113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The business and technical environment of the system always changes after installation  </a:t>
          </a:r>
          <a:endParaRPr lang="en-US" sz="2800" kern="1200" dirty="0"/>
        </a:p>
      </dsp:txBody>
      <dsp:txXfrm>
        <a:off x="54373" y="84723"/>
        <a:ext cx="10406854" cy="1005094"/>
      </dsp:txXfrm>
    </dsp:sp>
    <dsp:sp modelId="{C6287009-B28A-41ED-9AE0-C4FE636B47BA}">
      <dsp:nvSpPr>
        <dsp:cNvPr id="0" name=""/>
        <dsp:cNvSpPr/>
      </dsp:nvSpPr>
      <dsp:spPr>
        <a:xfrm>
          <a:off x="0" y="1144190"/>
          <a:ext cx="10515600" cy="130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dirty="0" smtClean="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US" sz="2200" kern="1200" dirty="0"/>
        </a:p>
      </dsp:txBody>
      <dsp:txXfrm>
        <a:off x="0" y="1144190"/>
        <a:ext cx="10515600" cy="1304100"/>
      </dsp:txXfrm>
    </dsp:sp>
    <dsp:sp modelId="{60775865-5EBD-4AA3-AA53-296DF0FDAB5B}">
      <dsp:nvSpPr>
        <dsp:cNvPr id="0" name=""/>
        <dsp:cNvSpPr/>
      </dsp:nvSpPr>
      <dsp:spPr>
        <a:xfrm>
          <a:off x="0" y="2448290"/>
          <a:ext cx="10515600" cy="11138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The people who pay for a system and the users of that system are rarely the same people </a:t>
          </a:r>
          <a:endParaRPr lang="en-US" sz="2800" kern="1200" dirty="0"/>
        </a:p>
      </dsp:txBody>
      <dsp:txXfrm>
        <a:off x="54373" y="2502663"/>
        <a:ext cx="10406854" cy="1005094"/>
      </dsp:txXfrm>
    </dsp:sp>
    <dsp:sp modelId="{8202C090-0159-40A4-A658-42C8C22D11A6}">
      <dsp:nvSpPr>
        <dsp:cNvPr id="0" name=""/>
        <dsp:cNvSpPr/>
      </dsp:nvSpPr>
      <dsp:spPr>
        <a:xfrm>
          <a:off x="0" y="3562130"/>
          <a:ext cx="10515600" cy="1014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dirty="0" smtClean="0"/>
            <a:t>System customers impose requirements because of organizational and budgetary constraints. These may conflict with end-user requirements and after delivery, new features may have to be added for user support if the system is to meet its goals</a:t>
          </a:r>
          <a:endParaRPr lang="en-US" sz="2200" kern="1200" dirty="0"/>
        </a:p>
      </dsp:txBody>
      <dsp:txXfrm>
        <a:off x="0" y="3562130"/>
        <a:ext cx="10515600" cy="101430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015DC9-64A3-4811-A805-0F00F31238E8}">
      <dsp:nvSpPr>
        <dsp:cNvPr id="0" name=""/>
        <dsp:cNvSpPr/>
      </dsp:nvSpPr>
      <dsp:spPr>
        <a:xfrm>
          <a:off x="0" y="23645"/>
          <a:ext cx="10515600" cy="278343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a:lnSpc>
              <a:spcPct val="90000"/>
            </a:lnSpc>
            <a:spcBef>
              <a:spcPct val="0"/>
            </a:spcBef>
            <a:spcAft>
              <a:spcPct val="35000"/>
            </a:spcAft>
          </a:pPr>
          <a:r>
            <a:rPr lang="en-US" sz="3900" kern="1200" dirty="0" smtClean="0"/>
            <a:t>Large systems usually have a diverse user community, with many users having different requirements and priorities that may be conflicting or contradictory.</a:t>
          </a:r>
          <a:endParaRPr lang="en-US" sz="3900" kern="1200" dirty="0"/>
        </a:p>
      </dsp:txBody>
      <dsp:txXfrm>
        <a:off x="135876" y="159521"/>
        <a:ext cx="10243848" cy="2511678"/>
      </dsp:txXfrm>
    </dsp:sp>
    <dsp:sp modelId="{B1AD6A2B-FCA2-45E7-87EE-14A07861AB57}">
      <dsp:nvSpPr>
        <dsp:cNvPr id="0" name=""/>
        <dsp:cNvSpPr/>
      </dsp:nvSpPr>
      <dsp:spPr>
        <a:xfrm>
          <a:off x="0" y="2807075"/>
          <a:ext cx="10515600" cy="1776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US" sz="3000" kern="1200" dirty="0" smtClean="0"/>
            <a:t>The final system requirements are inevitably a compromise between them and with experience, it is often discovered that the balance of support given to different users has to be changed.</a:t>
          </a:r>
          <a:endParaRPr lang="en-US" sz="3000" kern="1200" dirty="0"/>
        </a:p>
      </dsp:txBody>
      <dsp:txXfrm>
        <a:off x="0" y="2807075"/>
        <a:ext cx="10515600" cy="1776060"/>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DF1192-1642-4BAE-B487-69DC881CE24C}">
      <dsp:nvSpPr>
        <dsp:cNvPr id="0" name=""/>
        <dsp:cNvSpPr/>
      </dsp:nvSpPr>
      <dsp:spPr>
        <a:xfrm>
          <a:off x="5641" y="1306"/>
          <a:ext cx="2184312" cy="16753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Establishes the level of requirements management detail that is required</a:t>
          </a:r>
          <a:endParaRPr lang="en-US" sz="1900" kern="1200" dirty="0"/>
        </a:p>
      </dsp:txBody>
      <dsp:txXfrm>
        <a:off x="54711" y="50376"/>
        <a:ext cx="2086172" cy="1577220"/>
      </dsp:txXfrm>
    </dsp:sp>
    <dsp:sp modelId="{06DDF8AE-90B0-4BA5-9F97-83CC3B26CFE4}">
      <dsp:nvSpPr>
        <dsp:cNvPr id="0" name=""/>
        <dsp:cNvSpPr/>
      </dsp:nvSpPr>
      <dsp:spPr>
        <a:xfrm>
          <a:off x="2556918" y="1306"/>
          <a:ext cx="9287695" cy="16753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smtClean="0"/>
            <a:t>Requirements management decisions</a:t>
          </a:r>
          <a:endParaRPr lang="en-US" sz="3600" kern="1200" dirty="0"/>
        </a:p>
      </dsp:txBody>
      <dsp:txXfrm>
        <a:off x="2605988" y="50376"/>
        <a:ext cx="9189555" cy="1577220"/>
      </dsp:txXfrm>
    </dsp:sp>
    <dsp:sp modelId="{3A19E3EC-115A-4BBB-BC5C-FAB457B214FB}">
      <dsp:nvSpPr>
        <dsp:cNvPr id="0" name=""/>
        <dsp:cNvSpPr/>
      </dsp:nvSpPr>
      <dsp:spPr>
        <a:xfrm>
          <a:off x="2556918" y="1881129"/>
          <a:ext cx="2184312" cy="167536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Requirements identification</a:t>
          </a:r>
          <a:endParaRPr lang="en-US" sz="1900" kern="1200" dirty="0"/>
        </a:p>
      </dsp:txBody>
      <dsp:txXfrm>
        <a:off x="2605988" y="1930199"/>
        <a:ext cx="2086172" cy="1577220"/>
      </dsp:txXfrm>
    </dsp:sp>
    <dsp:sp modelId="{82156B00-A87F-4073-AE1F-CB1C623FA561}">
      <dsp:nvSpPr>
        <dsp:cNvPr id="0" name=""/>
        <dsp:cNvSpPr/>
      </dsp:nvSpPr>
      <dsp:spPr>
        <a:xfrm>
          <a:off x="2556918" y="3760952"/>
          <a:ext cx="2184312" cy="167536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Each requirement must be uniquely identified so that it can be cross-referenced with other requirements</a:t>
          </a:r>
          <a:endParaRPr lang="en-US" sz="1400" kern="1200" dirty="0"/>
        </a:p>
      </dsp:txBody>
      <dsp:txXfrm>
        <a:off x="2605988" y="3810022"/>
        <a:ext cx="2086172" cy="1577220"/>
      </dsp:txXfrm>
    </dsp:sp>
    <dsp:sp modelId="{74113B9A-9EB9-40FE-83A4-BF8B4EBB7E4B}">
      <dsp:nvSpPr>
        <dsp:cNvPr id="0" name=""/>
        <dsp:cNvSpPr/>
      </dsp:nvSpPr>
      <dsp:spPr>
        <a:xfrm>
          <a:off x="4924712" y="1881129"/>
          <a:ext cx="2184312" cy="167536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A change management process</a:t>
          </a:r>
          <a:endParaRPr lang="en-US" sz="1900" kern="1200" dirty="0"/>
        </a:p>
      </dsp:txBody>
      <dsp:txXfrm>
        <a:off x="4973782" y="1930199"/>
        <a:ext cx="2086172" cy="1577220"/>
      </dsp:txXfrm>
    </dsp:sp>
    <dsp:sp modelId="{568FB198-01BC-41D0-8CDE-9E06AE373E02}">
      <dsp:nvSpPr>
        <dsp:cNvPr id="0" name=""/>
        <dsp:cNvSpPr/>
      </dsp:nvSpPr>
      <dsp:spPr>
        <a:xfrm>
          <a:off x="4924712" y="3760952"/>
          <a:ext cx="2184312" cy="167536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This is the set of activities that assess the impact and cost of changes. </a:t>
          </a:r>
          <a:endParaRPr lang="en-US" sz="1400" kern="1200" dirty="0"/>
        </a:p>
      </dsp:txBody>
      <dsp:txXfrm>
        <a:off x="4973782" y="3810022"/>
        <a:ext cx="2086172" cy="1577220"/>
      </dsp:txXfrm>
    </dsp:sp>
    <dsp:sp modelId="{170CA66F-07B8-476D-BD75-FFB7BF470830}">
      <dsp:nvSpPr>
        <dsp:cNvPr id="0" name=""/>
        <dsp:cNvSpPr/>
      </dsp:nvSpPr>
      <dsp:spPr>
        <a:xfrm>
          <a:off x="7292506" y="1881129"/>
          <a:ext cx="2184312" cy="167536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Traceability policies</a:t>
          </a:r>
          <a:endParaRPr lang="en-US" sz="1900" kern="1200" dirty="0"/>
        </a:p>
      </dsp:txBody>
      <dsp:txXfrm>
        <a:off x="7341576" y="1930199"/>
        <a:ext cx="2086172" cy="1577220"/>
      </dsp:txXfrm>
    </dsp:sp>
    <dsp:sp modelId="{7D19B696-B270-4D2F-B66F-8C8C4E8F6456}">
      <dsp:nvSpPr>
        <dsp:cNvPr id="0" name=""/>
        <dsp:cNvSpPr/>
      </dsp:nvSpPr>
      <dsp:spPr>
        <a:xfrm>
          <a:off x="7292506" y="3760952"/>
          <a:ext cx="2184312" cy="167536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These policies define the relationships between each requirement and between the requirements and the system design that should be recorded</a:t>
          </a:r>
          <a:endParaRPr lang="en-US" sz="1400" kern="1200" dirty="0"/>
        </a:p>
      </dsp:txBody>
      <dsp:txXfrm>
        <a:off x="7341576" y="3810022"/>
        <a:ext cx="2086172" cy="1577220"/>
      </dsp:txXfrm>
    </dsp:sp>
    <dsp:sp modelId="{2205106C-91AC-4BE2-9B7D-0028DA287F97}">
      <dsp:nvSpPr>
        <dsp:cNvPr id="0" name=""/>
        <dsp:cNvSpPr/>
      </dsp:nvSpPr>
      <dsp:spPr>
        <a:xfrm>
          <a:off x="9660301" y="1881129"/>
          <a:ext cx="2184312" cy="167536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Tool support</a:t>
          </a:r>
          <a:endParaRPr lang="en-US" sz="1900" kern="1200" dirty="0"/>
        </a:p>
      </dsp:txBody>
      <dsp:txXfrm>
        <a:off x="9709371" y="1930199"/>
        <a:ext cx="2086172" cy="1577220"/>
      </dsp:txXfrm>
    </dsp:sp>
    <dsp:sp modelId="{34E6436D-7C2F-4259-ADF9-01E87FCD0218}">
      <dsp:nvSpPr>
        <dsp:cNvPr id="0" name=""/>
        <dsp:cNvSpPr/>
      </dsp:nvSpPr>
      <dsp:spPr>
        <a:xfrm>
          <a:off x="9660301" y="3760952"/>
          <a:ext cx="2184312" cy="167536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Tools may be used range from  specialist  requirements management systems to spreadsheets and simple database systems </a:t>
          </a:r>
          <a:endParaRPr lang="en-US" sz="1400" kern="1200" dirty="0"/>
        </a:p>
      </dsp:txBody>
      <dsp:txXfrm>
        <a:off x="9709371" y="3810022"/>
        <a:ext cx="2086172" cy="15772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E6BCDE-B5F1-4C89-A59E-640D8C90436B}">
      <dsp:nvSpPr>
        <dsp:cNvPr id="0" name=""/>
        <dsp:cNvSpPr/>
      </dsp:nvSpPr>
      <dsp:spPr>
        <a:xfrm>
          <a:off x="7784" y="0"/>
          <a:ext cx="3147491" cy="4351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Sometimes called requirements elicitation or requirements discovery</a:t>
          </a:r>
          <a:endParaRPr lang="en-US" sz="2600" kern="1200" dirty="0"/>
        </a:p>
      </dsp:txBody>
      <dsp:txXfrm>
        <a:off x="99971" y="92187"/>
        <a:ext cx="2963117" cy="4166964"/>
      </dsp:txXfrm>
    </dsp:sp>
    <dsp:sp modelId="{CA3C728E-991C-4F98-A1AE-B3F6CAC557CC}">
      <dsp:nvSpPr>
        <dsp:cNvPr id="0" name=""/>
        <dsp:cNvSpPr/>
      </dsp:nvSpPr>
      <dsp:spPr>
        <a:xfrm>
          <a:off x="3684054" y="0"/>
          <a:ext cx="3147491" cy="4351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Involves technical staff working with customers to find out about the application domain, the services that the system should provide and the system’s operational constraints</a:t>
          </a:r>
          <a:endParaRPr lang="en-US" sz="2600" kern="1200" dirty="0"/>
        </a:p>
      </dsp:txBody>
      <dsp:txXfrm>
        <a:off x="3776241" y="92187"/>
        <a:ext cx="2963117" cy="4166964"/>
      </dsp:txXfrm>
    </dsp:sp>
    <dsp:sp modelId="{8256856E-E6D8-4F0E-9B8A-0E77964A4E51}">
      <dsp:nvSpPr>
        <dsp:cNvPr id="0" name=""/>
        <dsp:cNvSpPr/>
      </dsp:nvSpPr>
      <dsp:spPr>
        <a:xfrm>
          <a:off x="7360324" y="0"/>
          <a:ext cx="3147491" cy="43513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May involve end users, managers, engineers involved in maintenance, domain experts, trade unions etc. These are called stake holders</a:t>
          </a:r>
          <a:endParaRPr lang="en-US" sz="2600" kern="1200" dirty="0"/>
        </a:p>
      </dsp:txBody>
      <dsp:txXfrm>
        <a:off x="7452511" y="92187"/>
        <a:ext cx="2963117" cy="4166964"/>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AE1090-8657-4FE3-B8A6-F23D9678A9DA}">
      <dsp:nvSpPr>
        <dsp:cNvPr id="0" name=""/>
        <dsp:cNvSpPr/>
      </dsp:nvSpPr>
      <dsp:spPr>
        <a:xfrm>
          <a:off x="157694" y="0"/>
          <a:ext cx="11507112" cy="10770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en-US" sz="4600" kern="1200" dirty="0" smtClean="0"/>
            <a:t>Deciding if a requirements should be accepted</a:t>
          </a:r>
          <a:endParaRPr lang="en-US" sz="4600" kern="1200" dirty="0"/>
        </a:p>
      </dsp:txBody>
      <dsp:txXfrm>
        <a:off x="189240" y="31546"/>
        <a:ext cx="11444020" cy="1013971"/>
      </dsp:txXfrm>
    </dsp:sp>
    <dsp:sp modelId="{1752FB45-B21B-42A7-A014-39116754D0EE}">
      <dsp:nvSpPr>
        <dsp:cNvPr id="0" name=""/>
        <dsp:cNvSpPr/>
      </dsp:nvSpPr>
      <dsp:spPr>
        <a:xfrm>
          <a:off x="118911" y="1360084"/>
          <a:ext cx="3511917" cy="114694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Problem analysis and change specification</a:t>
          </a:r>
          <a:endParaRPr lang="en-US" sz="2800" kern="1200" dirty="0"/>
        </a:p>
      </dsp:txBody>
      <dsp:txXfrm>
        <a:off x="152504" y="1393677"/>
        <a:ext cx="3444731" cy="1079755"/>
      </dsp:txXfrm>
    </dsp:sp>
    <dsp:sp modelId="{9E093D8E-36F9-45CB-9461-5D9E19C1AB33}">
      <dsp:nvSpPr>
        <dsp:cNvPr id="0" name=""/>
        <dsp:cNvSpPr/>
      </dsp:nvSpPr>
      <dsp:spPr>
        <a:xfrm>
          <a:off x="6669" y="2788608"/>
          <a:ext cx="3736400" cy="205644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During this stage, the problem or the change proposal is analyzed to check that is valid. This analysis is feedback to the change requester who may respond with a more specific requirements change proposal, or decide to withdraw the request</a:t>
          </a:r>
          <a:endParaRPr lang="en-US" sz="1800" kern="1200" dirty="0"/>
        </a:p>
      </dsp:txBody>
      <dsp:txXfrm>
        <a:off x="66900" y="2848839"/>
        <a:ext cx="3615938" cy="1935984"/>
      </dsp:txXfrm>
    </dsp:sp>
    <dsp:sp modelId="{15440A6C-2059-4A3F-BDFD-E49A8712F934}">
      <dsp:nvSpPr>
        <dsp:cNvPr id="0" name=""/>
        <dsp:cNvSpPr/>
      </dsp:nvSpPr>
      <dsp:spPr>
        <a:xfrm>
          <a:off x="4350328" y="1360084"/>
          <a:ext cx="3149598" cy="113536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Change analysis and costing</a:t>
          </a:r>
          <a:endParaRPr lang="en-US" sz="2800" kern="1200" dirty="0"/>
        </a:p>
      </dsp:txBody>
      <dsp:txXfrm>
        <a:off x="4383582" y="1393338"/>
        <a:ext cx="3083090" cy="1068856"/>
      </dsp:txXfrm>
    </dsp:sp>
    <dsp:sp modelId="{C4479512-76D2-4ECA-B62C-9D1AC9C7790F}">
      <dsp:nvSpPr>
        <dsp:cNvPr id="0" name=""/>
        <dsp:cNvSpPr/>
      </dsp:nvSpPr>
      <dsp:spPr>
        <a:xfrm>
          <a:off x="4056927" y="2777030"/>
          <a:ext cx="3736400" cy="205644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The effect of proposed change assessed using traceability information and general knowledge of the system requirements. Once this analysis is completed, a decision is made whether or not to proceed with the requirements change.</a:t>
          </a:r>
          <a:endParaRPr lang="en-US" sz="1800" kern="1200" dirty="0"/>
        </a:p>
      </dsp:txBody>
      <dsp:txXfrm>
        <a:off x="4117158" y="2837261"/>
        <a:ext cx="3615938" cy="1935984"/>
      </dsp:txXfrm>
    </dsp:sp>
    <dsp:sp modelId="{D220B5D0-C91F-4C28-BC68-B2017964AF25}">
      <dsp:nvSpPr>
        <dsp:cNvPr id="0" name=""/>
        <dsp:cNvSpPr/>
      </dsp:nvSpPr>
      <dsp:spPr>
        <a:xfrm>
          <a:off x="8386836" y="1360084"/>
          <a:ext cx="3177098" cy="108115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t>Change implementation</a:t>
          </a:r>
          <a:endParaRPr lang="en-US" sz="2800" kern="1200" dirty="0"/>
        </a:p>
      </dsp:txBody>
      <dsp:txXfrm>
        <a:off x="8418502" y="1391750"/>
        <a:ext cx="3113766" cy="1017824"/>
      </dsp:txXfrm>
    </dsp:sp>
    <dsp:sp modelId="{929ACEEA-DECE-40FA-B1A2-B75FC0D6C628}">
      <dsp:nvSpPr>
        <dsp:cNvPr id="0" name=""/>
        <dsp:cNvSpPr/>
      </dsp:nvSpPr>
      <dsp:spPr>
        <a:xfrm>
          <a:off x="8107185" y="2722822"/>
          <a:ext cx="3736400" cy="205644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The requirements document and where necessary the system design and implementation are modified. Ideally, the document should be organized so that changes can be easily </a:t>
          </a:r>
          <a:r>
            <a:rPr lang="en-US" sz="1800" kern="1200" dirty="0" err="1" smtClean="0"/>
            <a:t>implementd</a:t>
          </a:r>
          <a:endParaRPr lang="en-US" sz="1800" kern="1200" dirty="0"/>
        </a:p>
      </dsp:txBody>
      <dsp:txXfrm>
        <a:off x="8167416" y="2783053"/>
        <a:ext cx="3615938" cy="1935984"/>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A970A-919D-4E42-8CEC-8A9126C25239}">
      <dsp:nvSpPr>
        <dsp:cNvPr id="0" name=""/>
        <dsp:cNvSpPr/>
      </dsp:nvSpPr>
      <dsp:spPr>
        <a:xfrm>
          <a:off x="0" y="60856"/>
          <a:ext cx="11850255" cy="10069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0" i="0" kern="1200" dirty="0" smtClean="0"/>
            <a:t>Requirements for a software system set out what the system should do and define constraints on its operation and implementation</a:t>
          </a:r>
          <a:endParaRPr lang="en-US" sz="1800" kern="1200" dirty="0"/>
        </a:p>
      </dsp:txBody>
      <dsp:txXfrm>
        <a:off x="49154" y="110010"/>
        <a:ext cx="11751947" cy="908623"/>
      </dsp:txXfrm>
    </dsp:sp>
    <dsp:sp modelId="{EC21A97C-D94D-4058-ACB2-479FD5A85DCE}">
      <dsp:nvSpPr>
        <dsp:cNvPr id="0" name=""/>
        <dsp:cNvSpPr/>
      </dsp:nvSpPr>
      <dsp:spPr>
        <a:xfrm>
          <a:off x="0" y="1119628"/>
          <a:ext cx="11850255" cy="100693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0" i="0" kern="1200" dirty="0" smtClean="0"/>
            <a:t> Functional requirements are statements of the services that the system must provide or are descriptions of how some computations must be carried out.</a:t>
          </a:r>
          <a:endParaRPr lang="en-US" sz="1800" kern="1200" dirty="0"/>
        </a:p>
      </dsp:txBody>
      <dsp:txXfrm>
        <a:off x="49154" y="1168782"/>
        <a:ext cx="11751947" cy="908623"/>
      </dsp:txXfrm>
    </dsp:sp>
    <dsp:sp modelId="{24AC9307-130D-45A7-B96D-1EE827315FC3}">
      <dsp:nvSpPr>
        <dsp:cNvPr id="0" name=""/>
        <dsp:cNvSpPr/>
      </dsp:nvSpPr>
      <dsp:spPr>
        <a:xfrm>
          <a:off x="0" y="2178399"/>
          <a:ext cx="11850255" cy="1006931"/>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0" i="0" kern="1200" dirty="0" smtClean="0"/>
            <a:t> Non-functional requirements often constrain the system being developed and the development process being used. These might be product requirements, organizational requirements, or external requirements. They often relate to the emergent properties of the system and </a:t>
          </a:r>
          <a:r>
            <a:rPr lang="en-US" sz="1800" b="0" i="0" kern="1200" dirty="0" err="1" smtClean="0"/>
            <a:t>thereforeapply</a:t>
          </a:r>
          <a:r>
            <a:rPr lang="en-US" sz="1800" b="0" i="0" kern="1200" dirty="0" smtClean="0"/>
            <a:t> to the system as a whole.</a:t>
          </a:r>
          <a:endParaRPr lang="en-US" sz="1800" kern="1200" dirty="0"/>
        </a:p>
      </dsp:txBody>
      <dsp:txXfrm>
        <a:off x="49154" y="2227553"/>
        <a:ext cx="11751947" cy="908623"/>
      </dsp:txXfrm>
    </dsp:sp>
    <dsp:sp modelId="{E52953CB-793C-4F38-9606-A281444A6E6B}">
      <dsp:nvSpPr>
        <dsp:cNvPr id="0" name=""/>
        <dsp:cNvSpPr/>
      </dsp:nvSpPr>
      <dsp:spPr>
        <a:xfrm>
          <a:off x="0" y="3237170"/>
          <a:ext cx="11850255" cy="100693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0" i="0" kern="1200" dirty="0" smtClean="0"/>
            <a:t>The requirements engineering process includes requirements elicitation, requirements specification, requirements validation, and requirements management.</a:t>
          </a:r>
          <a:endParaRPr lang="en-US" sz="1800" kern="1200" dirty="0"/>
        </a:p>
      </dsp:txBody>
      <dsp:txXfrm>
        <a:off x="49154" y="3286324"/>
        <a:ext cx="11751947" cy="908623"/>
      </dsp:txXfrm>
    </dsp:sp>
    <dsp:sp modelId="{778DDB8D-F42F-4B56-80E7-BA7A8C2EEC7C}">
      <dsp:nvSpPr>
        <dsp:cNvPr id="0" name=""/>
        <dsp:cNvSpPr/>
      </dsp:nvSpPr>
      <dsp:spPr>
        <a:xfrm>
          <a:off x="0" y="4295941"/>
          <a:ext cx="11850255" cy="1006931"/>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0" i="0" kern="1200" dirty="0" smtClean="0"/>
            <a:t>Requirements elicitation is an iterative process that can be represented as a spiral of activities—requirements discovery, requirements classification and organization, requirements negotiation, and requirements documentation.</a:t>
          </a:r>
          <a:endParaRPr lang="en-US" sz="1800" kern="1200" dirty="0"/>
        </a:p>
      </dsp:txBody>
      <dsp:txXfrm>
        <a:off x="49154" y="4345095"/>
        <a:ext cx="11751947" cy="9086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F7AFE1-1948-4505-BCF5-D80DA3E1FF9A}">
      <dsp:nvSpPr>
        <dsp:cNvPr id="0" name=""/>
        <dsp:cNvSpPr/>
      </dsp:nvSpPr>
      <dsp:spPr>
        <a:xfrm>
          <a:off x="0" y="39687"/>
          <a:ext cx="3286125" cy="19716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Stake holders don’t know what they really want</a:t>
          </a:r>
        </a:p>
      </dsp:txBody>
      <dsp:txXfrm>
        <a:off x="0" y="39687"/>
        <a:ext cx="3286125" cy="1971675"/>
      </dsp:txXfrm>
    </dsp:sp>
    <dsp:sp modelId="{1B072648-35F7-455F-AA88-8892E5D86C7B}">
      <dsp:nvSpPr>
        <dsp:cNvPr id="0" name=""/>
        <dsp:cNvSpPr/>
      </dsp:nvSpPr>
      <dsp:spPr>
        <a:xfrm>
          <a:off x="3614737" y="39687"/>
          <a:ext cx="3286125" cy="19716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Stakeholders express requirements in their own terms</a:t>
          </a:r>
        </a:p>
      </dsp:txBody>
      <dsp:txXfrm>
        <a:off x="3614737" y="39687"/>
        <a:ext cx="3286125" cy="1971675"/>
      </dsp:txXfrm>
    </dsp:sp>
    <dsp:sp modelId="{CD3959F1-9386-4732-A68B-684DF9054C35}">
      <dsp:nvSpPr>
        <dsp:cNvPr id="0" name=""/>
        <dsp:cNvSpPr/>
      </dsp:nvSpPr>
      <dsp:spPr>
        <a:xfrm>
          <a:off x="7229475" y="39687"/>
          <a:ext cx="3286125" cy="19716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Different stakeholders may have conflicting requirements</a:t>
          </a:r>
        </a:p>
      </dsp:txBody>
      <dsp:txXfrm>
        <a:off x="7229475" y="39687"/>
        <a:ext cx="3286125" cy="1971675"/>
      </dsp:txXfrm>
    </dsp:sp>
    <dsp:sp modelId="{730DFCE6-F7FC-4CB5-9E60-5736533E8C4B}">
      <dsp:nvSpPr>
        <dsp:cNvPr id="0" name=""/>
        <dsp:cNvSpPr/>
      </dsp:nvSpPr>
      <dsp:spPr>
        <a:xfrm>
          <a:off x="1807368" y="2339975"/>
          <a:ext cx="3286125" cy="19716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Organizational and political factors may influence the system requirements</a:t>
          </a:r>
        </a:p>
      </dsp:txBody>
      <dsp:txXfrm>
        <a:off x="1807368" y="2339975"/>
        <a:ext cx="3286125" cy="1971675"/>
      </dsp:txXfrm>
    </dsp:sp>
    <dsp:sp modelId="{382B73F4-0150-4152-B12E-EFC765045CB2}">
      <dsp:nvSpPr>
        <dsp:cNvPr id="0" name=""/>
        <dsp:cNvSpPr/>
      </dsp:nvSpPr>
      <dsp:spPr>
        <a:xfrm>
          <a:off x="5422106" y="2339975"/>
          <a:ext cx="3286125" cy="19716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The requirements change during the analysis process. New stakeholders may emerge and the business environment may change</a:t>
          </a:r>
        </a:p>
      </dsp:txBody>
      <dsp:txXfrm>
        <a:off x="5422106" y="2339975"/>
        <a:ext cx="3286125" cy="19716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CD2E6A-E35E-45E1-80AD-8C30F4360E4B}">
      <dsp:nvSpPr>
        <dsp:cNvPr id="0" name=""/>
        <dsp:cNvSpPr/>
      </dsp:nvSpPr>
      <dsp:spPr>
        <a:xfrm>
          <a:off x="1283" y="673807"/>
          <a:ext cx="5006206" cy="300372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Software engineers work with a range of system stakeholders to find out about the application domain, the services that the system should provide, the required system performance, hardware constraints, other systems etc.</a:t>
          </a:r>
          <a:endParaRPr lang="en-US" sz="2500" kern="1200" dirty="0"/>
        </a:p>
      </dsp:txBody>
      <dsp:txXfrm>
        <a:off x="1283" y="673807"/>
        <a:ext cx="5006206" cy="3003723"/>
      </dsp:txXfrm>
    </dsp:sp>
    <dsp:sp modelId="{D49C79FF-1218-4205-80BF-FBE23F077B35}">
      <dsp:nvSpPr>
        <dsp:cNvPr id="0" name=""/>
        <dsp:cNvSpPr/>
      </dsp:nvSpPr>
      <dsp:spPr>
        <a:xfrm>
          <a:off x="5508110" y="673807"/>
          <a:ext cx="5006206" cy="300372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t" anchorCtr="0">
          <a:noAutofit/>
        </a:bodyPr>
        <a:lstStyle/>
        <a:p>
          <a:pPr lvl="0" algn="l" defTabSz="1111250">
            <a:lnSpc>
              <a:spcPct val="90000"/>
            </a:lnSpc>
            <a:spcBef>
              <a:spcPct val="0"/>
            </a:spcBef>
            <a:spcAft>
              <a:spcPct val="35000"/>
            </a:spcAft>
          </a:pPr>
          <a:r>
            <a:rPr lang="en-US" sz="2500" kern="1200" dirty="0" smtClean="0"/>
            <a:t>Stages include</a:t>
          </a:r>
          <a:endParaRPr lang="en-US" sz="2500" kern="1200" dirty="0"/>
        </a:p>
        <a:p>
          <a:pPr marL="228600" lvl="1" indent="-228600" algn="l" defTabSz="889000">
            <a:lnSpc>
              <a:spcPct val="90000"/>
            </a:lnSpc>
            <a:spcBef>
              <a:spcPct val="0"/>
            </a:spcBef>
            <a:spcAft>
              <a:spcPct val="15000"/>
            </a:spcAft>
            <a:buChar char="••"/>
          </a:pPr>
          <a:r>
            <a:rPr lang="en-US" sz="2000" kern="1200" dirty="0" smtClean="0"/>
            <a:t>Requirements discovery</a:t>
          </a:r>
          <a:endParaRPr lang="en-US" sz="2000" kern="1200" dirty="0"/>
        </a:p>
        <a:p>
          <a:pPr marL="228600" lvl="1" indent="-228600" algn="l" defTabSz="889000">
            <a:lnSpc>
              <a:spcPct val="90000"/>
            </a:lnSpc>
            <a:spcBef>
              <a:spcPct val="0"/>
            </a:spcBef>
            <a:spcAft>
              <a:spcPct val="15000"/>
            </a:spcAft>
            <a:buChar char="••"/>
          </a:pPr>
          <a:r>
            <a:rPr lang="en-US" sz="2000" kern="1200" dirty="0" smtClean="0"/>
            <a:t>Requirements classification and organization</a:t>
          </a:r>
          <a:endParaRPr lang="en-US" sz="2000" kern="1200" dirty="0"/>
        </a:p>
        <a:p>
          <a:pPr marL="228600" lvl="1" indent="-228600" algn="l" defTabSz="889000">
            <a:lnSpc>
              <a:spcPct val="90000"/>
            </a:lnSpc>
            <a:spcBef>
              <a:spcPct val="0"/>
            </a:spcBef>
            <a:spcAft>
              <a:spcPct val="15000"/>
            </a:spcAft>
            <a:buChar char="••"/>
          </a:pPr>
          <a:r>
            <a:rPr lang="en-US" sz="2000" kern="1200" dirty="0" smtClean="0"/>
            <a:t>Requirements prioritization and negotiation</a:t>
          </a:r>
          <a:endParaRPr lang="en-US" sz="2000" kern="1200" dirty="0"/>
        </a:p>
        <a:p>
          <a:pPr marL="228600" lvl="1" indent="-228600" algn="l" defTabSz="889000">
            <a:lnSpc>
              <a:spcPct val="90000"/>
            </a:lnSpc>
            <a:spcBef>
              <a:spcPct val="0"/>
            </a:spcBef>
            <a:spcAft>
              <a:spcPct val="15000"/>
            </a:spcAft>
            <a:buChar char="••"/>
          </a:pPr>
          <a:r>
            <a:rPr lang="en-US" sz="2000" kern="1200" dirty="0" smtClean="0"/>
            <a:t>Requirements specification </a:t>
          </a:r>
          <a:endParaRPr lang="en-US" sz="2000" kern="1200" dirty="0"/>
        </a:p>
      </dsp:txBody>
      <dsp:txXfrm>
        <a:off x="5508110" y="673807"/>
        <a:ext cx="5006206" cy="300372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C6F44-CF14-490E-8876-22D7C40866B1}">
      <dsp:nvSpPr>
        <dsp:cNvPr id="0" name=""/>
        <dsp:cNvSpPr/>
      </dsp:nvSpPr>
      <dsp:spPr>
        <a:xfrm>
          <a:off x="3953" y="500642"/>
          <a:ext cx="2377306" cy="95092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t>Requirements discovery</a:t>
          </a:r>
          <a:endParaRPr lang="en-US" sz="1900" kern="1200" dirty="0"/>
        </a:p>
      </dsp:txBody>
      <dsp:txXfrm>
        <a:off x="3953" y="500642"/>
        <a:ext cx="2377306" cy="950922"/>
      </dsp:txXfrm>
    </dsp:sp>
    <dsp:sp modelId="{55EB756C-C686-41D6-B6BE-0EF0455AE2F1}">
      <dsp:nvSpPr>
        <dsp:cNvPr id="0" name=""/>
        <dsp:cNvSpPr/>
      </dsp:nvSpPr>
      <dsp:spPr>
        <a:xfrm>
          <a:off x="3953" y="1451565"/>
          <a:ext cx="2377306" cy="239912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Interacting with stakeholders to discover their requirements. Domain requirements are also discovered at this stage</a:t>
          </a:r>
          <a:endParaRPr lang="en-US" sz="1900" kern="1200" dirty="0"/>
        </a:p>
      </dsp:txBody>
      <dsp:txXfrm>
        <a:off x="3953" y="1451565"/>
        <a:ext cx="2377306" cy="2399129"/>
      </dsp:txXfrm>
    </dsp:sp>
    <dsp:sp modelId="{53885144-FC70-4782-BBC6-9047967B6F07}">
      <dsp:nvSpPr>
        <dsp:cNvPr id="0" name=""/>
        <dsp:cNvSpPr/>
      </dsp:nvSpPr>
      <dsp:spPr>
        <a:xfrm>
          <a:off x="2714082" y="500642"/>
          <a:ext cx="2377306" cy="95092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t>Requirements classification and organization</a:t>
          </a:r>
          <a:endParaRPr lang="en-US" sz="1900" kern="1200" dirty="0"/>
        </a:p>
      </dsp:txBody>
      <dsp:txXfrm>
        <a:off x="2714082" y="500642"/>
        <a:ext cx="2377306" cy="950922"/>
      </dsp:txXfrm>
    </dsp:sp>
    <dsp:sp modelId="{AB97E8D5-05F0-4C6F-8E45-5530B29D3D26}">
      <dsp:nvSpPr>
        <dsp:cNvPr id="0" name=""/>
        <dsp:cNvSpPr/>
      </dsp:nvSpPr>
      <dsp:spPr>
        <a:xfrm>
          <a:off x="2714082" y="1451565"/>
          <a:ext cx="2377306" cy="239912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Groups related requirements and organizes them into coherent clusters </a:t>
          </a:r>
          <a:endParaRPr lang="en-US" sz="1900" kern="1200" dirty="0"/>
        </a:p>
      </dsp:txBody>
      <dsp:txXfrm>
        <a:off x="2714082" y="1451565"/>
        <a:ext cx="2377306" cy="2399129"/>
      </dsp:txXfrm>
    </dsp:sp>
    <dsp:sp modelId="{6E420BB9-1771-477E-881D-C237830012EA}">
      <dsp:nvSpPr>
        <dsp:cNvPr id="0" name=""/>
        <dsp:cNvSpPr/>
      </dsp:nvSpPr>
      <dsp:spPr>
        <a:xfrm>
          <a:off x="5424211" y="500642"/>
          <a:ext cx="2377306" cy="95092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t>Prioritization and negotiation</a:t>
          </a:r>
          <a:endParaRPr lang="en-US" sz="1900" kern="1200" dirty="0"/>
        </a:p>
      </dsp:txBody>
      <dsp:txXfrm>
        <a:off x="5424211" y="500642"/>
        <a:ext cx="2377306" cy="950922"/>
      </dsp:txXfrm>
    </dsp:sp>
    <dsp:sp modelId="{6006B0E9-A5AB-4588-A82F-81AF06841B7D}">
      <dsp:nvSpPr>
        <dsp:cNvPr id="0" name=""/>
        <dsp:cNvSpPr/>
      </dsp:nvSpPr>
      <dsp:spPr>
        <a:xfrm>
          <a:off x="5424211" y="1451565"/>
          <a:ext cx="2377306" cy="239912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Prioritization requirements and resolving requirements conflicts</a:t>
          </a:r>
          <a:endParaRPr lang="en-US" sz="1900" kern="1200" dirty="0"/>
        </a:p>
      </dsp:txBody>
      <dsp:txXfrm>
        <a:off x="5424211" y="1451565"/>
        <a:ext cx="2377306" cy="2399129"/>
      </dsp:txXfrm>
    </dsp:sp>
    <dsp:sp modelId="{A7AD4FC6-AB2E-42C8-BF5C-75485D34D646}">
      <dsp:nvSpPr>
        <dsp:cNvPr id="0" name=""/>
        <dsp:cNvSpPr/>
      </dsp:nvSpPr>
      <dsp:spPr>
        <a:xfrm>
          <a:off x="8134340" y="500642"/>
          <a:ext cx="2377306" cy="95092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en-US" sz="1900" kern="1200" dirty="0" smtClean="0"/>
            <a:t>Requirement specification</a:t>
          </a:r>
          <a:endParaRPr lang="en-US" sz="1900" kern="1200" dirty="0"/>
        </a:p>
      </dsp:txBody>
      <dsp:txXfrm>
        <a:off x="8134340" y="500642"/>
        <a:ext cx="2377306" cy="950922"/>
      </dsp:txXfrm>
    </dsp:sp>
    <dsp:sp modelId="{E1DA57D1-B7B1-42F6-B8C4-78D07AF06F98}">
      <dsp:nvSpPr>
        <dsp:cNvPr id="0" name=""/>
        <dsp:cNvSpPr/>
      </dsp:nvSpPr>
      <dsp:spPr>
        <a:xfrm>
          <a:off x="8134340" y="1451565"/>
          <a:ext cx="2377306" cy="239912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smtClean="0"/>
            <a:t>Requirements are documented and input into the next round of the spiral</a:t>
          </a:r>
          <a:endParaRPr lang="en-US" sz="1900" kern="1200" dirty="0"/>
        </a:p>
      </dsp:txBody>
      <dsp:txXfrm>
        <a:off x="8134340" y="1451565"/>
        <a:ext cx="2377306" cy="239912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B69D82-A90E-445E-B408-6BEC50F1C629}">
      <dsp:nvSpPr>
        <dsp:cNvPr id="0" name=""/>
        <dsp:cNvSpPr/>
      </dsp:nvSpPr>
      <dsp:spPr>
        <a:xfrm>
          <a:off x="1748064" y="2975"/>
          <a:ext cx="3342605" cy="200556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The process of gathering information about the required and existing systems and distilling the user and the system requirements from this information</a:t>
          </a:r>
          <a:endParaRPr lang="en-US" sz="2000" kern="1200" dirty="0"/>
        </a:p>
      </dsp:txBody>
      <dsp:txXfrm>
        <a:off x="1748064" y="2975"/>
        <a:ext cx="3342605" cy="2005563"/>
      </dsp:txXfrm>
    </dsp:sp>
    <dsp:sp modelId="{C41743EC-F002-48EB-931A-909376DC2B75}">
      <dsp:nvSpPr>
        <dsp:cNvPr id="0" name=""/>
        <dsp:cNvSpPr/>
      </dsp:nvSpPr>
      <dsp:spPr>
        <a:xfrm>
          <a:off x="5424930" y="2975"/>
          <a:ext cx="3342605" cy="200556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Interaction is with system stakeholders from managers to external regulators</a:t>
          </a:r>
          <a:endParaRPr lang="en-US" sz="2000" kern="1200" dirty="0"/>
        </a:p>
      </dsp:txBody>
      <dsp:txXfrm>
        <a:off x="5424930" y="2975"/>
        <a:ext cx="3342605" cy="2005563"/>
      </dsp:txXfrm>
    </dsp:sp>
    <dsp:sp modelId="{8A300954-3F96-4DCE-93E2-456E7406C030}">
      <dsp:nvSpPr>
        <dsp:cNvPr id="0" name=""/>
        <dsp:cNvSpPr/>
      </dsp:nvSpPr>
      <dsp:spPr>
        <a:xfrm>
          <a:off x="3586497" y="2342799"/>
          <a:ext cx="3342605" cy="200556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Systems normally have a range of stakeholders</a:t>
          </a:r>
          <a:endParaRPr lang="en-US" sz="2000" kern="1200" dirty="0"/>
        </a:p>
      </dsp:txBody>
      <dsp:txXfrm>
        <a:off x="3586497" y="2342799"/>
        <a:ext cx="3342605" cy="200556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1F3C86-1F80-4CF5-981F-CF3852A100E1}">
      <dsp:nvSpPr>
        <dsp:cNvPr id="0" name=""/>
        <dsp:cNvSpPr/>
      </dsp:nvSpPr>
      <dsp:spPr>
        <a:xfrm>
          <a:off x="1748064" y="2975"/>
          <a:ext cx="3342605" cy="200556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Patients whose information is recorded in the system</a:t>
          </a:r>
          <a:endParaRPr lang="en-US" sz="2600" kern="1200" dirty="0"/>
        </a:p>
      </dsp:txBody>
      <dsp:txXfrm>
        <a:off x="1748064" y="2975"/>
        <a:ext cx="3342605" cy="2005563"/>
      </dsp:txXfrm>
    </dsp:sp>
    <dsp:sp modelId="{18138D71-409B-460C-8EDF-876BE85F267C}">
      <dsp:nvSpPr>
        <dsp:cNvPr id="0" name=""/>
        <dsp:cNvSpPr/>
      </dsp:nvSpPr>
      <dsp:spPr>
        <a:xfrm>
          <a:off x="5424930" y="2975"/>
          <a:ext cx="3342605" cy="200556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Doctors who are responsible for assessing and treating patients</a:t>
          </a:r>
          <a:endParaRPr lang="en-US" sz="2600" kern="1200" dirty="0"/>
        </a:p>
      </dsp:txBody>
      <dsp:txXfrm>
        <a:off x="5424930" y="2975"/>
        <a:ext cx="3342605" cy="2005563"/>
      </dsp:txXfrm>
    </dsp:sp>
    <dsp:sp modelId="{A97CA0EF-82A5-4259-B52E-496B5FD797BB}">
      <dsp:nvSpPr>
        <dsp:cNvPr id="0" name=""/>
        <dsp:cNvSpPr/>
      </dsp:nvSpPr>
      <dsp:spPr>
        <a:xfrm>
          <a:off x="1748064" y="2342799"/>
          <a:ext cx="3342605" cy="200556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Nurses who coordinate the consultations with doctors and administer  some treatments</a:t>
          </a:r>
        </a:p>
      </dsp:txBody>
      <dsp:txXfrm>
        <a:off x="1748064" y="2342799"/>
        <a:ext cx="3342605" cy="2005563"/>
      </dsp:txXfrm>
    </dsp:sp>
    <dsp:sp modelId="{2FB36E95-9F23-449B-B6B2-6EED951C9294}">
      <dsp:nvSpPr>
        <dsp:cNvPr id="0" name=""/>
        <dsp:cNvSpPr/>
      </dsp:nvSpPr>
      <dsp:spPr>
        <a:xfrm>
          <a:off x="5424930" y="2342799"/>
          <a:ext cx="3342605" cy="200556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Medical receptionists who manage patients’ appointments</a:t>
          </a:r>
        </a:p>
      </dsp:txBody>
      <dsp:txXfrm>
        <a:off x="5424930" y="2342799"/>
        <a:ext cx="3342605" cy="200556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E321D7-A5DC-4EE5-9BE5-396A5E992438}" type="datetimeFigureOut">
              <a:rPr lang="en-US" smtClean="0"/>
              <a:t>10/26/2022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A32AB8-05A9-4144-8AAF-471AA9E44313}" type="slidenum">
              <a:rPr lang="en-US" smtClean="0"/>
              <a:t>‹#›</a:t>
            </a:fld>
            <a:endParaRPr lang="en-US"/>
          </a:p>
        </p:txBody>
      </p:sp>
    </p:spTree>
    <p:extLst>
      <p:ext uri="{BB962C8B-B14F-4D97-AF65-F5344CB8AC3E}">
        <p14:creationId xmlns:p14="http://schemas.microsoft.com/office/powerpoint/2010/main" val="1758565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A32AB8-05A9-4144-8AAF-471AA9E44313}" type="slidenum">
              <a:rPr lang="en-US" smtClean="0"/>
              <a:t>10</a:t>
            </a:fld>
            <a:endParaRPr lang="en-US"/>
          </a:p>
        </p:txBody>
      </p:sp>
    </p:spTree>
    <p:extLst>
      <p:ext uri="{BB962C8B-B14F-4D97-AF65-F5344CB8AC3E}">
        <p14:creationId xmlns:p14="http://schemas.microsoft.com/office/powerpoint/2010/main" val="3434984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A32AB8-05A9-4144-8AAF-471AA9E44313}" type="slidenum">
              <a:rPr lang="en-US" smtClean="0"/>
              <a:t>19</a:t>
            </a:fld>
            <a:endParaRPr lang="en-US"/>
          </a:p>
        </p:txBody>
      </p:sp>
    </p:spTree>
    <p:extLst>
      <p:ext uri="{BB962C8B-B14F-4D97-AF65-F5344CB8AC3E}">
        <p14:creationId xmlns:p14="http://schemas.microsoft.com/office/powerpoint/2010/main" val="2137119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A32AB8-05A9-4144-8AAF-471AA9E44313}" type="slidenum">
              <a:rPr lang="en-US" smtClean="0"/>
              <a:t>20</a:t>
            </a:fld>
            <a:endParaRPr lang="en-US"/>
          </a:p>
        </p:txBody>
      </p:sp>
    </p:spTree>
    <p:extLst>
      <p:ext uri="{BB962C8B-B14F-4D97-AF65-F5344CB8AC3E}">
        <p14:creationId xmlns:p14="http://schemas.microsoft.com/office/powerpoint/2010/main" val="4208800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A32AB8-05A9-4144-8AAF-471AA9E44313}" type="slidenum">
              <a:rPr lang="en-US" smtClean="0"/>
              <a:t>21</a:t>
            </a:fld>
            <a:endParaRPr lang="en-US"/>
          </a:p>
        </p:txBody>
      </p:sp>
    </p:spTree>
    <p:extLst>
      <p:ext uri="{BB962C8B-B14F-4D97-AF65-F5344CB8AC3E}">
        <p14:creationId xmlns:p14="http://schemas.microsoft.com/office/powerpoint/2010/main" val="2068844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A32AB8-05A9-4144-8AAF-471AA9E44313}" type="slidenum">
              <a:rPr lang="en-US" smtClean="0"/>
              <a:t>22</a:t>
            </a:fld>
            <a:endParaRPr lang="en-US"/>
          </a:p>
        </p:txBody>
      </p:sp>
    </p:spTree>
    <p:extLst>
      <p:ext uri="{BB962C8B-B14F-4D97-AF65-F5344CB8AC3E}">
        <p14:creationId xmlns:p14="http://schemas.microsoft.com/office/powerpoint/2010/main" val="3713589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A32AB8-05A9-4144-8AAF-471AA9E44313}" type="slidenum">
              <a:rPr lang="en-US" smtClean="0"/>
              <a:t>23</a:t>
            </a:fld>
            <a:endParaRPr lang="en-US"/>
          </a:p>
        </p:txBody>
      </p:sp>
    </p:spTree>
    <p:extLst>
      <p:ext uri="{BB962C8B-B14F-4D97-AF65-F5344CB8AC3E}">
        <p14:creationId xmlns:p14="http://schemas.microsoft.com/office/powerpoint/2010/main" val="4945515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A32AB8-05A9-4144-8AAF-471AA9E44313}" type="slidenum">
              <a:rPr lang="en-US" smtClean="0"/>
              <a:t>24</a:t>
            </a:fld>
            <a:endParaRPr lang="en-US"/>
          </a:p>
        </p:txBody>
      </p:sp>
    </p:spTree>
    <p:extLst>
      <p:ext uri="{BB962C8B-B14F-4D97-AF65-F5344CB8AC3E}">
        <p14:creationId xmlns:p14="http://schemas.microsoft.com/office/powerpoint/2010/main" val="2498066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A32AB8-05A9-4144-8AAF-471AA9E44313}" type="slidenum">
              <a:rPr lang="en-US" smtClean="0"/>
              <a:t>25</a:t>
            </a:fld>
            <a:endParaRPr lang="en-US"/>
          </a:p>
        </p:txBody>
      </p:sp>
    </p:spTree>
    <p:extLst>
      <p:ext uri="{BB962C8B-B14F-4D97-AF65-F5344CB8AC3E}">
        <p14:creationId xmlns:p14="http://schemas.microsoft.com/office/powerpoint/2010/main" val="4186336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A32AB8-05A9-4144-8AAF-471AA9E44313}" type="slidenum">
              <a:rPr lang="en-US" smtClean="0"/>
              <a:t>26</a:t>
            </a:fld>
            <a:endParaRPr lang="en-US"/>
          </a:p>
        </p:txBody>
      </p:sp>
    </p:spTree>
    <p:extLst>
      <p:ext uri="{BB962C8B-B14F-4D97-AF65-F5344CB8AC3E}">
        <p14:creationId xmlns:p14="http://schemas.microsoft.com/office/powerpoint/2010/main" val="3734095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A32AB8-05A9-4144-8AAF-471AA9E44313}" type="slidenum">
              <a:rPr lang="en-US" smtClean="0"/>
              <a:t>27</a:t>
            </a:fld>
            <a:endParaRPr lang="en-US"/>
          </a:p>
        </p:txBody>
      </p:sp>
    </p:spTree>
    <p:extLst>
      <p:ext uri="{BB962C8B-B14F-4D97-AF65-F5344CB8AC3E}">
        <p14:creationId xmlns:p14="http://schemas.microsoft.com/office/powerpoint/2010/main" val="18025890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A32AB8-05A9-4144-8AAF-471AA9E44313}" type="slidenum">
              <a:rPr lang="en-US" smtClean="0"/>
              <a:t>28</a:t>
            </a:fld>
            <a:endParaRPr lang="en-US"/>
          </a:p>
        </p:txBody>
      </p:sp>
    </p:spTree>
    <p:extLst>
      <p:ext uri="{BB962C8B-B14F-4D97-AF65-F5344CB8AC3E}">
        <p14:creationId xmlns:p14="http://schemas.microsoft.com/office/powerpoint/2010/main" val="2067255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A32AB8-05A9-4144-8AAF-471AA9E44313}" type="slidenum">
              <a:rPr lang="en-US" smtClean="0"/>
              <a:t>11</a:t>
            </a:fld>
            <a:endParaRPr lang="en-US"/>
          </a:p>
        </p:txBody>
      </p:sp>
    </p:spTree>
    <p:extLst>
      <p:ext uri="{BB962C8B-B14F-4D97-AF65-F5344CB8AC3E}">
        <p14:creationId xmlns:p14="http://schemas.microsoft.com/office/powerpoint/2010/main" val="27685883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A32AB8-05A9-4144-8AAF-471AA9E44313}" type="slidenum">
              <a:rPr lang="en-US" smtClean="0"/>
              <a:t>29</a:t>
            </a:fld>
            <a:endParaRPr lang="en-US"/>
          </a:p>
        </p:txBody>
      </p:sp>
    </p:spTree>
    <p:extLst>
      <p:ext uri="{BB962C8B-B14F-4D97-AF65-F5344CB8AC3E}">
        <p14:creationId xmlns:p14="http://schemas.microsoft.com/office/powerpoint/2010/main" val="16843357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A32AB8-05A9-4144-8AAF-471AA9E44313}" type="slidenum">
              <a:rPr lang="en-US" smtClean="0"/>
              <a:t>30</a:t>
            </a:fld>
            <a:endParaRPr lang="en-US"/>
          </a:p>
        </p:txBody>
      </p:sp>
    </p:spTree>
    <p:extLst>
      <p:ext uri="{BB962C8B-B14F-4D97-AF65-F5344CB8AC3E}">
        <p14:creationId xmlns:p14="http://schemas.microsoft.com/office/powerpoint/2010/main" val="689126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A32AB8-05A9-4144-8AAF-471AA9E44313}" type="slidenum">
              <a:rPr lang="en-US" smtClean="0"/>
              <a:t>31</a:t>
            </a:fld>
            <a:endParaRPr lang="en-US"/>
          </a:p>
        </p:txBody>
      </p:sp>
    </p:spTree>
    <p:extLst>
      <p:ext uri="{BB962C8B-B14F-4D97-AF65-F5344CB8AC3E}">
        <p14:creationId xmlns:p14="http://schemas.microsoft.com/office/powerpoint/2010/main" val="4109286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A32AB8-05A9-4144-8AAF-471AA9E44313}" type="slidenum">
              <a:rPr lang="en-US" smtClean="0"/>
              <a:t>32</a:t>
            </a:fld>
            <a:endParaRPr lang="en-US"/>
          </a:p>
        </p:txBody>
      </p:sp>
    </p:spTree>
    <p:extLst>
      <p:ext uri="{BB962C8B-B14F-4D97-AF65-F5344CB8AC3E}">
        <p14:creationId xmlns:p14="http://schemas.microsoft.com/office/powerpoint/2010/main" val="2337615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A32AB8-05A9-4144-8AAF-471AA9E44313}" type="slidenum">
              <a:rPr lang="en-US" smtClean="0"/>
              <a:t>33</a:t>
            </a:fld>
            <a:endParaRPr lang="en-US"/>
          </a:p>
        </p:txBody>
      </p:sp>
    </p:spTree>
    <p:extLst>
      <p:ext uri="{BB962C8B-B14F-4D97-AF65-F5344CB8AC3E}">
        <p14:creationId xmlns:p14="http://schemas.microsoft.com/office/powerpoint/2010/main" val="779349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A32AB8-05A9-4144-8AAF-471AA9E44313}" type="slidenum">
              <a:rPr lang="en-US" smtClean="0"/>
              <a:t>12</a:t>
            </a:fld>
            <a:endParaRPr lang="en-US"/>
          </a:p>
        </p:txBody>
      </p:sp>
    </p:spTree>
    <p:extLst>
      <p:ext uri="{BB962C8B-B14F-4D97-AF65-F5344CB8AC3E}">
        <p14:creationId xmlns:p14="http://schemas.microsoft.com/office/powerpoint/2010/main" val="577599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A32AB8-05A9-4144-8AAF-471AA9E44313}" type="slidenum">
              <a:rPr lang="en-US" smtClean="0"/>
              <a:t>13</a:t>
            </a:fld>
            <a:endParaRPr lang="en-US"/>
          </a:p>
        </p:txBody>
      </p:sp>
    </p:spTree>
    <p:extLst>
      <p:ext uri="{BB962C8B-B14F-4D97-AF65-F5344CB8AC3E}">
        <p14:creationId xmlns:p14="http://schemas.microsoft.com/office/powerpoint/2010/main" val="632360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A32AB8-05A9-4144-8AAF-471AA9E44313}" type="slidenum">
              <a:rPr lang="en-US" smtClean="0"/>
              <a:t>14</a:t>
            </a:fld>
            <a:endParaRPr lang="en-US"/>
          </a:p>
        </p:txBody>
      </p:sp>
    </p:spTree>
    <p:extLst>
      <p:ext uri="{BB962C8B-B14F-4D97-AF65-F5344CB8AC3E}">
        <p14:creationId xmlns:p14="http://schemas.microsoft.com/office/powerpoint/2010/main" val="119804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A32AB8-05A9-4144-8AAF-471AA9E44313}" type="slidenum">
              <a:rPr lang="en-US" smtClean="0"/>
              <a:t>15</a:t>
            </a:fld>
            <a:endParaRPr lang="en-US"/>
          </a:p>
        </p:txBody>
      </p:sp>
    </p:spTree>
    <p:extLst>
      <p:ext uri="{BB962C8B-B14F-4D97-AF65-F5344CB8AC3E}">
        <p14:creationId xmlns:p14="http://schemas.microsoft.com/office/powerpoint/2010/main" val="2263787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A32AB8-05A9-4144-8AAF-471AA9E44313}" type="slidenum">
              <a:rPr lang="en-US" smtClean="0"/>
              <a:t>16</a:t>
            </a:fld>
            <a:endParaRPr lang="en-US"/>
          </a:p>
        </p:txBody>
      </p:sp>
    </p:spTree>
    <p:extLst>
      <p:ext uri="{BB962C8B-B14F-4D97-AF65-F5344CB8AC3E}">
        <p14:creationId xmlns:p14="http://schemas.microsoft.com/office/powerpoint/2010/main" val="1114077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A32AB8-05A9-4144-8AAF-471AA9E44313}" type="slidenum">
              <a:rPr lang="en-US" smtClean="0"/>
              <a:t>17</a:t>
            </a:fld>
            <a:endParaRPr lang="en-US"/>
          </a:p>
        </p:txBody>
      </p:sp>
    </p:spTree>
    <p:extLst>
      <p:ext uri="{BB962C8B-B14F-4D97-AF65-F5344CB8AC3E}">
        <p14:creationId xmlns:p14="http://schemas.microsoft.com/office/powerpoint/2010/main" val="3625846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A32AB8-05A9-4144-8AAF-471AA9E44313}" type="slidenum">
              <a:rPr lang="en-US" smtClean="0"/>
              <a:t>18</a:t>
            </a:fld>
            <a:endParaRPr lang="en-US"/>
          </a:p>
        </p:txBody>
      </p:sp>
    </p:spTree>
    <p:extLst>
      <p:ext uri="{BB962C8B-B14F-4D97-AF65-F5344CB8AC3E}">
        <p14:creationId xmlns:p14="http://schemas.microsoft.com/office/powerpoint/2010/main" val="4233147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59CBDD-786C-440C-9DAB-F8A88C1B443C}" type="datetime1">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3B3C4-549E-486D-A5B2-3D78370EF918}" type="slidenum">
              <a:rPr lang="en-US" smtClean="0"/>
              <a:t>‹#›</a:t>
            </a:fld>
            <a:endParaRPr lang="en-US"/>
          </a:p>
        </p:txBody>
      </p:sp>
    </p:spTree>
    <p:extLst>
      <p:ext uri="{BB962C8B-B14F-4D97-AF65-F5344CB8AC3E}">
        <p14:creationId xmlns:p14="http://schemas.microsoft.com/office/powerpoint/2010/main" val="3766054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6E0E10-387D-4AA9-8A2D-A95F6318EF95}" type="datetime1">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3B3C4-549E-486D-A5B2-3D78370EF918}" type="slidenum">
              <a:rPr lang="en-US" smtClean="0"/>
              <a:t>‹#›</a:t>
            </a:fld>
            <a:endParaRPr lang="en-US"/>
          </a:p>
        </p:txBody>
      </p:sp>
    </p:spTree>
    <p:extLst>
      <p:ext uri="{BB962C8B-B14F-4D97-AF65-F5344CB8AC3E}">
        <p14:creationId xmlns:p14="http://schemas.microsoft.com/office/powerpoint/2010/main" val="2275079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B57439-466C-49D7-BF22-3CB899C05466}" type="datetime1">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3B3C4-549E-486D-A5B2-3D78370EF918}" type="slidenum">
              <a:rPr lang="en-US" smtClean="0"/>
              <a:t>‹#›</a:t>
            </a:fld>
            <a:endParaRPr lang="en-US"/>
          </a:p>
        </p:txBody>
      </p:sp>
    </p:spTree>
    <p:extLst>
      <p:ext uri="{BB962C8B-B14F-4D97-AF65-F5344CB8AC3E}">
        <p14:creationId xmlns:p14="http://schemas.microsoft.com/office/powerpoint/2010/main" val="2519785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79FBCC-5209-423E-BF8A-C3ADAF3F32F8}" type="datetime1">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3B3C4-549E-486D-A5B2-3D78370EF918}" type="slidenum">
              <a:rPr lang="en-US" smtClean="0"/>
              <a:t>‹#›</a:t>
            </a:fld>
            <a:endParaRPr lang="en-US"/>
          </a:p>
        </p:txBody>
      </p:sp>
    </p:spTree>
    <p:extLst>
      <p:ext uri="{BB962C8B-B14F-4D97-AF65-F5344CB8AC3E}">
        <p14:creationId xmlns:p14="http://schemas.microsoft.com/office/powerpoint/2010/main" val="3813421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6E5335-418E-4FCC-94FB-0DE6F7B42BD8}" type="datetime1">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3B3C4-549E-486D-A5B2-3D78370EF918}" type="slidenum">
              <a:rPr lang="en-US" smtClean="0"/>
              <a:t>‹#›</a:t>
            </a:fld>
            <a:endParaRPr lang="en-US"/>
          </a:p>
        </p:txBody>
      </p:sp>
    </p:spTree>
    <p:extLst>
      <p:ext uri="{BB962C8B-B14F-4D97-AF65-F5344CB8AC3E}">
        <p14:creationId xmlns:p14="http://schemas.microsoft.com/office/powerpoint/2010/main" val="3070097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8B61F9-3C3E-4675-ADB8-2494AE2A3226}" type="datetime1">
              <a:rPr lang="en-US" smtClean="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A3B3C4-549E-486D-A5B2-3D78370EF918}" type="slidenum">
              <a:rPr lang="en-US" smtClean="0"/>
              <a:t>‹#›</a:t>
            </a:fld>
            <a:endParaRPr lang="en-US"/>
          </a:p>
        </p:txBody>
      </p:sp>
    </p:spTree>
    <p:extLst>
      <p:ext uri="{BB962C8B-B14F-4D97-AF65-F5344CB8AC3E}">
        <p14:creationId xmlns:p14="http://schemas.microsoft.com/office/powerpoint/2010/main" val="3183633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84EA11-A49E-4847-B250-C3791B3C721D}" type="datetime1">
              <a:rPr lang="en-US" smtClean="0"/>
              <a:t>10/26/2022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A3B3C4-549E-486D-A5B2-3D78370EF918}" type="slidenum">
              <a:rPr lang="en-US" smtClean="0"/>
              <a:t>‹#›</a:t>
            </a:fld>
            <a:endParaRPr lang="en-US"/>
          </a:p>
        </p:txBody>
      </p:sp>
    </p:spTree>
    <p:extLst>
      <p:ext uri="{BB962C8B-B14F-4D97-AF65-F5344CB8AC3E}">
        <p14:creationId xmlns:p14="http://schemas.microsoft.com/office/powerpoint/2010/main" val="1642289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DD0CD0-6D2C-40E7-8C43-0299FB45A161}" type="datetime1">
              <a:rPr lang="en-US" smtClean="0"/>
              <a:t>10/26/2022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A3B3C4-549E-486D-A5B2-3D78370EF918}" type="slidenum">
              <a:rPr lang="en-US" smtClean="0"/>
              <a:t>‹#›</a:t>
            </a:fld>
            <a:endParaRPr lang="en-US"/>
          </a:p>
        </p:txBody>
      </p:sp>
    </p:spTree>
    <p:extLst>
      <p:ext uri="{BB962C8B-B14F-4D97-AF65-F5344CB8AC3E}">
        <p14:creationId xmlns:p14="http://schemas.microsoft.com/office/powerpoint/2010/main" val="148278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690853-32F2-4523-8F2E-4C25DC75CEDF}" type="datetime1">
              <a:rPr lang="en-US" smtClean="0"/>
              <a:t>10/26/2022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A3B3C4-549E-486D-A5B2-3D78370EF918}" type="slidenum">
              <a:rPr lang="en-US" smtClean="0"/>
              <a:t>‹#›</a:t>
            </a:fld>
            <a:endParaRPr lang="en-US"/>
          </a:p>
        </p:txBody>
      </p:sp>
    </p:spTree>
    <p:extLst>
      <p:ext uri="{BB962C8B-B14F-4D97-AF65-F5344CB8AC3E}">
        <p14:creationId xmlns:p14="http://schemas.microsoft.com/office/powerpoint/2010/main" val="2195611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69A31B-23D5-4134-993B-66C0AA2215A4}" type="datetime1">
              <a:rPr lang="en-US" smtClean="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A3B3C4-549E-486D-A5B2-3D78370EF918}" type="slidenum">
              <a:rPr lang="en-US" smtClean="0"/>
              <a:t>‹#›</a:t>
            </a:fld>
            <a:endParaRPr lang="en-US"/>
          </a:p>
        </p:txBody>
      </p:sp>
    </p:spTree>
    <p:extLst>
      <p:ext uri="{BB962C8B-B14F-4D97-AF65-F5344CB8AC3E}">
        <p14:creationId xmlns:p14="http://schemas.microsoft.com/office/powerpoint/2010/main" val="437373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407526-6271-4DB0-ACD5-43CC38B0969F}" type="datetime1">
              <a:rPr lang="en-US" smtClean="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A3B3C4-549E-486D-A5B2-3D78370EF918}" type="slidenum">
              <a:rPr lang="en-US" smtClean="0"/>
              <a:t>‹#›</a:t>
            </a:fld>
            <a:endParaRPr lang="en-US"/>
          </a:p>
        </p:txBody>
      </p:sp>
    </p:spTree>
    <p:extLst>
      <p:ext uri="{BB962C8B-B14F-4D97-AF65-F5344CB8AC3E}">
        <p14:creationId xmlns:p14="http://schemas.microsoft.com/office/powerpoint/2010/main" val="1680195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817160-3B89-46EE-8F8A-8CA5F3B529C0}" type="datetime1">
              <a:rPr lang="en-US" smtClean="0"/>
              <a:t>10/26/2022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3B3C4-549E-486D-A5B2-3D78370EF918}" type="slidenum">
              <a:rPr lang="en-US" smtClean="0"/>
              <a:t>‹#›</a:t>
            </a:fld>
            <a:endParaRPr lang="en-US"/>
          </a:p>
        </p:txBody>
      </p:sp>
    </p:spTree>
    <p:extLst>
      <p:ext uri="{BB962C8B-B14F-4D97-AF65-F5344CB8AC3E}">
        <p14:creationId xmlns:p14="http://schemas.microsoft.com/office/powerpoint/2010/main" val="3371063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2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3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3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2.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400" b="1" dirty="0" smtClean="0">
                <a:solidFill>
                  <a:srgbClr val="FF0000"/>
                </a:solidFill>
                <a:effectLst>
                  <a:outerShdw blurRad="38100" dist="38100" dir="2700000" algn="tl">
                    <a:srgbClr val="000000">
                      <a:alpha val="43137"/>
                    </a:srgbClr>
                  </a:outerShdw>
                </a:effectLst>
              </a:rPr>
              <a:t>Requirements elicitation, Requirements validation, Requirements change,</a:t>
            </a:r>
            <a:br>
              <a:rPr lang="en-US" sz="4400" b="1" dirty="0" smtClean="0">
                <a:solidFill>
                  <a:srgbClr val="FF0000"/>
                </a:solidFill>
                <a:effectLst>
                  <a:outerShdw blurRad="38100" dist="38100" dir="2700000" algn="tl">
                    <a:srgbClr val="000000">
                      <a:alpha val="43137"/>
                    </a:srgbClr>
                  </a:outerShdw>
                </a:effectLst>
              </a:rPr>
            </a:br>
            <a:r>
              <a:rPr lang="en-US" sz="4400" b="1" dirty="0" smtClean="0">
                <a:solidFill>
                  <a:srgbClr val="FF0000"/>
                </a:solidFill>
                <a:effectLst>
                  <a:outerShdw blurRad="38100" dist="38100" dir="2700000" algn="tl">
                    <a:srgbClr val="000000">
                      <a:alpha val="43137"/>
                    </a:srgbClr>
                  </a:outerShdw>
                </a:effectLst>
              </a:rPr>
              <a:t>Traceability Matrix </a:t>
            </a:r>
            <a:endParaRPr lang="en-US" sz="4400" b="1" dirty="0">
              <a:solidFill>
                <a:srgbClr val="FF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r>
              <a:rPr lang="en-US" dirty="0" smtClean="0"/>
              <a:t>Management of Software Systems – Requirements Engineering</a:t>
            </a:r>
            <a:endParaRPr lang="en-US" dirty="0"/>
          </a:p>
        </p:txBody>
      </p:sp>
      <p:sp>
        <p:nvSpPr>
          <p:cNvPr id="6" name="Slide Number Placeholder 5"/>
          <p:cNvSpPr>
            <a:spLocks noGrp="1"/>
          </p:cNvSpPr>
          <p:nvPr>
            <p:ph type="sldNum" sz="quarter" idx="12"/>
          </p:nvPr>
        </p:nvSpPr>
        <p:spPr/>
        <p:txBody>
          <a:bodyPr/>
          <a:lstStyle/>
          <a:p>
            <a:fld id="{ECA3B3C4-549E-486D-A5B2-3D78370EF918}" type="slidenum">
              <a:rPr lang="en-US" smtClean="0"/>
              <a:t>1</a:t>
            </a:fld>
            <a:endParaRPr lang="en-US"/>
          </a:p>
        </p:txBody>
      </p:sp>
    </p:spTree>
    <p:extLst>
      <p:ext uri="{BB962C8B-B14F-4D97-AF65-F5344CB8AC3E}">
        <p14:creationId xmlns:p14="http://schemas.microsoft.com/office/powerpoint/2010/main" val="33340017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solidFill>
                  <a:srgbClr val="FF0000"/>
                </a:solidFill>
                <a:effectLst>
                  <a:outerShdw blurRad="38100" dist="38100" dir="2700000" algn="tl">
                    <a:srgbClr val="000000">
                      <a:alpha val="43137"/>
                    </a:srgbClr>
                  </a:outerShdw>
                </a:effectLst>
              </a:rPr>
              <a:t>Stakeholders in MHC-PMS</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3501254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ECA3B3C4-549E-486D-A5B2-3D78370EF918}" type="slidenum">
              <a:rPr lang="en-US" smtClean="0"/>
              <a:t>10</a:t>
            </a:fld>
            <a:endParaRPr lang="en-US"/>
          </a:p>
        </p:txBody>
      </p:sp>
    </p:spTree>
    <p:extLst>
      <p:ext uri="{BB962C8B-B14F-4D97-AF65-F5344CB8AC3E}">
        <p14:creationId xmlns:p14="http://schemas.microsoft.com/office/powerpoint/2010/main" val="21255055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solidFill>
                  <a:srgbClr val="FF0000"/>
                </a:solidFill>
                <a:effectLst>
                  <a:outerShdw blurRad="38100" dist="38100" dir="2700000" algn="tl">
                    <a:srgbClr val="000000">
                      <a:alpha val="43137"/>
                    </a:srgbClr>
                  </a:outerShdw>
                </a:effectLst>
              </a:rPr>
              <a:t>Stakeholders in MHC-PMS</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803481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ECA3B3C4-549E-486D-A5B2-3D78370EF918}" type="slidenum">
              <a:rPr lang="en-US" smtClean="0"/>
              <a:t>11</a:t>
            </a:fld>
            <a:endParaRPr lang="en-US"/>
          </a:p>
        </p:txBody>
      </p:sp>
    </p:spTree>
    <p:extLst>
      <p:ext uri="{BB962C8B-B14F-4D97-AF65-F5344CB8AC3E}">
        <p14:creationId xmlns:p14="http://schemas.microsoft.com/office/powerpoint/2010/main" val="32967670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8730"/>
          </a:xfrm>
        </p:spPr>
        <p:txBody>
          <a:bodyPr>
            <a:normAutofit/>
          </a:bodyPr>
          <a:lstStyle/>
          <a:p>
            <a:pPr algn="ctr"/>
            <a:r>
              <a:rPr lang="en-US" sz="5400" b="1" dirty="0" smtClean="0">
                <a:solidFill>
                  <a:srgbClr val="FF0000"/>
                </a:solidFill>
                <a:effectLst>
                  <a:outerShdw blurRad="38100" dist="38100" dir="2700000" algn="tl">
                    <a:srgbClr val="000000">
                      <a:alpha val="43137"/>
                    </a:srgbClr>
                  </a:outerShdw>
                </a:effectLst>
              </a:rPr>
              <a:t>Interviewing</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36136921"/>
              </p:ext>
            </p:extLst>
          </p:nvPr>
        </p:nvGraphicFramePr>
        <p:xfrm>
          <a:off x="838200" y="1366982"/>
          <a:ext cx="10515600" cy="48099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ECA3B3C4-549E-486D-A5B2-3D78370EF918}" type="slidenum">
              <a:rPr lang="en-US" smtClean="0"/>
              <a:t>12</a:t>
            </a:fld>
            <a:endParaRPr lang="en-US"/>
          </a:p>
        </p:txBody>
      </p:sp>
    </p:spTree>
    <p:extLst>
      <p:ext uri="{BB962C8B-B14F-4D97-AF65-F5344CB8AC3E}">
        <p14:creationId xmlns:p14="http://schemas.microsoft.com/office/powerpoint/2010/main" val="23270427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8730"/>
          </a:xfrm>
        </p:spPr>
        <p:txBody>
          <a:bodyPr>
            <a:normAutofit/>
          </a:bodyPr>
          <a:lstStyle/>
          <a:p>
            <a:pPr algn="ctr"/>
            <a:r>
              <a:rPr lang="en-US" sz="5400" b="1" dirty="0" smtClean="0">
                <a:solidFill>
                  <a:srgbClr val="FF0000"/>
                </a:solidFill>
                <a:effectLst>
                  <a:outerShdw blurRad="38100" dist="38100" dir="2700000" algn="tl">
                    <a:srgbClr val="000000">
                      <a:alpha val="43137"/>
                    </a:srgbClr>
                  </a:outerShdw>
                </a:effectLst>
              </a:rPr>
              <a:t>Interviews in practice</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28424489"/>
              </p:ext>
            </p:extLst>
          </p:nvPr>
        </p:nvGraphicFramePr>
        <p:xfrm>
          <a:off x="838200" y="1366982"/>
          <a:ext cx="10515600" cy="48099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ECA3B3C4-549E-486D-A5B2-3D78370EF918}" type="slidenum">
              <a:rPr lang="en-US" smtClean="0"/>
              <a:t>13</a:t>
            </a:fld>
            <a:endParaRPr lang="en-US"/>
          </a:p>
        </p:txBody>
      </p:sp>
    </p:spTree>
    <p:extLst>
      <p:ext uri="{BB962C8B-B14F-4D97-AF65-F5344CB8AC3E}">
        <p14:creationId xmlns:p14="http://schemas.microsoft.com/office/powerpoint/2010/main" val="1843553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8730"/>
          </a:xfrm>
        </p:spPr>
        <p:txBody>
          <a:bodyPr>
            <a:normAutofit/>
          </a:bodyPr>
          <a:lstStyle/>
          <a:p>
            <a:pPr algn="ctr"/>
            <a:r>
              <a:rPr lang="en-US" sz="5400" b="1" dirty="0" smtClean="0">
                <a:solidFill>
                  <a:srgbClr val="FF0000"/>
                </a:solidFill>
                <a:effectLst>
                  <a:outerShdw blurRad="38100" dist="38100" dir="2700000" algn="tl">
                    <a:srgbClr val="000000">
                      <a:alpha val="43137"/>
                    </a:srgbClr>
                  </a:outerShdw>
                </a:effectLst>
              </a:rPr>
              <a:t>Scenarios</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62033237"/>
              </p:ext>
            </p:extLst>
          </p:nvPr>
        </p:nvGraphicFramePr>
        <p:xfrm>
          <a:off x="838200" y="1366982"/>
          <a:ext cx="10515600" cy="48099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ECA3B3C4-549E-486D-A5B2-3D78370EF918}" type="slidenum">
              <a:rPr lang="en-US" smtClean="0"/>
              <a:t>14</a:t>
            </a:fld>
            <a:endParaRPr lang="en-US"/>
          </a:p>
        </p:txBody>
      </p:sp>
    </p:spTree>
    <p:extLst>
      <p:ext uri="{BB962C8B-B14F-4D97-AF65-F5344CB8AC3E}">
        <p14:creationId xmlns:p14="http://schemas.microsoft.com/office/powerpoint/2010/main" val="549349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8730"/>
          </a:xfrm>
        </p:spPr>
        <p:txBody>
          <a:bodyPr>
            <a:normAutofit/>
          </a:bodyPr>
          <a:lstStyle/>
          <a:p>
            <a:pPr algn="ctr"/>
            <a:r>
              <a:rPr lang="en-US" sz="5400" b="1" dirty="0" smtClean="0">
                <a:solidFill>
                  <a:srgbClr val="FF0000"/>
                </a:solidFill>
                <a:effectLst>
                  <a:outerShdw blurRad="38100" dist="38100" dir="2700000" algn="tl">
                    <a:srgbClr val="000000">
                      <a:alpha val="43137"/>
                    </a:srgbClr>
                  </a:outerShdw>
                </a:effectLst>
              </a:rPr>
              <a:t>Use cases</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06283687"/>
              </p:ext>
            </p:extLst>
          </p:nvPr>
        </p:nvGraphicFramePr>
        <p:xfrm>
          <a:off x="838200" y="1366982"/>
          <a:ext cx="10515600" cy="48099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ECA3B3C4-549E-486D-A5B2-3D78370EF918}" type="slidenum">
              <a:rPr lang="en-US" smtClean="0"/>
              <a:t>15</a:t>
            </a:fld>
            <a:endParaRPr lang="en-US"/>
          </a:p>
        </p:txBody>
      </p:sp>
    </p:spTree>
    <p:extLst>
      <p:ext uri="{BB962C8B-B14F-4D97-AF65-F5344CB8AC3E}">
        <p14:creationId xmlns:p14="http://schemas.microsoft.com/office/powerpoint/2010/main" val="8976024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8730"/>
          </a:xfrm>
        </p:spPr>
        <p:txBody>
          <a:bodyPr>
            <a:normAutofit/>
          </a:bodyPr>
          <a:lstStyle/>
          <a:p>
            <a:pPr algn="ctr"/>
            <a:r>
              <a:rPr lang="en-US" sz="5400" b="1" dirty="0" smtClean="0">
                <a:solidFill>
                  <a:srgbClr val="FF0000"/>
                </a:solidFill>
                <a:effectLst>
                  <a:outerShdw blurRad="38100" dist="38100" dir="2700000" algn="tl">
                    <a:srgbClr val="000000">
                      <a:alpha val="43137"/>
                    </a:srgbClr>
                  </a:outerShdw>
                </a:effectLst>
              </a:rPr>
              <a:t>Use cases</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52459873"/>
              </p:ext>
            </p:extLst>
          </p:nvPr>
        </p:nvGraphicFramePr>
        <p:xfrm>
          <a:off x="838200" y="1366982"/>
          <a:ext cx="10515600" cy="48099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ECA3B3C4-549E-486D-A5B2-3D78370EF918}" type="slidenum">
              <a:rPr lang="en-US" smtClean="0"/>
              <a:t>16</a:t>
            </a:fld>
            <a:endParaRPr lang="en-US"/>
          </a:p>
        </p:txBody>
      </p:sp>
      <p:pic>
        <p:nvPicPr>
          <p:cNvPr id="5" name="Picture 4"/>
          <p:cNvPicPr>
            <a:picLocks noChangeAspect="1"/>
          </p:cNvPicPr>
          <p:nvPr/>
        </p:nvPicPr>
        <p:blipFill>
          <a:blip r:embed="rId8"/>
          <a:stretch>
            <a:fillRect/>
          </a:stretch>
        </p:blipFill>
        <p:spPr>
          <a:xfrm>
            <a:off x="2486885" y="1690256"/>
            <a:ext cx="6603067" cy="4267200"/>
          </a:xfrm>
          <a:prstGeom prst="rect">
            <a:avLst/>
          </a:prstGeom>
        </p:spPr>
      </p:pic>
    </p:spTree>
    <p:extLst>
      <p:ext uri="{BB962C8B-B14F-4D97-AF65-F5344CB8AC3E}">
        <p14:creationId xmlns:p14="http://schemas.microsoft.com/office/powerpoint/2010/main" val="32436978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8730"/>
          </a:xfrm>
        </p:spPr>
        <p:txBody>
          <a:bodyPr>
            <a:normAutofit/>
          </a:bodyPr>
          <a:lstStyle/>
          <a:p>
            <a:pPr algn="ctr"/>
            <a:r>
              <a:rPr lang="en-US" sz="5400" b="1" dirty="0" smtClean="0">
                <a:solidFill>
                  <a:srgbClr val="FF0000"/>
                </a:solidFill>
                <a:effectLst>
                  <a:outerShdw blurRad="38100" dist="38100" dir="2700000" algn="tl">
                    <a:srgbClr val="000000">
                      <a:alpha val="43137"/>
                    </a:srgbClr>
                  </a:outerShdw>
                </a:effectLst>
              </a:rPr>
              <a:t>Ethnography</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22418457"/>
              </p:ext>
            </p:extLst>
          </p:nvPr>
        </p:nvGraphicFramePr>
        <p:xfrm>
          <a:off x="838200" y="1366982"/>
          <a:ext cx="10515600" cy="48099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ECA3B3C4-549E-486D-A5B2-3D78370EF918}" type="slidenum">
              <a:rPr lang="en-US" smtClean="0"/>
              <a:t>17</a:t>
            </a:fld>
            <a:endParaRPr lang="en-US"/>
          </a:p>
        </p:txBody>
      </p:sp>
    </p:spTree>
    <p:extLst>
      <p:ext uri="{BB962C8B-B14F-4D97-AF65-F5344CB8AC3E}">
        <p14:creationId xmlns:p14="http://schemas.microsoft.com/office/powerpoint/2010/main" val="40608422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8730"/>
          </a:xfrm>
        </p:spPr>
        <p:txBody>
          <a:bodyPr>
            <a:normAutofit/>
          </a:bodyPr>
          <a:lstStyle/>
          <a:p>
            <a:pPr algn="ctr"/>
            <a:r>
              <a:rPr lang="en-US" sz="5400" b="1" dirty="0" smtClean="0">
                <a:solidFill>
                  <a:srgbClr val="FF0000"/>
                </a:solidFill>
                <a:effectLst>
                  <a:outerShdw blurRad="38100" dist="38100" dir="2700000" algn="tl">
                    <a:srgbClr val="000000">
                      <a:alpha val="43137"/>
                    </a:srgbClr>
                  </a:outerShdw>
                </a:effectLst>
              </a:rPr>
              <a:t>Scope of Ethnography</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32826712"/>
              </p:ext>
            </p:extLst>
          </p:nvPr>
        </p:nvGraphicFramePr>
        <p:xfrm>
          <a:off x="838200" y="1366982"/>
          <a:ext cx="10515600" cy="48099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ECA3B3C4-549E-486D-A5B2-3D78370EF918}" type="slidenum">
              <a:rPr lang="en-US" smtClean="0"/>
              <a:t>18</a:t>
            </a:fld>
            <a:endParaRPr lang="en-US"/>
          </a:p>
        </p:txBody>
      </p:sp>
    </p:spTree>
    <p:extLst>
      <p:ext uri="{BB962C8B-B14F-4D97-AF65-F5344CB8AC3E}">
        <p14:creationId xmlns:p14="http://schemas.microsoft.com/office/powerpoint/2010/main" val="19560918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8730"/>
          </a:xfrm>
        </p:spPr>
        <p:txBody>
          <a:bodyPr>
            <a:normAutofit/>
          </a:bodyPr>
          <a:lstStyle/>
          <a:p>
            <a:pPr algn="ctr"/>
            <a:r>
              <a:rPr lang="en-US" sz="5400" b="1" dirty="0" smtClean="0">
                <a:solidFill>
                  <a:srgbClr val="FF0000"/>
                </a:solidFill>
                <a:effectLst>
                  <a:outerShdw blurRad="38100" dist="38100" dir="2700000" algn="tl">
                    <a:srgbClr val="000000">
                      <a:alpha val="43137"/>
                    </a:srgbClr>
                  </a:outerShdw>
                </a:effectLst>
              </a:rPr>
              <a:t>Focused Ethnography</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54277323"/>
              </p:ext>
            </p:extLst>
          </p:nvPr>
        </p:nvGraphicFramePr>
        <p:xfrm>
          <a:off x="838200" y="1366982"/>
          <a:ext cx="10515600" cy="48099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ECA3B3C4-549E-486D-A5B2-3D78370EF918}" type="slidenum">
              <a:rPr lang="en-US" smtClean="0"/>
              <a:t>19</a:t>
            </a:fld>
            <a:endParaRPr lang="en-US"/>
          </a:p>
        </p:txBody>
      </p:sp>
    </p:spTree>
    <p:extLst>
      <p:ext uri="{BB962C8B-B14F-4D97-AF65-F5344CB8AC3E}">
        <p14:creationId xmlns:p14="http://schemas.microsoft.com/office/powerpoint/2010/main" val="3588495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solidFill>
                  <a:srgbClr val="FF0000"/>
                </a:solidFill>
                <a:effectLst>
                  <a:outerShdw blurRad="38100" dist="38100" dir="2700000" algn="tl">
                    <a:srgbClr val="000000">
                      <a:alpha val="43137"/>
                    </a:srgbClr>
                  </a:outerShdw>
                </a:effectLst>
              </a:rPr>
              <a:t>Requirements Engineering Processes</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869409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ECA3B3C4-549E-486D-A5B2-3D78370EF918}" type="slidenum">
              <a:rPr lang="en-US" smtClean="0"/>
              <a:t>2</a:t>
            </a:fld>
            <a:endParaRPr lang="en-US"/>
          </a:p>
        </p:txBody>
      </p:sp>
    </p:spTree>
    <p:extLst>
      <p:ext uri="{BB962C8B-B14F-4D97-AF65-F5344CB8AC3E}">
        <p14:creationId xmlns:p14="http://schemas.microsoft.com/office/powerpoint/2010/main" val="36501567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8730"/>
          </a:xfrm>
        </p:spPr>
        <p:txBody>
          <a:bodyPr>
            <a:normAutofit fontScale="90000"/>
          </a:bodyPr>
          <a:lstStyle/>
          <a:p>
            <a:pPr algn="ctr"/>
            <a:r>
              <a:rPr lang="en-US" sz="5400" b="1" dirty="0" smtClean="0">
                <a:solidFill>
                  <a:srgbClr val="FF0000"/>
                </a:solidFill>
                <a:effectLst>
                  <a:outerShdw blurRad="38100" dist="38100" dir="2700000" algn="tl">
                    <a:srgbClr val="000000">
                      <a:alpha val="43137"/>
                    </a:srgbClr>
                  </a:outerShdw>
                </a:effectLst>
              </a:rPr>
              <a:t>Ethnography and prototyping for requirements analysis</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94798694"/>
              </p:ext>
            </p:extLst>
          </p:nvPr>
        </p:nvGraphicFramePr>
        <p:xfrm>
          <a:off x="838200" y="1570182"/>
          <a:ext cx="10515600" cy="46067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ECA3B3C4-549E-486D-A5B2-3D78370EF918}" type="slidenum">
              <a:rPr lang="en-US" smtClean="0"/>
              <a:t>20</a:t>
            </a:fld>
            <a:endParaRPr lang="en-US"/>
          </a:p>
        </p:txBody>
      </p:sp>
      <p:pic>
        <p:nvPicPr>
          <p:cNvPr id="5" name="Picture 4"/>
          <p:cNvPicPr>
            <a:picLocks noChangeAspect="1"/>
          </p:cNvPicPr>
          <p:nvPr/>
        </p:nvPicPr>
        <p:blipFill>
          <a:blip r:embed="rId8"/>
          <a:stretch>
            <a:fillRect/>
          </a:stretch>
        </p:blipFill>
        <p:spPr>
          <a:xfrm>
            <a:off x="1458356" y="2318327"/>
            <a:ext cx="9066269" cy="3158836"/>
          </a:xfrm>
          <a:prstGeom prst="rect">
            <a:avLst/>
          </a:prstGeom>
        </p:spPr>
      </p:pic>
    </p:spTree>
    <p:extLst>
      <p:ext uri="{BB962C8B-B14F-4D97-AF65-F5344CB8AC3E}">
        <p14:creationId xmlns:p14="http://schemas.microsoft.com/office/powerpoint/2010/main" val="16616526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8730"/>
          </a:xfrm>
        </p:spPr>
        <p:txBody>
          <a:bodyPr>
            <a:normAutofit/>
          </a:bodyPr>
          <a:lstStyle/>
          <a:p>
            <a:pPr algn="ctr"/>
            <a:r>
              <a:rPr lang="en-US" sz="5400" b="1" dirty="0">
                <a:solidFill>
                  <a:srgbClr val="FF0000"/>
                </a:solidFill>
                <a:effectLst>
                  <a:outerShdw blurRad="38100" dist="38100" dir="2700000" algn="tl">
                    <a:srgbClr val="000000">
                      <a:alpha val="43137"/>
                    </a:srgbClr>
                  </a:outerShdw>
                </a:effectLst>
              </a:rPr>
              <a:t>R</a:t>
            </a:r>
            <a:r>
              <a:rPr lang="en-US" sz="5400" b="1" dirty="0" smtClean="0">
                <a:solidFill>
                  <a:srgbClr val="FF0000"/>
                </a:solidFill>
                <a:effectLst>
                  <a:outerShdw blurRad="38100" dist="38100" dir="2700000" algn="tl">
                    <a:srgbClr val="000000">
                      <a:alpha val="43137"/>
                    </a:srgbClr>
                  </a:outerShdw>
                </a:effectLst>
              </a:rPr>
              <a:t>equirements validation</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1970868"/>
              </p:ext>
            </p:extLst>
          </p:nvPr>
        </p:nvGraphicFramePr>
        <p:xfrm>
          <a:off x="838200" y="1570182"/>
          <a:ext cx="10515600" cy="46067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ECA3B3C4-549E-486D-A5B2-3D78370EF918}" type="slidenum">
              <a:rPr lang="en-US" smtClean="0"/>
              <a:t>21</a:t>
            </a:fld>
            <a:endParaRPr lang="en-US"/>
          </a:p>
        </p:txBody>
      </p:sp>
    </p:spTree>
    <p:extLst>
      <p:ext uri="{BB962C8B-B14F-4D97-AF65-F5344CB8AC3E}">
        <p14:creationId xmlns:p14="http://schemas.microsoft.com/office/powerpoint/2010/main" val="13591034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8730"/>
          </a:xfrm>
        </p:spPr>
        <p:txBody>
          <a:bodyPr>
            <a:normAutofit/>
          </a:bodyPr>
          <a:lstStyle/>
          <a:p>
            <a:pPr algn="ctr"/>
            <a:r>
              <a:rPr lang="en-US" sz="5400" b="1" dirty="0">
                <a:solidFill>
                  <a:srgbClr val="FF0000"/>
                </a:solidFill>
                <a:effectLst>
                  <a:outerShdw blurRad="38100" dist="38100" dir="2700000" algn="tl">
                    <a:srgbClr val="000000">
                      <a:alpha val="43137"/>
                    </a:srgbClr>
                  </a:outerShdw>
                </a:effectLst>
              </a:rPr>
              <a:t>R</a:t>
            </a:r>
            <a:r>
              <a:rPr lang="en-US" sz="5400" b="1" dirty="0" smtClean="0">
                <a:solidFill>
                  <a:srgbClr val="FF0000"/>
                </a:solidFill>
                <a:effectLst>
                  <a:outerShdw blurRad="38100" dist="38100" dir="2700000" algn="tl">
                    <a:srgbClr val="000000">
                      <a:alpha val="43137"/>
                    </a:srgbClr>
                  </a:outerShdw>
                </a:effectLst>
              </a:rPr>
              <a:t>equirements checking</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78396852"/>
              </p:ext>
            </p:extLst>
          </p:nvPr>
        </p:nvGraphicFramePr>
        <p:xfrm>
          <a:off x="838200" y="1570182"/>
          <a:ext cx="10515600" cy="46067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ECA3B3C4-549E-486D-A5B2-3D78370EF918}" type="slidenum">
              <a:rPr lang="en-US" smtClean="0"/>
              <a:t>22</a:t>
            </a:fld>
            <a:endParaRPr lang="en-US"/>
          </a:p>
        </p:txBody>
      </p:sp>
    </p:spTree>
    <p:extLst>
      <p:ext uri="{BB962C8B-B14F-4D97-AF65-F5344CB8AC3E}">
        <p14:creationId xmlns:p14="http://schemas.microsoft.com/office/powerpoint/2010/main" val="3791642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8730"/>
          </a:xfrm>
        </p:spPr>
        <p:txBody>
          <a:bodyPr>
            <a:normAutofit/>
          </a:bodyPr>
          <a:lstStyle/>
          <a:p>
            <a:pPr algn="ctr"/>
            <a:r>
              <a:rPr lang="en-US" sz="5400" b="1" dirty="0">
                <a:solidFill>
                  <a:srgbClr val="FF0000"/>
                </a:solidFill>
                <a:effectLst>
                  <a:outerShdw blurRad="38100" dist="38100" dir="2700000" algn="tl">
                    <a:srgbClr val="000000">
                      <a:alpha val="43137"/>
                    </a:srgbClr>
                  </a:outerShdw>
                </a:effectLst>
              </a:rPr>
              <a:t>R</a:t>
            </a:r>
            <a:r>
              <a:rPr lang="en-US" sz="5400" b="1" dirty="0" smtClean="0">
                <a:solidFill>
                  <a:srgbClr val="FF0000"/>
                </a:solidFill>
                <a:effectLst>
                  <a:outerShdw blurRad="38100" dist="38100" dir="2700000" algn="tl">
                    <a:srgbClr val="000000">
                      <a:alpha val="43137"/>
                    </a:srgbClr>
                  </a:outerShdw>
                </a:effectLst>
              </a:rPr>
              <a:t>equirements validation techniques</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52599031"/>
              </p:ext>
            </p:extLst>
          </p:nvPr>
        </p:nvGraphicFramePr>
        <p:xfrm>
          <a:off x="838200" y="1570182"/>
          <a:ext cx="10515600" cy="46067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ECA3B3C4-549E-486D-A5B2-3D78370EF918}" type="slidenum">
              <a:rPr lang="en-US" smtClean="0"/>
              <a:t>23</a:t>
            </a:fld>
            <a:endParaRPr lang="en-US"/>
          </a:p>
        </p:txBody>
      </p:sp>
    </p:spTree>
    <p:extLst>
      <p:ext uri="{BB962C8B-B14F-4D97-AF65-F5344CB8AC3E}">
        <p14:creationId xmlns:p14="http://schemas.microsoft.com/office/powerpoint/2010/main" val="9277325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8730"/>
          </a:xfrm>
        </p:spPr>
        <p:txBody>
          <a:bodyPr>
            <a:normAutofit/>
          </a:bodyPr>
          <a:lstStyle/>
          <a:p>
            <a:pPr algn="ctr"/>
            <a:r>
              <a:rPr lang="en-US" sz="5400" b="1" dirty="0">
                <a:solidFill>
                  <a:srgbClr val="FF0000"/>
                </a:solidFill>
                <a:effectLst>
                  <a:outerShdw blurRad="38100" dist="38100" dir="2700000" algn="tl">
                    <a:srgbClr val="000000">
                      <a:alpha val="43137"/>
                    </a:srgbClr>
                  </a:outerShdw>
                </a:effectLst>
              </a:rPr>
              <a:t>R</a:t>
            </a:r>
            <a:r>
              <a:rPr lang="en-US" sz="5400" b="1" dirty="0" smtClean="0">
                <a:solidFill>
                  <a:srgbClr val="FF0000"/>
                </a:solidFill>
                <a:effectLst>
                  <a:outerShdw blurRad="38100" dist="38100" dir="2700000" algn="tl">
                    <a:srgbClr val="000000">
                      <a:alpha val="43137"/>
                    </a:srgbClr>
                  </a:outerShdw>
                </a:effectLst>
              </a:rPr>
              <a:t>equirements reviews</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77771954"/>
              </p:ext>
            </p:extLst>
          </p:nvPr>
        </p:nvGraphicFramePr>
        <p:xfrm>
          <a:off x="838200" y="1570182"/>
          <a:ext cx="10515600" cy="46067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ECA3B3C4-549E-486D-A5B2-3D78370EF918}" type="slidenum">
              <a:rPr lang="en-US" smtClean="0"/>
              <a:t>24</a:t>
            </a:fld>
            <a:endParaRPr lang="en-US"/>
          </a:p>
        </p:txBody>
      </p:sp>
    </p:spTree>
    <p:extLst>
      <p:ext uri="{BB962C8B-B14F-4D97-AF65-F5344CB8AC3E}">
        <p14:creationId xmlns:p14="http://schemas.microsoft.com/office/powerpoint/2010/main" val="34065839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8730"/>
          </a:xfrm>
        </p:spPr>
        <p:txBody>
          <a:bodyPr>
            <a:normAutofit/>
          </a:bodyPr>
          <a:lstStyle/>
          <a:p>
            <a:pPr algn="ctr"/>
            <a:r>
              <a:rPr lang="en-US" sz="5400" b="1" dirty="0" smtClean="0">
                <a:solidFill>
                  <a:srgbClr val="FF0000"/>
                </a:solidFill>
                <a:effectLst>
                  <a:outerShdw blurRad="38100" dist="38100" dir="2700000" algn="tl">
                    <a:srgbClr val="000000">
                      <a:alpha val="43137"/>
                    </a:srgbClr>
                  </a:outerShdw>
                </a:effectLst>
              </a:rPr>
              <a:t>Review checks</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66215404"/>
              </p:ext>
            </p:extLst>
          </p:nvPr>
        </p:nvGraphicFramePr>
        <p:xfrm>
          <a:off x="838200" y="1570182"/>
          <a:ext cx="10515600" cy="46067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ECA3B3C4-549E-486D-A5B2-3D78370EF918}" type="slidenum">
              <a:rPr lang="en-US" smtClean="0"/>
              <a:t>25</a:t>
            </a:fld>
            <a:endParaRPr lang="en-US"/>
          </a:p>
        </p:txBody>
      </p:sp>
    </p:spTree>
    <p:extLst>
      <p:ext uri="{BB962C8B-B14F-4D97-AF65-F5344CB8AC3E}">
        <p14:creationId xmlns:p14="http://schemas.microsoft.com/office/powerpoint/2010/main" val="41156769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8730"/>
          </a:xfrm>
        </p:spPr>
        <p:txBody>
          <a:bodyPr>
            <a:normAutofit/>
          </a:bodyPr>
          <a:lstStyle/>
          <a:p>
            <a:pPr algn="ctr"/>
            <a:r>
              <a:rPr lang="en-US" sz="5400" b="1" dirty="0" smtClean="0">
                <a:solidFill>
                  <a:srgbClr val="FF0000"/>
                </a:solidFill>
                <a:effectLst>
                  <a:outerShdw blurRad="38100" dist="38100" dir="2700000" algn="tl">
                    <a:srgbClr val="000000">
                      <a:alpha val="43137"/>
                    </a:srgbClr>
                  </a:outerShdw>
                </a:effectLst>
              </a:rPr>
              <a:t>Requirements management</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80824292"/>
              </p:ext>
            </p:extLst>
          </p:nvPr>
        </p:nvGraphicFramePr>
        <p:xfrm>
          <a:off x="838200" y="1570182"/>
          <a:ext cx="10515600" cy="46067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ECA3B3C4-549E-486D-A5B2-3D78370EF918}" type="slidenum">
              <a:rPr lang="en-US" smtClean="0"/>
              <a:t>26</a:t>
            </a:fld>
            <a:endParaRPr lang="en-US"/>
          </a:p>
        </p:txBody>
      </p:sp>
    </p:spTree>
    <p:extLst>
      <p:ext uri="{BB962C8B-B14F-4D97-AF65-F5344CB8AC3E}">
        <p14:creationId xmlns:p14="http://schemas.microsoft.com/office/powerpoint/2010/main" val="23444711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8730"/>
          </a:xfrm>
        </p:spPr>
        <p:txBody>
          <a:bodyPr>
            <a:normAutofit/>
          </a:bodyPr>
          <a:lstStyle/>
          <a:p>
            <a:pPr algn="ctr"/>
            <a:r>
              <a:rPr lang="en-US" sz="5400" b="1" dirty="0" smtClean="0">
                <a:solidFill>
                  <a:srgbClr val="FF0000"/>
                </a:solidFill>
                <a:effectLst>
                  <a:outerShdw blurRad="38100" dist="38100" dir="2700000" algn="tl">
                    <a:srgbClr val="000000">
                      <a:alpha val="43137"/>
                    </a:srgbClr>
                  </a:outerShdw>
                </a:effectLst>
              </a:rPr>
              <a:t>Changing Requirements</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50225057"/>
              </p:ext>
            </p:extLst>
          </p:nvPr>
        </p:nvGraphicFramePr>
        <p:xfrm>
          <a:off x="838200" y="1570182"/>
          <a:ext cx="10515600" cy="46067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ECA3B3C4-549E-486D-A5B2-3D78370EF918}" type="slidenum">
              <a:rPr lang="en-US" smtClean="0"/>
              <a:t>27</a:t>
            </a:fld>
            <a:endParaRPr lang="en-US"/>
          </a:p>
        </p:txBody>
      </p:sp>
    </p:spTree>
    <p:extLst>
      <p:ext uri="{BB962C8B-B14F-4D97-AF65-F5344CB8AC3E}">
        <p14:creationId xmlns:p14="http://schemas.microsoft.com/office/powerpoint/2010/main" val="37126710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8730"/>
          </a:xfrm>
        </p:spPr>
        <p:txBody>
          <a:bodyPr>
            <a:normAutofit/>
          </a:bodyPr>
          <a:lstStyle/>
          <a:p>
            <a:pPr algn="ctr"/>
            <a:r>
              <a:rPr lang="en-US" sz="5400" b="1" dirty="0" smtClean="0">
                <a:solidFill>
                  <a:srgbClr val="FF0000"/>
                </a:solidFill>
                <a:effectLst>
                  <a:outerShdw blurRad="38100" dist="38100" dir="2700000" algn="tl">
                    <a:srgbClr val="000000">
                      <a:alpha val="43137"/>
                    </a:srgbClr>
                  </a:outerShdw>
                </a:effectLst>
              </a:rPr>
              <a:t>Changing Requirements</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05043426"/>
              </p:ext>
            </p:extLst>
          </p:nvPr>
        </p:nvGraphicFramePr>
        <p:xfrm>
          <a:off x="838200" y="1570182"/>
          <a:ext cx="10515600" cy="46067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ECA3B3C4-549E-486D-A5B2-3D78370EF918}" type="slidenum">
              <a:rPr lang="en-US" smtClean="0"/>
              <a:t>28</a:t>
            </a:fld>
            <a:endParaRPr lang="en-US"/>
          </a:p>
        </p:txBody>
      </p:sp>
    </p:spTree>
    <p:extLst>
      <p:ext uri="{BB962C8B-B14F-4D97-AF65-F5344CB8AC3E}">
        <p14:creationId xmlns:p14="http://schemas.microsoft.com/office/powerpoint/2010/main" val="10047868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8730"/>
          </a:xfrm>
        </p:spPr>
        <p:txBody>
          <a:bodyPr>
            <a:normAutofit/>
          </a:bodyPr>
          <a:lstStyle/>
          <a:p>
            <a:pPr algn="ctr"/>
            <a:r>
              <a:rPr lang="en-US" sz="5400" b="1" dirty="0" smtClean="0">
                <a:solidFill>
                  <a:srgbClr val="FF0000"/>
                </a:solidFill>
                <a:effectLst>
                  <a:outerShdw blurRad="38100" dist="38100" dir="2700000" algn="tl">
                    <a:srgbClr val="000000">
                      <a:alpha val="43137"/>
                    </a:srgbClr>
                  </a:outerShdw>
                </a:effectLst>
              </a:rPr>
              <a:t>Requirements evolution</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96295381"/>
              </p:ext>
            </p:extLst>
          </p:nvPr>
        </p:nvGraphicFramePr>
        <p:xfrm>
          <a:off x="838200" y="1570182"/>
          <a:ext cx="10515600" cy="46067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ECA3B3C4-549E-486D-A5B2-3D78370EF918}" type="slidenum">
              <a:rPr lang="en-US" smtClean="0"/>
              <a:t>29</a:t>
            </a:fld>
            <a:endParaRPr lang="en-US"/>
          </a:p>
        </p:txBody>
      </p:sp>
      <p:pic>
        <p:nvPicPr>
          <p:cNvPr id="5" name="Picture 4"/>
          <p:cNvPicPr>
            <a:picLocks noChangeAspect="1"/>
          </p:cNvPicPr>
          <p:nvPr/>
        </p:nvPicPr>
        <p:blipFill>
          <a:blip r:embed="rId8"/>
          <a:stretch>
            <a:fillRect/>
          </a:stretch>
        </p:blipFill>
        <p:spPr>
          <a:xfrm>
            <a:off x="2293002" y="1899957"/>
            <a:ext cx="8005543" cy="4186807"/>
          </a:xfrm>
          <a:prstGeom prst="rect">
            <a:avLst/>
          </a:prstGeom>
        </p:spPr>
      </p:pic>
    </p:spTree>
    <p:extLst>
      <p:ext uri="{BB962C8B-B14F-4D97-AF65-F5344CB8AC3E}">
        <p14:creationId xmlns:p14="http://schemas.microsoft.com/office/powerpoint/2010/main" val="6218841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smtClean="0">
                <a:solidFill>
                  <a:srgbClr val="FF0000"/>
                </a:solidFill>
                <a:effectLst>
                  <a:outerShdw blurRad="38100" dist="38100" dir="2700000" algn="tl">
                    <a:srgbClr val="000000">
                      <a:alpha val="43137"/>
                    </a:srgbClr>
                  </a:outerShdw>
                </a:effectLst>
              </a:rPr>
              <a:t>A spiral view of the requirements </a:t>
            </a:r>
            <a:r>
              <a:rPr lang="en-US" sz="5400" b="1" dirty="0">
                <a:solidFill>
                  <a:srgbClr val="FF0000"/>
                </a:solidFill>
                <a:effectLst>
                  <a:outerShdw blurRad="38100" dist="38100" dir="2700000" algn="tl">
                    <a:srgbClr val="000000">
                      <a:alpha val="43137"/>
                    </a:srgbClr>
                  </a:outerShdw>
                </a:effectLst>
              </a:rPr>
              <a:t>e</a:t>
            </a:r>
            <a:r>
              <a:rPr lang="en-US" sz="5400" b="1" dirty="0" smtClean="0">
                <a:solidFill>
                  <a:srgbClr val="FF0000"/>
                </a:solidFill>
                <a:effectLst>
                  <a:outerShdw blurRad="38100" dist="38100" dir="2700000" algn="tl">
                    <a:srgbClr val="000000">
                      <a:alpha val="43137"/>
                    </a:srgbClr>
                  </a:outerShdw>
                </a:effectLst>
              </a:rPr>
              <a:t>ngineering </a:t>
            </a:r>
            <a:r>
              <a:rPr lang="en-US" sz="5400" b="1" dirty="0">
                <a:solidFill>
                  <a:srgbClr val="FF0000"/>
                </a:solidFill>
                <a:effectLst>
                  <a:outerShdw blurRad="38100" dist="38100" dir="2700000" algn="tl">
                    <a:srgbClr val="000000">
                      <a:alpha val="43137"/>
                    </a:srgbClr>
                  </a:outerShdw>
                </a:effectLst>
              </a:rPr>
              <a:t>p</a:t>
            </a:r>
            <a:r>
              <a:rPr lang="en-US" sz="5400" b="1" dirty="0" smtClean="0">
                <a:solidFill>
                  <a:srgbClr val="FF0000"/>
                </a:solidFill>
                <a:effectLst>
                  <a:outerShdw blurRad="38100" dist="38100" dir="2700000" algn="tl">
                    <a:srgbClr val="000000">
                      <a:alpha val="43137"/>
                    </a:srgbClr>
                  </a:outerShdw>
                </a:effectLst>
              </a:rPr>
              <a:t>rocesses</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5526026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stretch>
            <a:fillRect/>
          </a:stretch>
        </p:blipFill>
        <p:spPr>
          <a:xfrm>
            <a:off x="3024187" y="1248785"/>
            <a:ext cx="6143625" cy="5210175"/>
          </a:xfrm>
          <a:prstGeom prst="rect">
            <a:avLst/>
          </a:prstGeom>
        </p:spPr>
      </p:pic>
      <p:sp>
        <p:nvSpPr>
          <p:cNvPr id="5" name="Slide Number Placeholder 4"/>
          <p:cNvSpPr>
            <a:spLocks noGrp="1"/>
          </p:cNvSpPr>
          <p:nvPr>
            <p:ph type="sldNum" sz="quarter" idx="12"/>
          </p:nvPr>
        </p:nvSpPr>
        <p:spPr/>
        <p:txBody>
          <a:bodyPr/>
          <a:lstStyle/>
          <a:p>
            <a:fld id="{ECA3B3C4-549E-486D-A5B2-3D78370EF918}" type="slidenum">
              <a:rPr lang="en-US" smtClean="0"/>
              <a:t>3</a:t>
            </a:fld>
            <a:endParaRPr lang="en-US"/>
          </a:p>
        </p:txBody>
      </p:sp>
    </p:spTree>
    <p:extLst>
      <p:ext uri="{BB962C8B-B14F-4D97-AF65-F5344CB8AC3E}">
        <p14:creationId xmlns:p14="http://schemas.microsoft.com/office/powerpoint/2010/main" val="35919178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8730"/>
          </a:xfrm>
        </p:spPr>
        <p:txBody>
          <a:bodyPr>
            <a:normAutofit/>
          </a:bodyPr>
          <a:lstStyle/>
          <a:p>
            <a:pPr algn="ctr"/>
            <a:r>
              <a:rPr lang="en-US" sz="5400" b="1" dirty="0" smtClean="0">
                <a:solidFill>
                  <a:srgbClr val="FF0000"/>
                </a:solidFill>
                <a:effectLst>
                  <a:outerShdw blurRad="38100" dist="38100" dir="2700000" algn="tl">
                    <a:srgbClr val="000000">
                      <a:alpha val="43137"/>
                    </a:srgbClr>
                  </a:outerShdw>
                </a:effectLst>
              </a:rPr>
              <a:t>Requirements management planning</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61415350"/>
              </p:ext>
            </p:extLst>
          </p:nvPr>
        </p:nvGraphicFramePr>
        <p:xfrm>
          <a:off x="184727" y="1283856"/>
          <a:ext cx="11850255" cy="54376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ECA3B3C4-549E-486D-A5B2-3D78370EF918}" type="slidenum">
              <a:rPr lang="en-US" smtClean="0"/>
              <a:t>30</a:t>
            </a:fld>
            <a:endParaRPr lang="en-US"/>
          </a:p>
        </p:txBody>
      </p:sp>
    </p:spTree>
    <p:extLst>
      <p:ext uri="{BB962C8B-B14F-4D97-AF65-F5344CB8AC3E}">
        <p14:creationId xmlns:p14="http://schemas.microsoft.com/office/powerpoint/2010/main" val="985149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8730"/>
          </a:xfrm>
        </p:spPr>
        <p:txBody>
          <a:bodyPr>
            <a:normAutofit/>
          </a:bodyPr>
          <a:lstStyle/>
          <a:p>
            <a:pPr algn="ctr"/>
            <a:r>
              <a:rPr lang="en-US" sz="5400" b="1" dirty="0" smtClean="0">
                <a:solidFill>
                  <a:srgbClr val="FF0000"/>
                </a:solidFill>
                <a:effectLst>
                  <a:outerShdw blurRad="38100" dist="38100" dir="2700000" algn="tl">
                    <a:srgbClr val="000000">
                      <a:alpha val="43137"/>
                    </a:srgbClr>
                  </a:outerShdw>
                </a:effectLst>
              </a:rPr>
              <a:t>Requirements change management </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96724948"/>
              </p:ext>
            </p:extLst>
          </p:nvPr>
        </p:nvGraphicFramePr>
        <p:xfrm>
          <a:off x="240146" y="1509857"/>
          <a:ext cx="11850255" cy="48464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ECA3B3C4-549E-486D-A5B2-3D78370EF918}" type="slidenum">
              <a:rPr lang="en-US" smtClean="0"/>
              <a:t>31</a:t>
            </a:fld>
            <a:endParaRPr lang="en-US"/>
          </a:p>
        </p:txBody>
      </p:sp>
    </p:spTree>
    <p:extLst>
      <p:ext uri="{BB962C8B-B14F-4D97-AF65-F5344CB8AC3E}">
        <p14:creationId xmlns:p14="http://schemas.microsoft.com/office/powerpoint/2010/main" val="41751964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8730"/>
          </a:xfrm>
        </p:spPr>
        <p:txBody>
          <a:bodyPr>
            <a:normAutofit/>
          </a:bodyPr>
          <a:lstStyle/>
          <a:p>
            <a:pPr algn="ctr"/>
            <a:r>
              <a:rPr lang="en-US" sz="5400" b="1" dirty="0" smtClean="0">
                <a:solidFill>
                  <a:srgbClr val="FF0000"/>
                </a:solidFill>
                <a:effectLst>
                  <a:outerShdw blurRad="38100" dist="38100" dir="2700000" algn="tl">
                    <a:srgbClr val="000000">
                      <a:alpha val="43137"/>
                    </a:srgbClr>
                  </a:outerShdw>
                </a:effectLst>
              </a:rPr>
              <a:t>Requirements change management </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86687703"/>
              </p:ext>
            </p:extLst>
          </p:nvPr>
        </p:nvGraphicFramePr>
        <p:xfrm>
          <a:off x="240146" y="1509857"/>
          <a:ext cx="11850255" cy="48464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ECA3B3C4-549E-486D-A5B2-3D78370EF918}" type="slidenum">
              <a:rPr lang="en-US" smtClean="0"/>
              <a:t>32</a:t>
            </a:fld>
            <a:endParaRPr lang="en-US"/>
          </a:p>
        </p:txBody>
      </p:sp>
      <p:pic>
        <p:nvPicPr>
          <p:cNvPr id="5" name="Picture 4"/>
          <p:cNvPicPr>
            <a:picLocks noChangeAspect="1"/>
          </p:cNvPicPr>
          <p:nvPr/>
        </p:nvPicPr>
        <p:blipFill>
          <a:blip r:embed="rId8"/>
          <a:stretch>
            <a:fillRect/>
          </a:stretch>
        </p:blipFill>
        <p:spPr>
          <a:xfrm>
            <a:off x="1456749" y="2789382"/>
            <a:ext cx="9646969" cy="1330036"/>
          </a:xfrm>
          <a:prstGeom prst="rect">
            <a:avLst/>
          </a:prstGeom>
        </p:spPr>
      </p:pic>
    </p:spTree>
    <p:extLst>
      <p:ext uri="{BB962C8B-B14F-4D97-AF65-F5344CB8AC3E}">
        <p14:creationId xmlns:p14="http://schemas.microsoft.com/office/powerpoint/2010/main" val="36517521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8730"/>
          </a:xfrm>
        </p:spPr>
        <p:txBody>
          <a:bodyPr>
            <a:normAutofit/>
          </a:bodyPr>
          <a:lstStyle/>
          <a:p>
            <a:pPr algn="ctr"/>
            <a:r>
              <a:rPr lang="en-US" sz="5400" b="1" dirty="0" smtClean="0">
                <a:solidFill>
                  <a:srgbClr val="FF0000"/>
                </a:solidFill>
                <a:effectLst>
                  <a:outerShdw blurRad="38100" dist="38100" dir="2700000" algn="tl">
                    <a:srgbClr val="000000">
                      <a:alpha val="43137"/>
                    </a:srgbClr>
                  </a:outerShdw>
                </a:effectLst>
              </a:rPr>
              <a:t>Key points</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60214875"/>
              </p:ext>
            </p:extLst>
          </p:nvPr>
        </p:nvGraphicFramePr>
        <p:xfrm>
          <a:off x="240146" y="1357745"/>
          <a:ext cx="11850255" cy="53637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fld id="{ECA3B3C4-549E-486D-A5B2-3D78370EF918}" type="slidenum">
              <a:rPr lang="en-US" smtClean="0"/>
              <a:t>33</a:t>
            </a:fld>
            <a:endParaRPr lang="en-US"/>
          </a:p>
        </p:txBody>
      </p:sp>
    </p:spTree>
    <p:extLst>
      <p:ext uri="{BB962C8B-B14F-4D97-AF65-F5344CB8AC3E}">
        <p14:creationId xmlns:p14="http://schemas.microsoft.com/office/powerpoint/2010/main" val="33447129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95576" y="1825625"/>
            <a:ext cx="4400847" cy="4351338"/>
          </a:xfrm>
        </p:spPr>
      </p:pic>
      <p:sp>
        <p:nvSpPr>
          <p:cNvPr id="4" name="Slide Number Placeholder 3"/>
          <p:cNvSpPr>
            <a:spLocks noGrp="1"/>
          </p:cNvSpPr>
          <p:nvPr>
            <p:ph type="sldNum" sz="quarter" idx="12"/>
          </p:nvPr>
        </p:nvSpPr>
        <p:spPr/>
        <p:txBody>
          <a:bodyPr/>
          <a:lstStyle/>
          <a:p>
            <a:fld id="{ECA3B3C4-549E-486D-A5B2-3D78370EF918}" type="slidenum">
              <a:rPr lang="en-US" smtClean="0"/>
              <a:t>34</a:t>
            </a:fld>
            <a:endParaRPr lang="en-US"/>
          </a:p>
        </p:txBody>
      </p:sp>
    </p:spTree>
    <p:extLst>
      <p:ext uri="{BB962C8B-B14F-4D97-AF65-F5344CB8AC3E}">
        <p14:creationId xmlns:p14="http://schemas.microsoft.com/office/powerpoint/2010/main" val="846116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solidFill>
                  <a:srgbClr val="FF0000"/>
                </a:solidFill>
                <a:effectLst>
                  <a:outerShdw blurRad="38100" dist="38100" dir="2700000" algn="tl">
                    <a:srgbClr val="000000">
                      <a:alpha val="43137"/>
                    </a:srgbClr>
                  </a:outerShdw>
                </a:effectLst>
              </a:rPr>
              <a:t>Requirements elicitation and analysis</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1063492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ECA3B3C4-549E-486D-A5B2-3D78370EF918}" type="slidenum">
              <a:rPr lang="en-US" smtClean="0"/>
              <a:t>4</a:t>
            </a:fld>
            <a:endParaRPr lang="en-US"/>
          </a:p>
        </p:txBody>
      </p:sp>
    </p:spTree>
    <p:extLst>
      <p:ext uri="{BB962C8B-B14F-4D97-AF65-F5344CB8AC3E}">
        <p14:creationId xmlns:p14="http://schemas.microsoft.com/office/powerpoint/2010/main" val="34991999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solidFill>
                  <a:srgbClr val="FF0000"/>
                </a:solidFill>
                <a:effectLst>
                  <a:outerShdw blurRad="38100" dist="38100" dir="2700000" algn="tl">
                    <a:srgbClr val="000000">
                      <a:alpha val="43137"/>
                    </a:srgbClr>
                  </a:outerShdw>
                </a:effectLst>
              </a:rPr>
              <a:t>Problems of requirements analysis</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802811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ECA3B3C4-549E-486D-A5B2-3D78370EF918}" type="slidenum">
              <a:rPr lang="en-US" smtClean="0"/>
              <a:t>5</a:t>
            </a:fld>
            <a:endParaRPr lang="en-US"/>
          </a:p>
        </p:txBody>
      </p:sp>
    </p:spTree>
    <p:extLst>
      <p:ext uri="{BB962C8B-B14F-4D97-AF65-F5344CB8AC3E}">
        <p14:creationId xmlns:p14="http://schemas.microsoft.com/office/powerpoint/2010/main" val="17749631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a:solidFill>
                  <a:srgbClr val="FF0000"/>
                </a:solidFill>
                <a:effectLst>
                  <a:outerShdw blurRad="38100" dist="38100" dir="2700000" algn="tl">
                    <a:srgbClr val="000000">
                      <a:alpha val="43137"/>
                    </a:srgbClr>
                  </a:outerShdw>
                </a:effectLst>
              </a:rPr>
              <a:t>R</a:t>
            </a:r>
            <a:r>
              <a:rPr lang="en-US" sz="5400" b="1" dirty="0" smtClean="0">
                <a:solidFill>
                  <a:srgbClr val="FF0000"/>
                </a:solidFill>
                <a:effectLst>
                  <a:outerShdw blurRad="38100" dist="38100" dir="2700000" algn="tl">
                    <a:srgbClr val="000000">
                      <a:alpha val="43137"/>
                    </a:srgbClr>
                  </a:outerShdw>
                </a:effectLst>
              </a:rPr>
              <a:t>equirements elicitation and analysis</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4464929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ECA3B3C4-549E-486D-A5B2-3D78370EF918}" type="slidenum">
              <a:rPr lang="en-US" smtClean="0"/>
              <a:t>6</a:t>
            </a:fld>
            <a:endParaRPr lang="en-US"/>
          </a:p>
        </p:txBody>
      </p:sp>
    </p:spTree>
    <p:extLst>
      <p:ext uri="{BB962C8B-B14F-4D97-AF65-F5344CB8AC3E}">
        <p14:creationId xmlns:p14="http://schemas.microsoft.com/office/powerpoint/2010/main" val="7029229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smtClean="0">
                <a:solidFill>
                  <a:srgbClr val="FF0000"/>
                </a:solidFill>
                <a:effectLst>
                  <a:outerShdw blurRad="38100" dist="38100" dir="2700000" algn="tl">
                    <a:srgbClr val="000000">
                      <a:alpha val="43137"/>
                    </a:srgbClr>
                  </a:outerShdw>
                </a:effectLst>
              </a:rPr>
              <a:t>Requirements elicitation and </a:t>
            </a:r>
            <a:br>
              <a:rPr lang="en-US" sz="5400" b="1" dirty="0" smtClean="0">
                <a:solidFill>
                  <a:srgbClr val="FF0000"/>
                </a:solidFill>
                <a:effectLst>
                  <a:outerShdw blurRad="38100" dist="38100" dir="2700000" algn="tl">
                    <a:srgbClr val="000000">
                      <a:alpha val="43137"/>
                    </a:srgbClr>
                  </a:outerShdw>
                </a:effectLst>
              </a:rPr>
            </a:br>
            <a:r>
              <a:rPr lang="en-US" sz="5400" b="1" dirty="0" smtClean="0">
                <a:solidFill>
                  <a:srgbClr val="FF0000"/>
                </a:solidFill>
                <a:effectLst>
                  <a:outerShdw blurRad="38100" dist="38100" dir="2700000" algn="tl">
                    <a:srgbClr val="000000">
                      <a:alpha val="43137"/>
                    </a:srgbClr>
                  </a:outerShdw>
                </a:effectLst>
              </a:rPr>
              <a:t>analysis process</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247510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p:cNvPicPr>
            <a:picLocks noChangeAspect="1"/>
          </p:cNvPicPr>
          <p:nvPr/>
        </p:nvPicPr>
        <p:blipFill>
          <a:blip r:embed="rId7"/>
          <a:stretch>
            <a:fillRect/>
          </a:stretch>
        </p:blipFill>
        <p:spPr>
          <a:xfrm>
            <a:off x="3245130" y="2153227"/>
            <a:ext cx="5926868" cy="4053609"/>
          </a:xfrm>
          <a:prstGeom prst="rect">
            <a:avLst/>
          </a:prstGeom>
        </p:spPr>
      </p:pic>
      <p:sp>
        <p:nvSpPr>
          <p:cNvPr id="5" name="Slide Number Placeholder 4"/>
          <p:cNvSpPr>
            <a:spLocks noGrp="1"/>
          </p:cNvSpPr>
          <p:nvPr>
            <p:ph type="sldNum" sz="quarter" idx="12"/>
          </p:nvPr>
        </p:nvSpPr>
        <p:spPr/>
        <p:txBody>
          <a:bodyPr/>
          <a:lstStyle/>
          <a:p>
            <a:fld id="{ECA3B3C4-549E-486D-A5B2-3D78370EF918}" type="slidenum">
              <a:rPr lang="en-US" smtClean="0"/>
              <a:t>7</a:t>
            </a:fld>
            <a:endParaRPr lang="en-US"/>
          </a:p>
        </p:txBody>
      </p:sp>
    </p:spTree>
    <p:extLst>
      <p:ext uri="{BB962C8B-B14F-4D97-AF65-F5344CB8AC3E}">
        <p14:creationId xmlns:p14="http://schemas.microsoft.com/office/powerpoint/2010/main" val="37919950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solidFill>
                  <a:srgbClr val="FF0000"/>
                </a:solidFill>
                <a:effectLst>
                  <a:outerShdw blurRad="38100" dist="38100" dir="2700000" algn="tl">
                    <a:srgbClr val="000000">
                      <a:alpha val="43137"/>
                    </a:srgbClr>
                  </a:outerShdw>
                </a:effectLst>
              </a:rPr>
              <a:t>Process activities</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401290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ECA3B3C4-549E-486D-A5B2-3D78370EF918}" type="slidenum">
              <a:rPr lang="en-US" smtClean="0"/>
              <a:t>8</a:t>
            </a:fld>
            <a:endParaRPr lang="en-US"/>
          </a:p>
        </p:txBody>
      </p:sp>
    </p:spTree>
    <p:extLst>
      <p:ext uri="{BB962C8B-B14F-4D97-AF65-F5344CB8AC3E}">
        <p14:creationId xmlns:p14="http://schemas.microsoft.com/office/powerpoint/2010/main" val="9320123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solidFill>
                  <a:srgbClr val="FF0000"/>
                </a:solidFill>
                <a:effectLst>
                  <a:outerShdw blurRad="38100" dist="38100" dir="2700000" algn="tl">
                    <a:srgbClr val="000000">
                      <a:alpha val="43137"/>
                    </a:srgbClr>
                  </a:outerShdw>
                </a:effectLst>
              </a:rPr>
              <a:t>Requirements discovery</a:t>
            </a:r>
            <a:endParaRPr lang="en-US" sz="5400" b="1" dirty="0">
              <a:solidFill>
                <a:srgbClr val="FF0000"/>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8305067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ECA3B3C4-549E-486D-A5B2-3D78370EF918}" type="slidenum">
              <a:rPr lang="en-US" smtClean="0"/>
              <a:t>9</a:t>
            </a:fld>
            <a:endParaRPr lang="en-US"/>
          </a:p>
        </p:txBody>
      </p:sp>
    </p:spTree>
    <p:extLst>
      <p:ext uri="{BB962C8B-B14F-4D97-AF65-F5344CB8AC3E}">
        <p14:creationId xmlns:p14="http://schemas.microsoft.com/office/powerpoint/2010/main" val="26345185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6352</TotalTime>
  <Words>1793</Words>
  <Application>Microsoft Office PowerPoint</Application>
  <PresentationFormat>Widescreen</PresentationFormat>
  <Paragraphs>228</Paragraphs>
  <Slides>34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Requirements elicitation, Requirements validation, Requirements change, Traceability Matrix </vt:lpstr>
      <vt:lpstr>Requirements Engineering Processes</vt:lpstr>
      <vt:lpstr>A spiral view of the requirements engineering processes</vt:lpstr>
      <vt:lpstr>Requirements elicitation and analysis</vt:lpstr>
      <vt:lpstr>Problems of requirements analysis</vt:lpstr>
      <vt:lpstr>Requirements elicitation and analysis</vt:lpstr>
      <vt:lpstr>Requirements elicitation and  analysis process</vt:lpstr>
      <vt:lpstr>Process activities</vt:lpstr>
      <vt:lpstr>Requirements discovery</vt:lpstr>
      <vt:lpstr>Stakeholders in MHC-PMS</vt:lpstr>
      <vt:lpstr>Stakeholders in MHC-PMS</vt:lpstr>
      <vt:lpstr>Interviewing</vt:lpstr>
      <vt:lpstr>Interviews in practice</vt:lpstr>
      <vt:lpstr>Scenarios</vt:lpstr>
      <vt:lpstr>Use cases</vt:lpstr>
      <vt:lpstr>Use cases</vt:lpstr>
      <vt:lpstr>Ethnography</vt:lpstr>
      <vt:lpstr>Scope of Ethnography</vt:lpstr>
      <vt:lpstr>Focused Ethnography</vt:lpstr>
      <vt:lpstr>Ethnography and prototyping for requirements analysis</vt:lpstr>
      <vt:lpstr>Requirements validation</vt:lpstr>
      <vt:lpstr>Requirements checking</vt:lpstr>
      <vt:lpstr>Requirements validation techniques</vt:lpstr>
      <vt:lpstr>Requirements reviews</vt:lpstr>
      <vt:lpstr>Review checks</vt:lpstr>
      <vt:lpstr>Requirements management</vt:lpstr>
      <vt:lpstr>Changing Requirements</vt:lpstr>
      <vt:lpstr>Changing Requirements</vt:lpstr>
      <vt:lpstr>Requirements evolution</vt:lpstr>
      <vt:lpstr>Requirements management planning</vt:lpstr>
      <vt:lpstr>Requirements change management </vt:lpstr>
      <vt:lpstr>Requirements change management </vt:lpstr>
      <vt:lpstr>Key points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 elicitation, Requirements validation, Requirements change, Traceability Matrix</dc:title>
  <dc:creator>Windows User</dc:creator>
  <cp:lastModifiedBy>Windows User</cp:lastModifiedBy>
  <cp:revision>30</cp:revision>
  <dcterms:created xsi:type="dcterms:W3CDTF">2022-10-26T07:43:20Z</dcterms:created>
  <dcterms:modified xsi:type="dcterms:W3CDTF">2022-10-30T17:35:24Z</dcterms:modified>
</cp:coreProperties>
</file>