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56" d="100"/>
          <a:sy n="56" d="100"/>
        </p:scale>
        <p:origin x="216"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699A6E8-C37B-4406-9622-19F61D005347}">
      <dgm:prSet phldrT="[Text]"/>
      <dgm:spPr/>
      <dgm:t>
        <a:bodyPr/>
        <a:lstStyle/>
        <a:p>
          <a:r>
            <a:rPr lang="en-US" dirty="0" smtClean="0"/>
            <a:t>There are three factors that drive the design of software products</a:t>
          </a:r>
          <a:endParaRPr lang="en-US" dirty="0"/>
        </a:p>
      </dgm:t>
    </dgm:pt>
    <dgm:pt modelId="{A84524FD-13E7-4F0A-9A17-A51162563A6B}" type="parTrans" cxnId="{884EA9D8-64B8-4867-A0C1-B841283DA1FC}">
      <dgm:prSet/>
      <dgm:spPr/>
      <dgm:t>
        <a:bodyPr/>
        <a:lstStyle/>
        <a:p>
          <a:endParaRPr lang="en-US"/>
        </a:p>
      </dgm:t>
    </dgm:pt>
    <dgm:pt modelId="{ACC39417-5AEF-4595-94A1-CC5A4CF56247}" type="sibTrans" cxnId="{884EA9D8-64B8-4867-A0C1-B841283DA1FC}">
      <dgm:prSet/>
      <dgm:spPr/>
      <dgm:t>
        <a:bodyPr/>
        <a:lstStyle/>
        <a:p>
          <a:endParaRPr lang="en-US"/>
        </a:p>
      </dgm:t>
    </dgm:pt>
    <dgm:pt modelId="{7CB29112-A816-4A16-BC82-58FADC9F7F33}">
      <dgm:prSet/>
      <dgm:spPr/>
      <dgm:t>
        <a:bodyPr/>
        <a:lstStyle/>
        <a:p>
          <a:r>
            <a:rPr lang="en-US" smtClean="0"/>
            <a:t>Business and consumer needs that are not met by current products</a:t>
          </a:r>
          <a:endParaRPr lang="en-US" dirty="0"/>
        </a:p>
      </dgm:t>
    </dgm:pt>
    <dgm:pt modelId="{2AD9D430-54A1-4225-A88E-E8AEA6D01235}" type="parTrans" cxnId="{BCD68450-745C-4094-BDC5-24F7BF5FF345}">
      <dgm:prSet/>
      <dgm:spPr/>
      <dgm:t>
        <a:bodyPr/>
        <a:lstStyle/>
        <a:p>
          <a:endParaRPr lang="en-US"/>
        </a:p>
      </dgm:t>
    </dgm:pt>
    <dgm:pt modelId="{DD577BD7-268C-4188-8D2F-F2509D5CADE1}" type="sibTrans" cxnId="{BCD68450-745C-4094-BDC5-24F7BF5FF345}">
      <dgm:prSet/>
      <dgm:spPr/>
      <dgm:t>
        <a:bodyPr/>
        <a:lstStyle/>
        <a:p>
          <a:endParaRPr lang="en-US"/>
        </a:p>
      </dgm:t>
    </dgm:pt>
    <dgm:pt modelId="{D3C19CAB-15F9-4E28-AB29-70D9216CC47B}">
      <dgm:prSet/>
      <dgm:spPr/>
      <dgm:t>
        <a:bodyPr/>
        <a:lstStyle/>
        <a:p>
          <a:r>
            <a:rPr lang="en-US" smtClean="0"/>
            <a:t>Dissatisfaction with existing business or consumer software products</a:t>
          </a:r>
          <a:endParaRPr lang="en-US" dirty="0"/>
        </a:p>
      </dgm:t>
    </dgm:pt>
    <dgm:pt modelId="{B8B3EDBD-1F47-4DC8-8E47-B9B114287359}" type="parTrans" cxnId="{ED5988C0-DF60-4440-A1AF-A45C3DBBE71F}">
      <dgm:prSet/>
      <dgm:spPr/>
      <dgm:t>
        <a:bodyPr/>
        <a:lstStyle/>
        <a:p>
          <a:endParaRPr lang="en-US"/>
        </a:p>
      </dgm:t>
    </dgm:pt>
    <dgm:pt modelId="{D7E77D6F-6F27-416F-975C-037C5095A340}" type="sibTrans" cxnId="{ED5988C0-DF60-4440-A1AF-A45C3DBBE71F}">
      <dgm:prSet/>
      <dgm:spPr/>
      <dgm:t>
        <a:bodyPr/>
        <a:lstStyle/>
        <a:p>
          <a:endParaRPr lang="en-US"/>
        </a:p>
      </dgm:t>
    </dgm:pt>
    <dgm:pt modelId="{DB2DD71E-B6D1-48A7-AF7B-3AC378EDE7DC}">
      <dgm:prSet/>
      <dgm:spPr/>
      <dgm:t>
        <a:bodyPr/>
        <a:lstStyle/>
        <a:p>
          <a:r>
            <a:rPr lang="en-US" smtClean="0"/>
            <a:t>Changes in technology that make completely new types of product possible</a:t>
          </a:r>
          <a:endParaRPr lang="en-US" dirty="0"/>
        </a:p>
      </dgm:t>
    </dgm:pt>
    <dgm:pt modelId="{951F3932-0434-4C64-A8F8-5E56C3ABB278}" type="parTrans" cxnId="{55D983E0-9043-43FB-A2A7-B3A003E88CA8}">
      <dgm:prSet/>
      <dgm:spPr/>
      <dgm:t>
        <a:bodyPr/>
        <a:lstStyle/>
        <a:p>
          <a:endParaRPr lang="en-US"/>
        </a:p>
      </dgm:t>
    </dgm:pt>
    <dgm:pt modelId="{4008F0D0-7C69-43DC-8267-6C07295BE4B7}" type="sibTrans" cxnId="{55D983E0-9043-43FB-A2A7-B3A003E88CA8}">
      <dgm:prSet/>
      <dgm:spPr/>
      <dgm:t>
        <a:bodyPr/>
        <a:lstStyle/>
        <a:p>
          <a:endParaRPr lang="en-US"/>
        </a:p>
      </dgm:t>
    </dgm:pt>
    <dgm:pt modelId="{CD2EF4C9-F63D-4A24-BA57-85AA61133049}">
      <dgm:prSet/>
      <dgm:spPr/>
      <dgm:t>
        <a:bodyPr/>
        <a:lstStyle/>
        <a:p>
          <a:r>
            <a:rPr lang="en-US" smtClean="0"/>
            <a:t>In the early stage of product development, you are trying to understand, what product features would be useful to users, and what they like and dislike about the products that they use.</a:t>
          </a:r>
          <a:endParaRPr lang="en-US" dirty="0"/>
        </a:p>
      </dgm:t>
    </dgm:pt>
    <dgm:pt modelId="{F6C254D5-55CC-4D88-BE94-D25DDD098B1B}" type="parTrans" cxnId="{611E308C-757A-438A-89CA-7C05458CF51B}">
      <dgm:prSet/>
      <dgm:spPr/>
      <dgm:t>
        <a:bodyPr/>
        <a:lstStyle/>
        <a:p>
          <a:endParaRPr lang="en-US"/>
        </a:p>
      </dgm:t>
    </dgm:pt>
    <dgm:pt modelId="{882382AC-F1CA-403F-BAD7-5DC944471FC6}" type="sibTrans" cxnId="{611E308C-757A-438A-89CA-7C05458CF51B}">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CB41ACFF-13E5-445B-8BF8-7ABBF67DD6EB}" type="pres">
      <dgm:prSet presAssocID="{2699A6E8-C37B-4406-9622-19F61D005347}" presName="parentText" presStyleLbl="node1" presStyleIdx="0" presStyleCnt="2">
        <dgm:presLayoutVars>
          <dgm:chMax val="0"/>
          <dgm:bulletEnabled val="1"/>
        </dgm:presLayoutVars>
      </dgm:prSet>
      <dgm:spPr/>
      <dgm:t>
        <a:bodyPr/>
        <a:lstStyle/>
        <a:p>
          <a:endParaRPr lang="en-US"/>
        </a:p>
      </dgm:t>
    </dgm:pt>
    <dgm:pt modelId="{2FF26253-F1E1-4568-8DA9-DB0144D31469}" type="pres">
      <dgm:prSet presAssocID="{2699A6E8-C37B-4406-9622-19F61D005347}" presName="childText" presStyleLbl="revTx" presStyleIdx="0" presStyleCnt="1">
        <dgm:presLayoutVars>
          <dgm:bulletEnabled val="1"/>
        </dgm:presLayoutVars>
      </dgm:prSet>
      <dgm:spPr/>
      <dgm:t>
        <a:bodyPr/>
        <a:lstStyle/>
        <a:p>
          <a:endParaRPr lang="en-US"/>
        </a:p>
      </dgm:t>
    </dgm:pt>
    <dgm:pt modelId="{86A4C816-0FE0-41CC-91DE-6BEAAC8CE06D}" type="pres">
      <dgm:prSet presAssocID="{CD2EF4C9-F63D-4A24-BA57-85AA61133049}" presName="parentText" presStyleLbl="node1" presStyleIdx="1" presStyleCnt="2">
        <dgm:presLayoutVars>
          <dgm:chMax val="0"/>
          <dgm:bulletEnabled val="1"/>
        </dgm:presLayoutVars>
      </dgm:prSet>
      <dgm:spPr/>
      <dgm:t>
        <a:bodyPr/>
        <a:lstStyle/>
        <a:p>
          <a:endParaRPr lang="en-US"/>
        </a:p>
      </dgm:t>
    </dgm:pt>
  </dgm:ptLst>
  <dgm:cxnLst>
    <dgm:cxn modelId="{75451394-DE14-4FBC-B765-501C57D135DA}" type="presOf" srcId="{D3C19CAB-15F9-4E28-AB29-70D9216CC47B}" destId="{2FF26253-F1E1-4568-8DA9-DB0144D31469}" srcOrd="0" destOrd="1" presId="urn:microsoft.com/office/officeart/2005/8/layout/vList2"/>
    <dgm:cxn modelId="{BCD68450-745C-4094-BDC5-24F7BF5FF345}" srcId="{2699A6E8-C37B-4406-9622-19F61D005347}" destId="{7CB29112-A816-4A16-BC82-58FADC9F7F33}" srcOrd="0" destOrd="0" parTransId="{2AD9D430-54A1-4225-A88E-E8AEA6D01235}" sibTransId="{DD577BD7-268C-4188-8D2F-F2509D5CADE1}"/>
    <dgm:cxn modelId="{577C843D-A538-47E0-A42F-ED65166124BB}" type="presOf" srcId="{DB2DD71E-B6D1-48A7-AF7B-3AC378EDE7DC}" destId="{2FF26253-F1E1-4568-8DA9-DB0144D31469}" srcOrd="0" destOrd="2" presId="urn:microsoft.com/office/officeart/2005/8/layout/vList2"/>
    <dgm:cxn modelId="{611E308C-757A-438A-89CA-7C05458CF51B}" srcId="{586BE391-1FA8-430F-91D8-C6EE0A8B68EB}" destId="{CD2EF4C9-F63D-4A24-BA57-85AA61133049}" srcOrd="1" destOrd="0" parTransId="{F6C254D5-55CC-4D88-BE94-D25DDD098B1B}" sibTransId="{882382AC-F1CA-403F-BAD7-5DC944471FC6}"/>
    <dgm:cxn modelId="{884EA9D8-64B8-4867-A0C1-B841283DA1FC}" srcId="{586BE391-1FA8-430F-91D8-C6EE0A8B68EB}" destId="{2699A6E8-C37B-4406-9622-19F61D005347}" srcOrd="0" destOrd="0" parTransId="{A84524FD-13E7-4F0A-9A17-A51162563A6B}" sibTransId="{ACC39417-5AEF-4595-94A1-CC5A4CF56247}"/>
    <dgm:cxn modelId="{ED5988C0-DF60-4440-A1AF-A45C3DBBE71F}" srcId="{2699A6E8-C37B-4406-9622-19F61D005347}" destId="{D3C19CAB-15F9-4E28-AB29-70D9216CC47B}" srcOrd="1" destOrd="0" parTransId="{B8B3EDBD-1F47-4DC8-8E47-B9B114287359}" sibTransId="{D7E77D6F-6F27-416F-975C-037C5095A340}"/>
    <dgm:cxn modelId="{9CE6AC7B-023D-44DA-8464-5106091BDD75}" type="presOf" srcId="{2699A6E8-C37B-4406-9622-19F61D005347}" destId="{CB41ACFF-13E5-445B-8BF8-7ABBF67DD6EB}" srcOrd="0" destOrd="0" presId="urn:microsoft.com/office/officeart/2005/8/layout/vList2"/>
    <dgm:cxn modelId="{51DC3EC1-AB38-477F-9A2F-627A02DA5BC8}" type="presOf" srcId="{7CB29112-A816-4A16-BC82-58FADC9F7F33}" destId="{2FF26253-F1E1-4568-8DA9-DB0144D31469}" srcOrd="0" destOrd="0" presId="urn:microsoft.com/office/officeart/2005/8/layout/vList2"/>
    <dgm:cxn modelId="{FE2FC7D3-899B-4D29-BAF6-C538D52F78DC}" type="presOf" srcId="{CD2EF4C9-F63D-4A24-BA57-85AA61133049}" destId="{86A4C816-0FE0-41CC-91DE-6BEAAC8CE06D}" srcOrd="0" destOrd="0" presId="urn:microsoft.com/office/officeart/2005/8/layout/vList2"/>
    <dgm:cxn modelId="{55D983E0-9043-43FB-A2A7-B3A003E88CA8}" srcId="{2699A6E8-C37B-4406-9622-19F61D005347}" destId="{DB2DD71E-B6D1-48A7-AF7B-3AC378EDE7DC}" srcOrd="2" destOrd="0" parTransId="{951F3932-0434-4C64-A8F8-5E56C3ABB278}" sibTransId="{4008F0D0-7C69-43DC-8267-6C07295BE4B7}"/>
    <dgm:cxn modelId="{BBF8F7C1-24CF-46C4-9FA1-40ABBF1F2B9B}" type="presOf" srcId="{586BE391-1FA8-430F-91D8-C6EE0A8B68EB}" destId="{A8156AF2-605B-41AA-AC4D-80BA962DA36A}" srcOrd="0" destOrd="0" presId="urn:microsoft.com/office/officeart/2005/8/layout/vList2"/>
    <dgm:cxn modelId="{B4507FD1-3462-430F-8CB0-2426B7ED13D3}" type="presParOf" srcId="{A8156AF2-605B-41AA-AC4D-80BA962DA36A}" destId="{CB41ACFF-13E5-445B-8BF8-7ABBF67DD6EB}" srcOrd="0" destOrd="0" presId="urn:microsoft.com/office/officeart/2005/8/layout/vList2"/>
    <dgm:cxn modelId="{5BA751C5-5A33-47CF-9A9A-03B9C9F84DD3}" type="presParOf" srcId="{A8156AF2-605B-41AA-AC4D-80BA962DA36A}" destId="{2FF26253-F1E1-4568-8DA9-DB0144D31469}" srcOrd="1" destOrd="0" presId="urn:microsoft.com/office/officeart/2005/8/layout/vList2"/>
    <dgm:cxn modelId="{E28F25BE-D8F0-4A86-8E2A-E5C0BE581FD6}" type="presParOf" srcId="{A8156AF2-605B-41AA-AC4D-80BA962DA36A}" destId="{86A4C816-0FE0-41CC-91DE-6BEAAC8CE06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4D3F5928-7841-4FCF-BA80-F38C601D8546}"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BF8EA9ED-4887-4B3B-A581-3C6C11C6AF45}"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32958BC0-4090-4EBC-B960-77A212F836F0}"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BCDF3E7F-0CEA-45FC-B1D8-CD2605EDB681}"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15A76CC-C370-4BFF-A4AE-4B49666C6962}">
      <dgm:prSet/>
      <dgm:spPr/>
      <dgm:t>
        <a:bodyPr/>
        <a:lstStyle/>
        <a:p>
          <a:r>
            <a:rPr lang="en-US" smtClean="0"/>
            <a:t>The main benefit of personas is that they help you and other development team members empathize with potential users of the software. </a:t>
          </a:r>
          <a:endParaRPr lang="en-US" dirty="0"/>
        </a:p>
      </dgm:t>
    </dgm:pt>
    <dgm:pt modelId="{9ED45412-976D-4D96-9075-8F586A0342BA}" type="parTrans" cxnId="{ECADED9E-654A-4266-8CA5-C62DE2C9FA6D}">
      <dgm:prSet/>
      <dgm:spPr/>
      <dgm:t>
        <a:bodyPr/>
        <a:lstStyle/>
        <a:p>
          <a:endParaRPr lang="en-US"/>
        </a:p>
      </dgm:t>
    </dgm:pt>
    <dgm:pt modelId="{2D622070-4BEB-4758-9E58-9B4E22B0672D}" type="sibTrans" cxnId="{ECADED9E-654A-4266-8CA5-C62DE2C9FA6D}">
      <dgm:prSet/>
      <dgm:spPr/>
      <dgm:t>
        <a:bodyPr/>
        <a:lstStyle/>
        <a:p>
          <a:endParaRPr lang="en-US"/>
        </a:p>
      </dgm:t>
    </dgm:pt>
    <dgm:pt modelId="{E89AA96D-5E0F-46CD-8E7B-D2F29DAD7CB5}">
      <dgm:prSet/>
      <dgm:spPr/>
      <dgm:t>
        <a:bodyPr/>
        <a:lstStyle/>
        <a:p>
          <a:r>
            <a:rPr lang="en-US" smtClean="0"/>
            <a:t>Personas help because they are a tool that allows developers to ‘step into the user’s shoes’. </a:t>
          </a:r>
          <a:endParaRPr lang="en-US" dirty="0"/>
        </a:p>
      </dgm:t>
    </dgm:pt>
    <dgm:pt modelId="{904225BA-CFAD-4D95-9DA4-5D6B4A42CB2C}" type="parTrans" cxnId="{70465E81-7330-4163-9BEB-703EE91ECA66}">
      <dgm:prSet/>
      <dgm:spPr/>
      <dgm:t>
        <a:bodyPr/>
        <a:lstStyle/>
        <a:p>
          <a:endParaRPr lang="en-US"/>
        </a:p>
      </dgm:t>
    </dgm:pt>
    <dgm:pt modelId="{982C629D-913C-4801-AC45-FA6943D667B3}" type="sibTrans" cxnId="{70465E81-7330-4163-9BEB-703EE91ECA66}">
      <dgm:prSet/>
      <dgm:spPr/>
      <dgm:t>
        <a:bodyPr/>
        <a:lstStyle/>
        <a:p>
          <a:endParaRPr lang="en-US"/>
        </a:p>
      </dgm:t>
    </dgm:pt>
    <dgm:pt modelId="{FBB93FC2-2410-4822-A8BF-A426FF9BF3C6}">
      <dgm:prSet/>
      <dgm:spPr/>
      <dgm:t>
        <a:bodyPr/>
        <a:lstStyle/>
        <a:p>
          <a:r>
            <a:rPr lang="en-US" smtClean="0"/>
            <a:t>Instead of thinking about what you would do in a particular situation, you can imagine how a persona would behave and react. </a:t>
          </a:r>
          <a:endParaRPr lang="en-US" dirty="0"/>
        </a:p>
      </dgm:t>
    </dgm:pt>
    <dgm:pt modelId="{D5261B04-EA5B-4471-9E1B-D0082BFAE75C}" type="parTrans" cxnId="{4234F61C-DB4D-4090-89F0-28A45D418B34}">
      <dgm:prSet/>
      <dgm:spPr/>
      <dgm:t>
        <a:bodyPr/>
        <a:lstStyle/>
        <a:p>
          <a:endParaRPr lang="en-US"/>
        </a:p>
      </dgm:t>
    </dgm:pt>
    <dgm:pt modelId="{9B1C934D-314E-4AD2-833B-0E869062E47E}" type="sibTrans" cxnId="{4234F61C-DB4D-4090-89F0-28A45D418B34}">
      <dgm:prSet/>
      <dgm:spPr/>
      <dgm:t>
        <a:bodyPr/>
        <a:lstStyle/>
        <a:p>
          <a:endParaRPr lang="en-US"/>
        </a:p>
      </dgm:t>
    </dgm:pt>
    <dgm:pt modelId="{4CD13AEB-D319-4778-A73F-90ADDA1142E3}">
      <dgm:prSet/>
      <dgm:spPr/>
      <dgm:t>
        <a:bodyPr/>
        <a:lstStyle/>
        <a:p>
          <a:r>
            <a:rPr lang="en-US" smtClean="0"/>
            <a:t>Personas can help you check your ideas to make sure that you are not including product features that aren’t really needed. </a:t>
          </a:r>
          <a:endParaRPr lang="en-US" dirty="0"/>
        </a:p>
      </dgm:t>
    </dgm:pt>
    <dgm:pt modelId="{6E2D1DE7-9268-4888-8036-58CDAC4BF8B5}" type="parTrans" cxnId="{4E49B084-CF93-46F8-938B-43BD8A798080}">
      <dgm:prSet/>
      <dgm:spPr/>
      <dgm:t>
        <a:bodyPr/>
        <a:lstStyle/>
        <a:p>
          <a:endParaRPr lang="en-US"/>
        </a:p>
      </dgm:t>
    </dgm:pt>
    <dgm:pt modelId="{FA8D6556-8F9B-4B02-802F-FEE94D4DA66C}" type="sibTrans" cxnId="{4E49B084-CF93-46F8-938B-43BD8A798080}">
      <dgm:prSet/>
      <dgm:spPr/>
      <dgm:t>
        <a:bodyPr/>
        <a:lstStyle/>
        <a:p>
          <a:endParaRPr lang="en-US"/>
        </a:p>
      </dgm:t>
    </dgm:pt>
    <dgm:pt modelId="{5FC93E4E-0855-4B1F-A00E-4C1305AF4BBF}">
      <dgm:prSet/>
      <dgm:spPr/>
      <dgm:t>
        <a:bodyPr/>
        <a:lstStyle/>
        <a:p>
          <a:r>
            <a:rPr lang="en-US" smtClean="0"/>
            <a:t>They help you to avoid making unwarranted assumptions, based on your own knowledge, and designing an over-complicated or irrelevant product.</a:t>
          </a:r>
          <a:endParaRPr lang="en-US" dirty="0"/>
        </a:p>
      </dgm:t>
    </dgm:pt>
    <dgm:pt modelId="{3B06DCBF-FF34-4DDF-A6FF-46243062DF80}" type="parTrans" cxnId="{1E4962D1-ACAD-40D9-9FF0-4C57052CA4B8}">
      <dgm:prSet/>
      <dgm:spPr/>
      <dgm:t>
        <a:bodyPr/>
        <a:lstStyle/>
        <a:p>
          <a:endParaRPr lang="en-US"/>
        </a:p>
      </dgm:t>
    </dgm:pt>
    <dgm:pt modelId="{4F59A84A-C535-4999-88C3-404751187D80}" type="sibTrans" cxnId="{1E4962D1-ACAD-40D9-9FF0-4C57052CA4B8}">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97B85F2E-8A19-4EFC-9D23-B2851375D7EE}" type="pres">
      <dgm:prSet presAssocID="{615A76CC-C370-4BFF-A4AE-4B49666C6962}" presName="parentText" presStyleLbl="node1" presStyleIdx="0" presStyleCnt="4">
        <dgm:presLayoutVars>
          <dgm:chMax val="0"/>
          <dgm:bulletEnabled val="1"/>
        </dgm:presLayoutVars>
      </dgm:prSet>
      <dgm:spPr/>
      <dgm:t>
        <a:bodyPr/>
        <a:lstStyle/>
        <a:p>
          <a:endParaRPr lang="en-US"/>
        </a:p>
      </dgm:t>
    </dgm:pt>
    <dgm:pt modelId="{69743FE5-0793-4756-BCBB-E416DF2F0005}" type="pres">
      <dgm:prSet presAssocID="{2D622070-4BEB-4758-9E58-9B4E22B0672D}" presName="spacer" presStyleCnt="0"/>
      <dgm:spPr/>
    </dgm:pt>
    <dgm:pt modelId="{5EFFF450-5AD7-4E06-80C2-D1DBAFB67025}" type="pres">
      <dgm:prSet presAssocID="{E89AA96D-5E0F-46CD-8E7B-D2F29DAD7CB5}" presName="parentText" presStyleLbl="node1" presStyleIdx="1" presStyleCnt="4">
        <dgm:presLayoutVars>
          <dgm:chMax val="0"/>
          <dgm:bulletEnabled val="1"/>
        </dgm:presLayoutVars>
      </dgm:prSet>
      <dgm:spPr/>
      <dgm:t>
        <a:bodyPr/>
        <a:lstStyle/>
        <a:p>
          <a:endParaRPr lang="en-US"/>
        </a:p>
      </dgm:t>
    </dgm:pt>
    <dgm:pt modelId="{1FA7FADB-CE2D-418D-8DD6-EE34D6DB5551}" type="pres">
      <dgm:prSet presAssocID="{E89AA96D-5E0F-46CD-8E7B-D2F29DAD7CB5}" presName="childText" presStyleLbl="revTx" presStyleIdx="0" presStyleCnt="1">
        <dgm:presLayoutVars>
          <dgm:bulletEnabled val="1"/>
        </dgm:presLayoutVars>
      </dgm:prSet>
      <dgm:spPr/>
      <dgm:t>
        <a:bodyPr/>
        <a:lstStyle/>
        <a:p>
          <a:endParaRPr lang="en-US"/>
        </a:p>
      </dgm:t>
    </dgm:pt>
    <dgm:pt modelId="{374584AA-94A4-4978-8949-ABEE0808EEEA}" type="pres">
      <dgm:prSet presAssocID="{4CD13AEB-D319-4778-A73F-90ADDA1142E3}" presName="parentText" presStyleLbl="node1" presStyleIdx="2" presStyleCnt="4">
        <dgm:presLayoutVars>
          <dgm:chMax val="0"/>
          <dgm:bulletEnabled val="1"/>
        </dgm:presLayoutVars>
      </dgm:prSet>
      <dgm:spPr/>
      <dgm:t>
        <a:bodyPr/>
        <a:lstStyle/>
        <a:p>
          <a:endParaRPr lang="en-US"/>
        </a:p>
      </dgm:t>
    </dgm:pt>
    <dgm:pt modelId="{369C5EB1-CD97-4DCB-8A37-7B258A692840}" type="pres">
      <dgm:prSet presAssocID="{FA8D6556-8F9B-4B02-802F-FEE94D4DA66C}" presName="spacer" presStyleCnt="0"/>
      <dgm:spPr/>
    </dgm:pt>
    <dgm:pt modelId="{696678C0-BF6E-4C16-B6AB-A3D69D62E87C}" type="pres">
      <dgm:prSet presAssocID="{5FC93E4E-0855-4B1F-A00E-4C1305AF4BBF}" presName="parentText" presStyleLbl="node1" presStyleIdx="3" presStyleCnt="4">
        <dgm:presLayoutVars>
          <dgm:chMax val="0"/>
          <dgm:bulletEnabled val="1"/>
        </dgm:presLayoutVars>
      </dgm:prSet>
      <dgm:spPr/>
      <dgm:t>
        <a:bodyPr/>
        <a:lstStyle/>
        <a:p>
          <a:endParaRPr lang="en-US"/>
        </a:p>
      </dgm:t>
    </dgm:pt>
  </dgm:ptLst>
  <dgm:cxnLst>
    <dgm:cxn modelId="{02E3846F-1A2A-4D80-9680-E7AF1CE4B589}" type="presOf" srcId="{586BE391-1FA8-430F-91D8-C6EE0A8B68EB}" destId="{A8156AF2-605B-41AA-AC4D-80BA962DA36A}" srcOrd="0" destOrd="0" presId="urn:microsoft.com/office/officeart/2005/8/layout/vList2"/>
    <dgm:cxn modelId="{021E34CE-E181-449D-BA5B-352B8E12B275}" type="presOf" srcId="{5FC93E4E-0855-4B1F-A00E-4C1305AF4BBF}" destId="{696678C0-BF6E-4C16-B6AB-A3D69D62E87C}" srcOrd="0" destOrd="0" presId="urn:microsoft.com/office/officeart/2005/8/layout/vList2"/>
    <dgm:cxn modelId="{7485452F-B5B2-4F3B-8DF6-177EF16264A4}" type="presOf" srcId="{FBB93FC2-2410-4822-A8BF-A426FF9BF3C6}" destId="{1FA7FADB-CE2D-418D-8DD6-EE34D6DB5551}" srcOrd="0" destOrd="0" presId="urn:microsoft.com/office/officeart/2005/8/layout/vList2"/>
    <dgm:cxn modelId="{D29E1EBD-F2A5-4B04-97B1-613BAC756FE2}" type="presOf" srcId="{615A76CC-C370-4BFF-A4AE-4B49666C6962}" destId="{97B85F2E-8A19-4EFC-9D23-B2851375D7EE}" srcOrd="0" destOrd="0" presId="urn:microsoft.com/office/officeart/2005/8/layout/vList2"/>
    <dgm:cxn modelId="{ECADED9E-654A-4266-8CA5-C62DE2C9FA6D}" srcId="{586BE391-1FA8-430F-91D8-C6EE0A8B68EB}" destId="{615A76CC-C370-4BFF-A4AE-4B49666C6962}" srcOrd="0" destOrd="0" parTransId="{9ED45412-976D-4D96-9075-8F586A0342BA}" sibTransId="{2D622070-4BEB-4758-9E58-9B4E22B0672D}"/>
    <dgm:cxn modelId="{0D29BF99-22C0-4D29-9134-8FA33A2D086E}" type="presOf" srcId="{4CD13AEB-D319-4778-A73F-90ADDA1142E3}" destId="{374584AA-94A4-4978-8949-ABEE0808EEEA}" srcOrd="0" destOrd="0" presId="urn:microsoft.com/office/officeart/2005/8/layout/vList2"/>
    <dgm:cxn modelId="{70465E81-7330-4163-9BEB-703EE91ECA66}" srcId="{586BE391-1FA8-430F-91D8-C6EE0A8B68EB}" destId="{E89AA96D-5E0F-46CD-8E7B-D2F29DAD7CB5}" srcOrd="1" destOrd="0" parTransId="{904225BA-CFAD-4D95-9DA4-5D6B4A42CB2C}" sibTransId="{982C629D-913C-4801-AC45-FA6943D667B3}"/>
    <dgm:cxn modelId="{BB6CA3C8-81A0-4C09-A9E1-F3D627C005BF}" type="presOf" srcId="{E89AA96D-5E0F-46CD-8E7B-D2F29DAD7CB5}" destId="{5EFFF450-5AD7-4E06-80C2-D1DBAFB67025}" srcOrd="0" destOrd="0" presId="urn:microsoft.com/office/officeart/2005/8/layout/vList2"/>
    <dgm:cxn modelId="{4234F61C-DB4D-4090-89F0-28A45D418B34}" srcId="{E89AA96D-5E0F-46CD-8E7B-D2F29DAD7CB5}" destId="{FBB93FC2-2410-4822-A8BF-A426FF9BF3C6}" srcOrd="0" destOrd="0" parTransId="{D5261B04-EA5B-4471-9E1B-D0082BFAE75C}" sibTransId="{9B1C934D-314E-4AD2-833B-0E869062E47E}"/>
    <dgm:cxn modelId="{1E4962D1-ACAD-40D9-9FF0-4C57052CA4B8}" srcId="{586BE391-1FA8-430F-91D8-C6EE0A8B68EB}" destId="{5FC93E4E-0855-4B1F-A00E-4C1305AF4BBF}" srcOrd="3" destOrd="0" parTransId="{3B06DCBF-FF34-4DDF-A6FF-46243062DF80}" sibTransId="{4F59A84A-C535-4999-88C3-404751187D80}"/>
    <dgm:cxn modelId="{4E49B084-CF93-46F8-938B-43BD8A798080}" srcId="{586BE391-1FA8-430F-91D8-C6EE0A8B68EB}" destId="{4CD13AEB-D319-4778-A73F-90ADDA1142E3}" srcOrd="2" destOrd="0" parTransId="{6E2D1DE7-9268-4888-8036-58CDAC4BF8B5}" sibTransId="{FA8D6556-8F9B-4B02-802F-FEE94D4DA66C}"/>
    <dgm:cxn modelId="{FDE57525-B757-415C-A25B-4A8F5F416725}" type="presParOf" srcId="{A8156AF2-605B-41AA-AC4D-80BA962DA36A}" destId="{97B85F2E-8A19-4EFC-9D23-B2851375D7EE}" srcOrd="0" destOrd="0" presId="urn:microsoft.com/office/officeart/2005/8/layout/vList2"/>
    <dgm:cxn modelId="{109CA6B4-643C-4082-9D34-C1C0BC7ECAF7}" type="presParOf" srcId="{A8156AF2-605B-41AA-AC4D-80BA962DA36A}" destId="{69743FE5-0793-4756-BCBB-E416DF2F0005}" srcOrd="1" destOrd="0" presId="urn:microsoft.com/office/officeart/2005/8/layout/vList2"/>
    <dgm:cxn modelId="{506DC9D9-24A6-46F3-9651-2657B9F2F9B2}" type="presParOf" srcId="{A8156AF2-605B-41AA-AC4D-80BA962DA36A}" destId="{5EFFF450-5AD7-4E06-80C2-D1DBAFB67025}" srcOrd="2" destOrd="0" presId="urn:microsoft.com/office/officeart/2005/8/layout/vList2"/>
    <dgm:cxn modelId="{A50E2FB9-4655-4123-BE9A-5BB31B5EA456}" type="presParOf" srcId="{A8156AF2-605B-41AA-AC4D-80BA962DA36A}" destId="{1FA7FADB-CE2D-418D-8DD6-EE34D6DB5551}" srcOrd="3" destOrd="0" presId="urn:microsoft.com/office/officeart/2005/8/layout/vList2"/>
    <dgm:cxn modelId="{8743DFAF-4998-4005-841B-11096186ABFE}" type="presParOf" srcId="{A8156AF2-605B-41AA-AC4D-80BA962DA36A}" destId="{374584AA-94A4-4978-8949-ABEE0808EEEA}" srcOrd="4" destOrd="0" presId="urn:microsoft.com/office/officeart/2005/8/layout/vList2"/>
    <dgm:cxn modelId="{1974EC08-83D5-404D-A494-E1D8A13F79F4}" type="presParOf" srcId="{A8156AF2-605B-41AA-AC4D-80BA962DA36A}" destId="{369C5EB1-CD97-4DCB-8A37-7B258A692840}" srcOrd="5" destOrd="0" presId="urn:microsoft.com/office/officeart/2005/8/layout/vList2"/>
    <dgm:cxn modelId="{86F13B9A-F7D2-4BD3-AFFC-99A6101F5A1A}" type="presParOf" srcId="{A8156AF2-605B-41AA-AC4D-80BA962DA36A}" destId="{696678C0-BF6E-4C16-B6AB-A3D69D62E87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B12A714-58E3-48CF-9E3E-34D272AE353B}">
      <dgm:prSet/>
      <dgm:spPr/>
      <dgm:t>
        <a:bodyPr/>
        <a:lstStyle/>
        <a:p>
          <a:r>
            <a:rPr lang="en-US" smtClean="0"/>
            <a:t>Personas should be based on an understanding of the potential product users, their jobs, their background and their aspirations. </a:t>
          </a:r>
          <a:endParaRPr lang="en-US" dirty="0"/>
        </a:p>
      </dgm:t>
    </dgm:pt>
    <dgm:pt modelId="{8D14BAA5-E275-4C33-88BF-E9753D0B85C3}" type="parTrans" cxnId="{CC106B47-F830-4DAA-97F0-48AEB7E6BDB4}">
      <dgm:prSet/>
      <dgm:spPr/>
      <dgm:t>
        <a:bodyPr/>
        <a:lstStyle/>
        <a:p>
          <a:endParaRPr lang="en-US"/>
        </a:p>
      </dgm:t>
    </dgm:pt>
    <dgm:pt modelId="{95028883-532F-4E0E-B8F3-2AF1D87494F5}" type="sibTrans" cxnId="{CC106B47-F830-4DAA-97F0-48AEB7E6BDB4}">
      <dgm:prSet/>
      <dgm:spPr/>
      <dgm:t>
        <a:bodyPr/>
        <a:lstStyle/>
        <a:p>
          <a:endParaRPr lang="en-US"/>
        </a:p>
      </dgm:t>
    </dgm:pt>
    <dgm:pt modelId="{31649D3A-B565-484C-8499-E85060138CFE}">
      <dgm:prSet/>
      <dgm:spPr/>
      <dgm:t>
        <a:bodyPr/>
        <a:lstStyle/>
        <a:p>
          <a:r>
            <a:rPr lang="en-US" smtClean="0"/>
            <a:t>You should study and survey potential users to understand what they want and how they might use the product. </a:t>
          </a:r>
          <a:endParaRPr lang="en-US" dirty="0"/>
        </a:p>
      </dgm:t>
    </dgm:pt>
    <dgm:pt modelId="{B7B25819-5BF0-401F-A019-2DFABFA52292}" type="parTrans" cxnId="{82C1B226-C165-475E-B675-5CA16379A24F}">
      <dgm:prSet/>
      <dgm:spPr/>
      <dgm:t>
        <a:bodyPr/>
        <a:lstStyle/>
        <a:p>
          <a:endParaRPr lang="en-US"/>
        </a:p>
      </dgm:t>
    </dgm:pt>
    <dgm:pt modelId="{1375F3EB-B49C-4C27-B7EF-D1A517D7C681}" type="sibTrans" cxnId="{82C1B226-C165-475E-B675-5CA16379A24F}">
      <dgm:prSet/>
      <dgm:spPr/>
      <dgm:t>
        <a:bodyPr/>
        <a:lstStyle/>
        <a:p>
          <a:endParaRPr lang="en-US"/>
        </a:p>
      </dgm:t>
    </dgm:pt>
    <dgm:pt modelId="{6E87E747-969D-41C6-ABAA-774EE29EDB9D}">
      <dgm:prSet/>
      <dgm:spPr/>
      <dgm:t>
        <a:bodyPr/>
        <a:lstStyle/>
        <a:p>
          <a:r>
            <a:rPr lang="en-US" smtClean="0"/>
            <a:t>From this data, you can then abstract the essential information about the different types of product user and use this as a basis for creating personas. </a:t>
          </a:r>
          <a:endParaRPr lang="en-US" dirty="0"/>
        </a:p>
      </dgm:t>
    </dgm:pt>
    <dgm:pt modelId="{32977949-CF4E-45B3-B88F-D4CA951A45F2}" type="parTrans" cxnId="{AC27B72E-4712-4364-9692-BD151E40DC8D}">
      <dgm:prSet/>
      <dgm:spPr/>
      <dgm:t>
        <a:bodyPr/>
        <a:lstStyle/>
        <a:p>
          <a:endParaRPr lang="en-US"/>
        </a:p>
      </dgm:t>
    </dgm:pt>
    <dgm:pt modelId="{CC769023-2661-4C2D-8E81-A142BB0D4E85}" type="sibTrans" cxnId="{AC27B72E-4712-4364-9692-BD151E40DC8D}">
      <dgm:prSet/>
      <dgm:spPr/>
      <dgm:t>
        <a:bodyPr/>
        <a:lstStyle/>
        <a:p>
          <a:endParaRPr lang="en-US"/>
        </a:p>
      </dgm:t>
    </dgm:pt>
    <dgm:pt modelId="{9CB52402-52F2-4E46-9E09-8F89EB6F0F3B}">
      <dgm:prSet/>
      <dgm:spPr/>
      <dgm:t>
        <a:bodyPr/>
        <a:lstStyle/>
        <a:p>
          <a:r>
            <a:rPr lang="en-US" smtClean="0"/>
            <a:t>Personas that are developed on the basis of limited user information are called proto-personas. </a:t>
          </a:r>
          <a:endParaRPr lang="en-US" dirty="0"/>
        </a:p>
      </dgm:t>
    </dgm:pt>
    <dgm:pt modelId="{912ED464-F0DA-45CC-B33B-A3936BCA2241}" type="parTrans" cxnId="{E116B1EE-4708-40A4-8C8E-6D07328531DC}">
      <dgm:prSet/>
      <dgm:spPr/>
      <dgm:t>
        <a:bodyPr/>
        <a:lstStyle/>
        <a:p>
          <a:endParaRPr lang="en-US"/>
        </a:p>
      </dgm:t>
    </dgm:pt>
    <dgm:pt modelId="{9A8564BD-9DEB-45D7-9328-2B19BCE5E9AB}" type="sibTrans" cxnId="{E116B1EE-4708-40A4-8C8E-6D07328531DC}">
      <dgm:prSet/>
      <dgm:spPr/>
      <dgm:t>
        <a:bodyPr/>
        <a:lstStyle/>
        <a:p>
          <a:endParaRPr lang="en-US"/>
        </a:p>
      </dgm:t>
    </dgm:pt>
    <dgm:pt modelId="{A2F5A619-349C-420B-A168-C90A0FF0727B}">
      <dgm:prSet/>
      <dgm:spPr/>
      <dgm:t>
        <a:bodyPr/>
        <a:lstStyle/>
        <a:p>
          <a:r>
            <a:rPr lang="en-US" smtClean="0"/>
            <a:t>Proto-personas may be created as a collective team exercise using whatever information is available about potential product users. They can never be as accurate as personas developed from detailed user studies, but they are better than nothing. </a:t>
          </a:r>
          <a:endParaRPr lang="en-US" dirty="0"/>
        </a:p>
      </dgm:t>
    </dgm:pt>
    <dgm:pt modelId="{113DAA6F-4303-494C-8417-6C10738B92A1}" type="parTrans" cxnId="{1B127B9C-11A7-4662-87B1-F09C50BB8177}">
      <dgm:prSet/>
      <dgm:spPr/>
      <dgm:t>
        <a:bodyPr/>
        <a:lstStyle/>
        <a:p>
          <a:endParaRPr lang="en-US"/>
        </a:p>
      </dgm:t>
    </dgm:pt>
    <dgm:pt modelId="{91BC7694-8ECF-4E6E-A7F8-F94BF434C962}" type="sibTrans" cxnId="{1B127B9C-11A7-4662-87B1-F09C50BB8177}">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8800A651-1816-4548-B425-C258EEBA4F4B}" type="pres">
      <dgm:prSet presAssocID="{0B12A714-58E3-48CF-9E3E-34D272AE353B}" presName="parentText" presStyleLbl="node1" presStyleIdx="0" presStyleCnt="4">
        <dgm:presLayoutVars>
          <dgm:chMax val="0"/>
          <dgm:bulletEnabled val="1"/>
        </dgm:presLayoutVars>
      </dgm:prSet>
      <dgm:spPr/>
      <dgm:t>
        <a:bodyPr/>
        <a:lstStyle/>
        <a:p>
          <a:endParaRPr lang="en-US"/>
        </a:p>
      </dgm:t>
    </dgm:pt>
    <dgm:pt modelId="{80BCFE91-3A66-4389-8E4A-3BB756D43354}" type="pres">
      <dgm:prSet presAssocID="{95028883-532F-4E0E-B8F3-2AF1D87494F5}" presName="spacer" presStyleCnt="0"/>
      <dgm:spPr/>
    </dgm:pt>
    <dgm:pt modelId="{752093F4-A67D-4705-BDB9-AACA3410A532}" type="pres">
      <dgm:prSet presAssocID="{31649D3A-B565-484C-8499-E85060138CFE}" presName="parentText" presStyleLbl="node1" presStyleIdx="1" presStyleCnt="4">
        <dgm:presLayoutVars>
          <dgm:chMax val="0"/>
          <dgm:bulletEnabled val="1"/>
        </dgm:presLayoutVars>
      </dgm:prSet>
      <dgm:spPr/>
      <dgm:t>
        <a:bodyPr/>
        <a:lstStyle/>
        <a:p>
          <a:endParaRPr lang="en-US"/>
        </a:p>
      </dgm:t>
    </dgm:pt>
    <dgm:pt modelId="{8D71FF29-9DCA-4820-8E77-A9E65A2A35CF}" type="pres">
      <dgm:prSet presAssocID="{1375F3EB-B49C-4C27-B7EF-D1A517D7C681}" presName="spacer" presStyleCnt="0"/>
      <dgm:spPr/>
    </dgm:pt>
    <dgm:pt modelId="{336317E5-8CC1-4479-9DD3-C49E5139A33F}" type="pres">
      <dgm:prSet presAssocID="{6E87E747-969D-41C6-ABAA-774EE29EDB9D}" presName="parentText" presStyleLbl="node1" presStyleIdx="2" presStyleCnt="4">
        <dgm:presLayoutVars>
          <dgm:chMax val="0"/>
          <dgm:bulletEnabled val="1"/>
        </dgm:presLayoutVars>
      </dgm:prSet>
      <dgm:spPr/>
      <dgm:t>
        <a:bodyPr/>
        <a:lstStyle/>
        <a:p>
          <a:endParaRPr lang="en-US"/>
        </a:p>
      </dgm:t>
    </dgm:pt>
    <dgm:pt modelId="{86EEE79D-D5A7-4D37-9AC2-8C40E037F5CF}" type="pres">
      <dgm:prSet presAssocID="{CC769023-2661-4C2D-8E81-A142BB0D4E85}" presName="spacer" presStyleCnt="0"/>
      <dgm:spPr/>
    </dgm:pt>
    <dgm:pt modelId="{8BF78773-376D-4DA0-A1A2-F6F0CA20F621}" type="pres">
      <dgm:prSet presAssocID="{9CB52402-52F2-4E46-9E09-8F89EB6F0F3B}" presName="parentText" presStyleLbl="node1" presStyleIdx="3" presStyleCnt="4">
        <dgm:presLayoutVars>
          <dgm:chMax val="0"/>
          <dgm:bulletEnabled val="1"/>
        </dgm:presLayoutVars>
      </dgm:prSet>
      <dgm:spPr/>
      <dgm:t>
        <a:bodyPr/>
        <a:lstStyle/>
        <a:p>
          <a:endParaRPr lang="en-US"/>
        </a:p>
      </dgm:t>
    </dgm:pt>
    <dgm:pt modelId="{8B123DF5-3902-40FB-95C0-684273D673A5}" type="pres">
      <dgm:prSet presAssocID="{9CB52402-52F2-4E46-9E09-8F89EB6F0F3B}" presName="childText" presStyleLbl="revTx" presStyleIdx="0" presStyleCnt="1">
        <dgm:presLayoutVars>
          <dgm:bulletEnabled val="1"/>
        </dgm:presLayoutVars>
      </dgm:prSet>
      <dgm:spPr/>
      <dgm:t>
        <a:bodyPr/>
        <a:lstStyle/>
        <a:p>
          <a:endParaRPr lang="en-US"/>
        </a:p>
      </dgm:t>
    </dgm:pt>
  </dgm:ptLst>
  <dgm:cxnLst>
    <dgm:cxn modelId="{1B127B9C-11A7-4662-87B1-F09C50BB8177}" srcId="{9CB52402-52F2-4E46-9E09-8F89EB6F0F3B}" destId="{A2F5A619-349C-420B-A168-C90A0FF0727B}" srcOrd="0" destOrd="0" parTransId="{113DAA6F-4303-494C-8417-6C10738B92A1}" sibTransId="{91BC7694-8ECF-4E6E-A7F8-F94BF434C962}"/>
    <dgm:cxn modelId="{E116B1EE-4708-40A4-8C8E-6D07328531DC}" srcId="{586BE391-1FA8-430F-91D8-C6EE0A8B68EB}" destId="{9CB52402-52F2-4E46-9E09-8F89EB6F0F3B}" srcOrd="3" destOrd="0" parTransId="{912ED464-F0DA-45CC-B33B-A3936BCA2241}" sibTransId="{9A8564BD-9DEB-45D7-9328-2B19BCE5E9AB}"/>
    <dgm:cxn modelId="{82C1B226-C165-475E-B675-5CA16379A24F}" srcId="{586BE391-1FA8-430F-91D8-C6EE0A8B68EB}" destId="{31649D3A-B565-484C-8499-E85060138CFE}" srcOrd="1" destOrd="0" parTransId="{B7B25819-5BF0-401F-A019-2DFABFA52292}" sibTransId="{1375F3EB-B49C-4C27-B7EF-D1A517D7C681}"/>
    <dgm:cxn modelId="{2BB238AE-EFE9-4AC4-97A3-45073E97FAFA}" type="presOf" srcId="{9CB52402-52F2-4E46-9E09-8F89EB6F0F3B}" destId="{8BF78773-376D-4DA0-A1A2-F6F0CA20F621}" srcOrd="0" destOrd="0" presId="urn:microsoft.com/office/officeart/2005/8/layout/vList2"/>
    <dgm:cxn modelId="{AC27B72E-4712-4364-9692-BD151E40DC8D}" srcId="{586BE391-1FA8-430F-91D8-C6EE0A8B68EB}" destId="{6E87E747-969D-41C6-ABAA-774EE29EDB9D}" srcOrd="2" destOrd="0" parTransId="{32977949-CF4E-45B3-B88F-D4CA951A45F2}" sibTransId="{CC769023-2661-4C2D-8E81-A142BB0D4E85}"/>
    <dgm:cxn modelId="{CC106B47-F830-4DAA-97F0-48AEB7E6BDB4}" srcId="{586BE391-1FA8-430F-91D8-C6EE0A8B68EB}" destId="{0B12A714-58E3-48CF-9E3E-34D272AE353B}" srcOrd="0" destOrd="0" parTransId="{8D14BAA5-E275-4C33-88BF-E9753D0B85C3}" sibTransId="{95028883-532F-4E0E-B8F3-2AF1D87494F5}"/>
    <dgm:cxn modelId="{D6FDDB27-D89F-4228-811A-17FBF1A2A9CA}" type="presOf" srcId="{31649D3A-B565-484C-8499-E85060138CFE}" destId="{752093F4-A67D-4705-BDB9-AACA3410A532}" srcOrd="0" destOrd="0" presId="urn:microsoft.com/office/officeart/2005/8/layout/vList2"/>
    <dgm:cxn modelId="{D34539E6-7708-45DB-BAF8-F89A5217A040}" type="presOf" srcId="{6E87E747-969D-41C6-ABAA-774EE29EDB9D}" destId="{336317E5-8CC1-4479-9DD3-C49E5139A33F}" srcOrd="0" destOrd="0" presId="urn:microsoft.com/office/officeart/2005/8/layout/vList2"/>
    <dgm:cxn modelId="{D6587066-EC5B-4576-B54F-898C795DEB8C}" type="presOf" srcId="{0B12A714-58E3-48CF-9E3E-34D272AE353B}" destId="{8800A651-1816-4548-B425-C258EEBA4F4B}" srcOrd="0" destOrd="0" presId="urn:microsoft.com/office/officeart/2005/8/layout/vList2"/>
    <dgm:cxn modelId="{69AC69A5-B80C-4944-830A-4E1851ECF550}" type="presOf" srcId="{586BE391-1FA8-430F-91D8-C6EE0A8B68EB}" destId="{A8156AF2-605B-41AA-AC4D-80BA962DA36A}" srcOrd="0" destOrd="0" presId="urn:microsoft.com/office/officeart/2005/8/layout/vList2"/>
    <dgm:cxn modelId="{23DE7C73-AB04-4822-8618-D00B67F07480}" type="presOf" srcId="{A2F5A619-349C-420B-A168-C90A0FF0727B}" destId="{8B123DF5-3902-40FB-95C0-684273D673A5}" srcOrd="0" destOrd="0" presId="urn:microsoft.com/office/officeart/2005/8/layout/vList2"/>
    <dgm:cxn modelId="{EC3C7CC3-F424-478F-B6CF-6117D120DFBA}" type="presParOf" srcId="{A8156AF2-605B-41AA-AC4D-80BA962DA36A}" destId="{8800A651-1816-4548-B425-C258EEBA4F4B}" srcOrd="0" destOrd="0" presId="urn:microsoft.com/office/officeart/2005/8/layout/vList2"/>
    <dgm:cxn modelId="{99F3198A-7F4B-44C5-B14D-FCE862A65875}" type="presParOf" srcId="{A8156AF2-605B-41AA-AC4D-80BA962DA36A}" destId="{80BCFE91-3A66-4389-8E4A-3BB756D43354}" srcOrd="1" destOrd="0" presId="urn:microsoft.com/office/officeart/2005/8/layout/vList2"/>
    <dgm:cxn modelId="{08DEF2DF-6D10-41F6-A042-586D89DAA990}" type="presParOf" srcId="{A8156AF2-605B-41AA-AC4D-80BA962DA36A}" destId="{752093F4-A67D-4705-BDB9-AACA3410A532}" srcOrd="2" destOrd="0" presId="urn:microsoft.com/office/officeart/2005/8/layout/vList2"/>
    <dgm:cxn modelId="{A1452110-D3A4-480F-BF3E-026837DD976B}" type="presParOf" srcId="{A8156AF2-605B-41AA-AC4D-80BA962DA36A}" destId="{8D71FF29-9DCA-4820-8E77-A9E65A2A35CF}" srcOrd="3" destOrd="0" presId="urn:microsoft.com/office/officeart/2005/8/layout/vList2"/>
    <dgm:cxn modelId="{3A127290-A92B-4343-B010-A4619AAE21BC}" type="presParOf" srcId="{A8156AF2-605B-41AA-AC4D-80BA962DA36A}" destId="{336317E5-8CC1-4479-9DD3-C49E5139A33F}" srcOrd="4" destOrd="0" presId="urn:microsoft.com/office/officeart/2005/8/layout/vList2"/>
    <dgm:cxn modelId="{58D3A444-8E3C-452D-ADEB-7868E636D1A0}" type="presParOf" srcId="{A8156AF2-605B-41AA-AC4D-80BA962DA36A}" destId="{86EEE79D-D5A7-4D37-9AC2-8C40E037F5CF}" srcOrd="5" destOrd="0" presId="urn:microsoft.com/office/officeart/2005/8/layout/vList2"/>
    <dgm:cxn modelId="{6EAB45C5-B78A-4D3C-A5ED-D88DCF07F5BF}" type="presParOf" srcId="{A8156AF2-605B-41AA-AC4D-80BA962DA36A}" destId="{8BF78773-376D-4DA0-A1A2-F6F0CA20F621}" srcOrd="6" destOrd="0" presId="urn:microsoft.com/office/officeart/2005/8/layout/vList2"/>
    <dgm:cxn modelId="{875AE09F-80BC-4950-A790-4DB02385724E}" type="presParOf" srcId="{A8156AF2-605B-41AA-AC4D-80BA962DA36A}" destId="{8B123DF5-3902-40FB-95C0-684273D673A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86BE391-1FA8-430F-91D8-C6EE0A8B68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8D52C70-F0F5-4F2E-96D3-530A789E523C}">
      <dgm:prSet/>
      <dgm:spPr/>
      <dgm:t>
        <a:bodyPr/>
        <a:lstStyle/>
        <a:p>
          <a:r>
            <a:rPr lang="en-US" smtClean="0"/>
            <a:t>A scenario is a narrative that describes how a user, or a group of users, might use your system. </a:t>
          </a:r>
          <a:endParaRPr lang="en-US" dirty="0"/>
        </a:p>
      </dgm:t>
    </dgm:pt>
    <dgm:pt modelId="{34F8DF8C-FB17-4C2A-9A55-DB56636C3125}" type="parTrans" cxnId="{F23E0FAA-8281-4884-BBAA-C7850F47F959}">
      <dgm:prSet/>
      <dgm:spPr/>
      <dgm:t>
        <a:bodyPr/>
        <a:lstStyle/>
        <a:p>
          <a:endParaRPr lang="en-US"/>
        </a:p>
      </dgm:t>
    </dgm:pt>
    <dgm:pt modelId="{E8174A4B-4605-4EB8-A5EC-A4BCE4AE5282}" type="sibTrans" cxnId="{F23E0FAA-8281-4884-BBAA-C7850F47F959}">
      <dgm:prSet/>
      <dgm:spPr/>
      <dgm:t>
        <a:bodyPr/>
        <a:lstStyle/>
        <a:p>
          <a:endParaRPr lang="en-US"/>
        </a:p>
      </dgm:t>
    </dgm:pt>
    <dgm:pt modelId="{04029CA6-A624-4B9A-B360-6FA6FC42DBB7}">
      <dgm:prSet/>
      <dgm:spPr/>
      <dgm:t>
        <a:bodyPr/>
        <a:lstStyle/>
        <a:p>
          <a:r>
            <a:rPr lang="en-US" smtClean="0"/>
            <a:t>There is no need to include everything in a scenario – the scenario isn’t a system specification. </a:t>
          </a:r>
          <a:endParaRPr lang="en-US" dirty="0"/>
        </a:p>
      </dgm:t>
    </dgm:pt>
    <dgm:pt modelId="{E5366D39-ECEC-461D-8A78-71D714677948}" type="parTrans" cxnId="{3F91ABEB-821D-4D29-80A2-F6AEBEEE1AA4}">
      <dgm:prSet/>
      <dgm:spPr/>
      <dgm:t>
        <a:bodyPr/>
        <a:lstStyle/>
        <a:p>
          <a:endParaRPr lang="en-US"/>
        </a:p>
      </dgm:t>
    </dgm:pt>
    <dgm:pt modelId="{34686084-FAD1-4FD8-9397-27FA710430D3}" type="sibTrans" cxnId="{3F91ABEB-821D-4D29-80A2-F6AEBEEE1AA4}">
      <dgm:prSet/>
      <dgm:spPr/>
      <dgm:t>
        <a:bodyPr/>
        <a:lstStyle/>
        <a:p>
          <a:endParaRPr lang="en-US"/>
        </a:p>
      </dgm:t>
    </dgm:pt>
    <dgm:pt modelId="{3BA494FE-FC58-469D-B24D-D7EA06F7A2CB}">
      <dgm:prSet/>
      <dgm:spPr/>
      <dgm:t>
        <a:bodyPr/>
        <a:lstStyle/>
        <a:p>
          <a:r>
            <a:rPr lang="en-US" smtClean="0"/>
            <a:t>It is simply a description of a situation where a user is using your product’s features to do something that they want to do.</a:t>
          </a:r>
          <a:endParaRPr lang="en-US" dirty="0"/>
        </a:p>
      </dgm:t>
    </dgm:pt>
    <dgm:pt modelId="{5DEB1EDD-48B5-4D78-9DD4-40852B7A5BE5}" type="parTrans" cxnId="{5832080C-788E-46BD-BDD6-68F2E024E1D1}">
      <dgm:prSet/>
      <dgm:spPr/>
      <dgm:t>
        <a:bodyPr/>
        <a:lstStyle/>
        <a:p>
          <a:endParaRPr lang="en-US"/>
        </a:p>
      </dgm:t>
    </dgm:pt>
    <dgm:pt modelId="{70A8579A-C445-4FDA-9EE0-2A9E02476045}" type="sibTrans" cxnId="{5832080C-788E-46BD-BDD6-68F2E024E1D1}">
      <dgm:prSet/>
      <dgm:spPr/>
      <dgm:t>
        <a:bodyPr/>
        <a:lstStyle/>
        <a:p>
          <a:endParaRPr lang="en-US"/>
        </a:p>
      </dgm:t>
    </dgm:pt>
    <dgm:pt modelId="{54B31D4F-DBB2-4015-ABE1-7CE0626159FA}">
      <dgm:prSet/>
      <dgm:spPr/>
      <dgm:t>
        <a:bodyPr/>
        <a:lstStyle/>
        <a:p>
          <a:r>
            <a:rPr lang="en-US" smtClean="0"/>
            <a:t>Scenario descriptions may vary in length from two to three paragraphs up to a page of text.</a:t>
          </a:r>
          <a:endParaRPr lang="en-US" dirty="0"/>
        </a:p>
      </dgm:t>
    </dgm:pt>
    <dgm:pt modelId="{0B2FE59C-2D46-49A2-A903-5A63791BF871}" type="parTrans" cxnId="{E7180068-9F93-4A8F-816F-85F3D60A0ABF}">
      <dgm:prSet/>
      <dgm:spPr/>
      <dgm:t>
        <a:bodyPr/>
        <a:lstStyle/>
        <a:p>
          <a:endParaRPr lang="en-US"/>
        </a:p>
      </dgm:t>
    </dgm:pt>
    <dgm:pt modelId="{BAA6A5DA-1635-4B8E-827C-68E16D30BD5D}" type="sibTrans" cxnId="{E7180068-9F93-4A8F-816F-85F3D60A0ABF}">
      <dgm:prSet/>
      <dgm:spPr/>
      <dgm:t>
        <a:bodyPr/>
        <a:lstStyle/>
        <a:p>
          <a:endParaRPr lang="en-US"/>
        </a:p>
      </dgm:t>
    </dgm:pt>
    <dgm:pt modelId="{72D3FA08-1535-40EF-A11C-A289DEB125B4}" type="pres">
      <dgm:prSet presAssocID="{586BE391-1FA8-430F-91D8-C6EE0A8B68EB}" presName="diagram" presStyleCnt="0">
        <dgm:presLayoutVars>
          <dgm:dir/>
          <dgm:resizeHandles val="exact"/>
        </dgm:presLayoutVars>
      </dgm:prSet>
      <dgm:spPr/>
      <dgm:t>
        <a:bodyPr/>
        <a:lstStyle/>
        <a:p>
          <a:endParaRPr lang="en-US"/>
        </a:p>
      </dgm:t>
    </dgm:pt>
    <dgm:pt modelId="{15C1D603-6C49-4F03-9A23-1B982E7A609B}" type="pres">
      <dgm:prSet presAssocID="{28D52C70-F0F5-4F2E-96D3-530A789E523C}" presName="node" presStyleLbl="node1" presStyleIdx="0" presStyleCnt="4">
        <dgm:presLayoutVars>
          <dgm:bulletEnabled val="1"/>
        </dgm:presLayoutVars>
      </dgm:prSet>
      <dgm:spPr/>
      <dgm:t>
        <a:bodyPr/>
        <a:lstStyle/>
        <a:p>
          <a:endParaRPr lang="en-US"/>
        </a:p>
      </dgm:t>
    </dgm:pt>
    <dgm:pt modelId="{E329E2B4-65D4-4588-B8F0-7419573C4886}" type="pres">
      <dgm:prSet presAssocID="{E8174A4B-4605-4EB8-A5EC-A4BCE4AE5282}" presName="sibTrans" presStyleCnt="0"/>
      <dgm:spPr/>
    </dgm:pt>
    <dgm:pt modelId="{0D1C9562-20D0-4A7C-870E-A6D46017DAF3}" type="pres">
      <dgm:prSet presAssocID="{04029CA6-A624-4B9A-B360-6FA6FC42DBB7}" presName="node" presStyleLbl="node1" presStyleIdx="1" presStyleCnt="4">
        <dgm:presLayoutVars>
          <dgm:bulletEnabled val="1"/>
        </dgm:presLayoutVars>
      </dgm:prSet>
      <dgm:spPr/>
      <dgm:t>
        <a:bodyPr/>
        <a:lstStyle/>
        <a:p>
          <a:endParaRPr lang="en-US"/>
        </a:p>
      </dgm:t>
    </dgm:pt>
    <dgm:pt modelId="{56A63F97-C3BB-4EA9-9E64-BB85223F4C45}" type="pres">
      <dgm:prSet presAssocID="{34686084-FAD1-4FD8-9397-27FA710430D3}" presName="sibTrans" presStyleCnt="0"/>
      <dgm:spPr/>
    </dgm:pt>
    <dgm:pt modelId="{DA99B309-684E-467B-A375-6999C729D1FD}" type="pres">
      <dgm:prSet presAssocID="{3BA494FE-FC58-469D-B24D-D7EA06F7A2CB}" presName="node" presStyleLbl="node1" presStyleIdx="2" presStyleCnt="4">
        <dgm:presLayoutVars>
          <dgm:bulletEnabled val="1"/>
        </dgm:presLayoutVars>
      </dgm:prSet>
      <dgm:spPr/>
      <dgm:t>
        <a:bodyPr/>
        <a:lstStyle/>
        <a:p>
          <a:endParaRPr lang="en-US"/>
        </a:p>
      </dgm:t>
    </dgm:pt>
    <dgm:pt modelId="{C4DE0289-CEA0-406C-9A33-174880D6407A}" type="pres">
      <dgm:prSet presAssocID="{70A8579A-C445-4FDA-9EE0-2A9E02476045}" presName="sibTrans" presStyleCnt="0"/>
      <dgm:spPr/>
    </dgm:pt>
    <dgm:pt modelId="{DDE04E0F-A6AB-43D6-8D27-DA00E280CA4C}" type="pres">
      <dgm:prSet presAssocID="{54B31D4F-DBB2-4015-ABE1-7CE0626159FA}" presName="node" presStyleLbl="node1" presStyleIdx="3" presStyleCnt="4">
        <dgm:presLayoutVars>
          <dgm:bulletEnabled val="1"/>
        </dgm:presLayoutVars>
      </dgm:prSet>
      <dgm:spPr/>
      <dgm:t>
        <a:bodyPr/>
        <a:lstStyle/>
        <a:p>
          <a:endParaRPr lang="en-US"/>
        </a:p>
      </dgm:t>
    </dgm:pt>
  </dgm:ptLst>
  <dgm:cxnLst>
    <dgm:cxn modelId="{F23E0FAA-8281-4884-BBAA-C7850F47F959}" srcId="{586BE391-1FA8-430F-91D8-C6EE0A8B68EB}" destId="{28D52C70-F0F5-4F2E-96D3-530A789E523C}" srcOrd="0" destOrd="0" parTransId="{34F8DF8C-FB17-4C2A-9A55-DB56636C3125}" sibTransId="{E8174A4B-4605-4EB8-A5EC-A4BCE4AE5282}"/>
    <dgm:cxn modelId="{87C66971-F57D-4543-8F14-2FF294271795}" type="presOf" srcId="{04029CA6-A624-4B9A-B360-6FA6FC42DBB7}" destId="{0D1C9562-20D0-4A7C-870E-A6D46017DAF3}" srcOrd="0" destOrd="0" presId="urn:microsoft.com/office/officeart/2005/8/layout/default"/>
    <dgm:cxn modelId="{5832080C-788E-46BD-BDD6-68F2E024E1D1}" srcId="{586BE391-1FA8-430F-91D8-C6EE0A8B68EB}" destId="{3BA494FE-FC58-469D-B24D-D7EA06F7A2CB}" srcOrd="2" destOrd="0" parTransId="{5DEB1EDD-48B5-4D78-9DD4-40852B7A5BE5}" sibTransId="{70A8579A-C445-4FDA-9EE0-2A9E02476045}"/>
    <dgm:cxn modelId="{3F91ABEB-821D-4D29-80A2-F6AEBEEE1AA4}" srcId="{586BE391-1FA8-430F-91D8-C6EE0A8B68EB}" destId="{04029CA6-A624-4B9A-B360-6FA6FC42DBB7}" srcOrd="1" destOrd="0" parTransId="{E5366D39-ECEC-461D-8A78-71D714677948}" sibTransId="{34686084-FAD1-4FD8-9397-27FA710430D3}"/>
    <dgm:cxn modelId="{91887152-6814-46DE-AD8E-EAA4E4BB910B}" type="presOf" srcId="{3BA494FE-FC58-469D-B24D-D7EA06F7A2CB}" destId="{DA99B309-684E-467B-A375-6999C729D1FD}" srcOrd="0" destOrd="0" presId="urn:microsoft.com/office/officeart/2005/8/layout/default"/>
    <dgm:cxn modelId="{A8391CC9-3177-4DD5-989D-66FABA9AB137}" type="presOf" srcId="{54B31D4F-DBB2-4015-ABE1-7CE0626159FA}" destId="{DDE04E0F-A6AB-43D6-8D27-DA00E280CA4C}" srcOrd="0" destOrd="0" presId="urn:microsoft.com/office/officeart/2005/8/layout/default"/>
    <dgm:cxn modelId="{CA031B8B-889E-4D0B-9E4C-BB0E43EE4736}" type="presOf" srcId="{586BE391-1FA8-430F-91D8-C6EE0A8B68EB}" destId="{72D3FA08-1535-40EF-A11C-A289DEB125B4}" srcOrd="0" destOrd="0" presId="urn:microsoft.com/office/officeart/2005/8/layout/default"/>
    <dgm:cxn modelId="{E7180068-9F93-4A8F-816F-85F3D60A0ABF}" srcId="{586BE391-1FA8-430F-91D8-C6EE0A8B68EB}" destId="{54B31D4F-DBB2-4015-ABE1-7CE0626159FA}" srcOrd="3" destOrd="0" parTransId="{0B2FE59C-2D46-49A2-A903-5A63791BF871}" sibTransId="{BAA6A5DA-1635-4B8E-827C-68E16D30BD5D}"/>
    <dgm:cxn modelId="{7821769D-C6DC-4FA7-AB53-EFE3BCD6A02F}" type="presOf" srcId="{28D52C70-F0F5-4F2E-96D3-530A789E523C}" destId="{15C1D603-6C49-4F03-9A23-1B982E7A609B}" srcOrd="0" destOrd="0" presId="urn:microsoft.com/office/officeart/2005/8/layout/default"/>
    <dgm:cxn modelId="{4E5ACD6C-E712-400B-9500-640DB910853F}" type="presParOf" srcId="{72D3FA08-1535-40EF-A11C-A289DEB125B4}" destId="{15C1D603-6C49-4F03-9A23-1B982E7A609B}" srcOrd="0" destOrd="0" presId="urn:microsoft.com/office/officeart/2005/8/layout/default"/>
    <dgm:cxn modelId="{A6BB5E85-65DC-4D22-A3E9-C93A2ADFC35D}" type="presParOf" srcId="{72D3FA08-1535-40EF-A11C-A289DEB125B4}" destId="{E329E2B4-65D4-4588-B8F0-7419573C4886}" srcOrd="1" destOrd="0" presId="urn:microsoft.com/office/officeart/2005/8/layout/default"/>
    <dgm:cxn modelId="{CC92A45F-D2E5-4339-9DD6-7F9829238733}" type="presParOf" srcId="{72D3FA08-1535-40EF-A11C-A289DEB125B4}" destId="{0D1C9562-20D0-4A7C-870E-A6D46017DAF3}" srcOrd="2" destOrd="0" presId="urn:microsoft.com/office/officeart/2005/8/layout/default"/>
    <dgm:cxn modelId="{D06BB812-8950-47C2-8F8C-296FF11695FE}" type="presParOf" srcId="{72D3FA08-1535-40EF-A11C-A289DEB125B4}" destId="{56A63F97-C3BB-4EA9-9E64-BB85223F4C45}" srcOrd="3" destOrd="0" presId="urn:microsoft.com/office/officeart/2005/8/layout/default"/>
    <dgm:cxn modelId="{6960A687-4648-4C9B-9126-886710B61C71}" type="presParOf" srcId="{72D3FA08-1535-40EF-A11C-A289DEB125B4}" destId="{DA99B309-684E-467B-A375-6999C729D1FD}" srcOrd="4" destOrd="0" presId="urn:microsoft.com/office/officeart/2005/8/layout/default"/>
    <dgm:cxn modelId="{49CE406D-BE06-4CD9-A068-6E2AACE5AE71}" type="presParOf" srcId="{72D3FA08-1535-40EF-A11C-A289DEB125B4}" destId="{C4DE0289-CEA0-406C-9A33-174880D6407A}" srcOrd="5" destOrd="0" presId="urn:microsoft.com/office/officeart/2005/8/layout/default"/>
    <dgm:cxn modelId="{BE4FDF30-6396-402E-978F-0874688708D2}" type="presParOf" srcId="{72D3FA08-1535-40EF-A11C-A289DEB125B4}" destId="{DDE04E0F-A6AB-43D6-8D27-DA00E280CA4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86BE391-1FA8-430F-91D8-C6EE0A8B68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2D3FA08-1535-40EF-A11C-A289DEB125B4}" type="pres">
      <dgm:prSet presAssocID="{586BE391-1FA8-430F-91D8-C6EE0A8B68EB}" presName="diagram" presStyleCnt="0">
        <dgm:presLayoutVars>
          <dgm:dir/>
          <dgm:resizeHandles val="exact"/>
        </dgm:presLayoutVars>
      </dgm:prSet>
      <dgm:spPr/>
      <dgm:t>
        <a:bodyPr/>
        <a:lstStyle/>
        <a:p>
          <a:endParaRPr lang="en-US"/>
        </a:p>
      </dgm:t>
    </dgm:pt>
  </dgm:ptLst>
  <dgm:cxnLst>
    <dgm:cxn modelId="{7368A557-FC52-4597-B83D-196C17927654}" type="presOf" srcId="{586BE391-1FA8-430F-91D8-C6EE0A8B68EB}" destId="{72D3FA08-1535-40EF-A11C-A289DEB125B4}"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86BE391-1FA8-430F-91D8-C6EE0A8B68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2D3FA08-1535-40EF-A11C-A289DEB125B4}" type="pres">
      <dgm:prSet presAssocID="{586BE391-1FA8-430F-91D8-C6EE0A8B68EB}" presName="diagram" presStyleCnt="0">
        <dgm:presLayoutVars>
          <dgm:dir/>
          <dgm:resizeHandles val="exact"/>
        </dgm:presLayoutVars>
      </dgm:prSet>
      <dgm:spPr/>
      <dgm:t>
        <a:bodyPr/>
        <a:lstStyle/>
        <a:p>
          <a:endParaRPr lang="en-US"/>
        </a:p>
      </dgm:t>
    </dgm:pt>
  </dgm:ptLst>
  <dgm:cxnLst>
    <dgm:cxn modelId="{37826616-33B2-4D88-99D8-ED331EFC7D03}" type="presOf" srcId="{586BE391-1FA8-430F-91D8-C6EE0A8B68EB}" destId="{72D3FA08-1535-40EF-A11C-A289DEB125B4}"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86BE391-1FA8-430F-91D8-C6EE0A8B68EB}"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87EB210E-9CA6-41FA-8D92-0C95026B9ECF}">
      <dgm:prSet/>
      <dgm:spPr/>
      <dgm:t>
        <a:bodyPr/>
        <a:lstStyle/>
        <a:p>
          <a:r>
            <a:rPr lang="en-US" smtClean="0"/>
            <a:t>A brief statement of the overall objective. </a:t>
          </a:r>
          <a:endParaRPr lang="en-US" dirty="0"/>
        </a:p>
      </dgm:t>
    </dgm:pt>
    <dgm:pt modelId="{2705BDB8-8381-4FFD-BA13-48B3ACB36284}" type="parTrans" cxnId="{94C92A93-F0D4-4B31-A979-2A082E5BEE35}">
      <dgm:prSet/>
      <dgm:spPr/>
      <dgm:t>
        <a:bodyPr/>
        <a:lstStyle/>
        <a:p>
          <a:endParaRPr lang="en-US"/>
        </a:p>
      </dgm:t>
    </dgm:pt>
    <dgm:pt modelId="{A7258177-5548-406B-BD2A-2F3E7191132E}" type="sibTrans" cxnId="{94C92A93-F0D4-4B31-A979-2A082E5BEE35}">
      <dgm:prSet/>
      <dgm:spPr/>
      <dgm:t>
        <a:bodyPr/>
        <a:lstStyle/>
        <a:p>
          <a:endParaRPr lang="en-US"/>
        </a:p>
      </dgm:t>
    </dgm:pt>
    <dgm:pt modelId="{48B48E07-016B-401B-88D4-35EB531BACE8}">
      <dgm:prSet/>
      <dgm:spPr/>
      <dgm:t>
        <a:bodyPr/>
        <a:lstStyle/>
        <a:p>
          <a:r>
            <a:rPr lang="en-US" smtClean="0"/>
            <a:t>In Jack’s scenario, this is to support a class project on the fishing industry. </a:t>
          </a:r>
          <a:endParaRPr lang="en-US" dirty="0"/>
        </a:p>
      </dgm:t>
    </dgm:pt>
    <dgm:pt modelId="{47331AE2-A7E1-4E02-B119-29AB506987AF}" type="parTrans" cxnId="{868CACB4-20C9-4E01-9CFF-C6C878A9EEFE}">
      <dgm:prSet/>
      <dgm:spPr/>
      <dgm:t>
        <a:bodyPr/>
        <a:lstStyle/>
        <a:p>
          <a:endParaRPr lang="en-US"/>
        </a:p>
      </dgm:t>
    </dgm:pt>
    <dgm:pt modelId="{98BB1C62-3A19-4558-93FD-DF9AD97D2691}" type="sibTrans" cxnId="{868CACB4-20C9-4E01-9CFF-C6C878A9EEFE}">
      <dgm:prSet/>
      <dgm:spPr/>
      <dgm:t>
        <a:bodyPr/>
        <a:lstStyle/>
        <a:p>
          <a:endParaRPr lang="en-US"/>
        </a:p>
      </dgm:t>
    </dgm:pt>
    <dgm:pt modelId="{D73F046E-A1A0-403F-9C64-5E3B3D1864C6}">
      <dgm:prSet/>
      <dgm:spPr/>
      <dgm:t>
        <a:bodyPr/>
        <a:lstStyle/>
        <a:p>
          <a:r>
            <a:rPr lang="en-US" smtClean="0"/>
            <a:t>References to the personas involved (Jack) so that you can get information about the capabilities and motivation of that user.</a:t>
          </a:r>
          <a:endParaRPr lang="en-US" dirty="0"/>
        </a:p>
      </dgm:t>
    </dgm:pt>
    <dgm:pt modelId="{3DB6B563-91C8-41C3-905B-DD1D3B9E410C}" type="parTrans" cxnId="{F14B64D1-3481-4DC0-8EA7-F6F03D607060}">
      <dgm:prSet/>
      <dgm:spPr/>
      <dgm:t>
        <a:bodyPr/>
        <a:lstStyle/>
        <a:p>
          <a:endParaRPr lang="en-US"/>
        </a:p>
      </dgm:t>
    </dgm:pt>
    <dgm:pt modelId="{35C6E5AB-7275-423A-BE28-129D00764B93}" type="sibTrans" cxnId="{F14B64D1-3481-4DC0-8EA7-F6F03D607060}">
      <dgm:prSet/>
      <dgm:spPr/>
      <dgm:t>
        <a:bodyPr/>
        <a:lstStyle/>
        <a:p>
          <a:endParaRPr lang="en-US"/>
        </a:p>
      </dgm:t>
    </dgm:pt>
    <dgm:pt modelId="{5DB4CEA7-9098-49C6-AEAB-57269FE71D87}">
      <dgm:prSet/>
      <dgm:spPr/>
      <dgm:t>
        <a:bodyPr/>
        <a:lstStyle/>
        <a:p>
          <a:r>
            <a:rPr lang="en-US" smtClean="0"/>
            <a:t>Information about what is involved in doing the activity. For example, in Jack’s scenario this involves gathering reminiscences from relatives, accessing newspaper archives, etc.</a:t>
          </a:r>
          <a:endParaRPr lang="en-US" dirty="0"/>
        </a:p>
      </dgm:t>
    </dgm:pt>
    <dgm:pt modelId="{CA8C72DA-35FA-4F82-8B89-4F485BBBA432}" type="parTrans" cxnId="{3846F494-D1DE-4A45-9F48-3F6F99FEB2DE}">
      <dgm:prSet/>
      <dgm:spPr/>
      <dgm:t>
        <a:bodyPr/>
        <a:lstStyle/>
        <a:p>
          <a:endParaRPr lang="en-US"/>
        </a:p>
      </dgm:t>
    </dgm:pt>
    <dgm:pt modelId="{3BDB07E4-333E-49BD-A12A-01EC7791C0DD}" type="sibTrans" cxnId="{3846F494-D1DE-4A45-9F48-3F6F99FEB2DE}">
      <dgm:prSet/>
      <dgm:spPr/>
      <dgm:t>
        <a:bodyPr/>
        <a:lstStyle/>
        <a:p>
          <a:endParaRPr lang="en-US"/>
        </a:p>
      </dgm:t>
    </dgm:pt>
    <dgm:pt modelId="{AA0267FB-5457-4D2B-BC2E-C427B4D2D933}">
      <dgm:prSet/>
      <dgm:spPr/>
      <dgm:t>
        <a:bodyPr/>
        <a:lstStyle/>
        <a:p>
          <a:r>
            <a:rPr lang="en-US" smtClean="0"/>
            <a:t>An explanation of problems that can’t be readily addressed using the existing system. </a:t>
          </a:r>
          <a:endParaRPr lang="en-US" dirty="0"/>
        </a:p>
      </dgm:t>
    </dgm:pt>
    <dgm:pt modelId="{DCC772BE-2991-4905-9014-668329220730}" type="parTrans" cxnId="{DF27F1FE-6470-47D1-A395-B66DC6826982}">
      <dgm:prSet/>
      <dgm:spPr/>
      <dgm:t>
        <a:bodyPr/>
        <a:lstStyle/>
        <a:p>
          <a:endParaRPr lang="en-US"/>
        </a:p>
      </dgm:t>
    </dgm:pt>
    <dgm:pt modelId="{AD918C8C-0C8E-47B4-B470-9F8662531BC9}" type="sibTrans" cxnId="{DF27F1FE-6470-47D1-A395-B66DC6826982}">
      <dgm:prSet/>
      <dgm:spPr/>
      <dgm:t>
        <a:bodyPr/>
        <a:lstStyle/>
        <a:p>
          <a:endParaRPr lang="en-US"/>
        </a:p>
      </dgm:t>
    </dgm:pt>
    <dgm:pt modelId="{6D1A9796-A0B6-4968-AD9B-92AC500309F1}">
      <dgm:prSet/>
      <dgm:spPr/>
      <dgm:t>
        <a:bodyPr/>
        <a:lstStyle/>
        <a:p>
          <a:r>
            <a:rPr lang="en-US" smtClean="0"/>
            <a:t>Young children don’t understand issues such as copyright and privacy, so photo sharing requires a site that a teacher can moderate to make sure that published images are legal and acceptable.</a:t>
          </a:r>
          <a:endParaRPr lang="en-US" dirty="0"/>
        </a:p>
      </dgm:t>
    </dgm:pt>
    <dgm:pt modelId="{E05E932D-AD87-4459-8201-895C774088D6}" type="parTrans" cxnId="{B113DC5F-B9AB-44AD-A271-1163D302F94A}">
      <dgm:prSet/>
      <dgm:spPr/>
      <dgm:t>
        <a:bodyPr/>
        <a:lstStyle/>
        <a:p>
          <a:endParaRPr lang="en-US"/>
        </a:p>
      </dgm:t>
    </dgm:pt>
    <dgm:pt modelId="{2CBA5DEA-31AE-4594-BDD3-BD2F7863B074}" type="sibTrans" cxnId="{B113DC5F-B9AB-44AD-A271-1163D302F94A}">
      <dgm:prSet/>
      <dgm:spPr/>
      <dgm:t>
        <a:bodyPr/>
        <a:lstStyle/>
        <a:p>
          <a:endParaRPr lang="en-US"/>
        </a:p>
      </dgm:t>
    </dgm:pt>
    <dgm:pt modelId="{7CB91093-220B-4E3D-B71A-E009BEDDC7EE}">
      <dgm:prSet/>
      <dgm:spPr/>
      <dgm:t>
        <a:bodyPr/>
        <a:lstStyle/>
        <a:p>
          <a:r>
            <a:rPr lang="en-US" smtClean="0"/>
            <a:t>A description of one way that the identified problem might be addressed. </a:t>
          </a:r>
          <a:endParaRPr lang="en-US" dirty="0"/>
        </a:p>
      </dgm:t>
    </dgm:pt>
    <dgm:pt modelId="{F63DF00A-C241-4D43-B732-6E59D56D3079}" type="parTrans" cxnId="{BEA7FC20-264A-486A-87F0-D3B8F9985E99}">
      <dgm:prSet/>
      <dgm:spPr/>
      <dgm:t>
        <a:bodyPr/>
        <a:lstStyle/>
        <a:p>
          <a:endParaRPr lang="en-US"/>
        </a:p>
      </dgm:t>
    </dgm:pt>
    <dgm:pt modelId="{87C2A1E5-9ED7-4DF4-BBDA-8A92B57DB389}" type="sibTrans" cxnId="{BEA7FC20-264A-486A-87F0-D3B8F9985E99}">
      <dgm:prSet/>
      <dgm:spPr/>
      <dgm:t>
        <a:bodyPr/>
        <a:lstStyle/>
        <a:p>
          <a:endParaRPr lang="en-US"/>
        </a:p>
      </dgm:t>
    </dgm:pt>
    <dgm:pt modelId="{66EFC280-D68C-42F4-9DAB-0E140DD1A047}">
      <dgm:prSet/>
      <dgm:spPr/>
      <dgm:t>
        <a:bodyPr/>
        <a:lstStyle/>
        <a:p>
          <a:r>
            <a:rPr lang="en-US" smtClean="0"/>
            <a:t>In Jack’s scenario, the preferred approach is to use an external tool designed for school students. </a:t>
          </a:r>
          <a:endParaRPr lang="en-US" dirty="0"/>
        </a:p>
      </dgm:t>
    </dgm:pt>
    <dgm:pt modelId="{970EC34A-886E-4824-8083-399670380908}" type="parTrans" cxnId="{01BFA439-7FAB-4C44-B07C-72438E09D6EB}">
      <dgm:prSet/>
      <dgm:spPr/>
      <dgm:t>
        <a:bodyPr/>
        <a:lstStyle/>
        <a:p>
          <a:endParaRPr lang="en-US"/>
        </a:p>
      </dgm:t>
    </dgm:pt>
    <dgm:pt modelId="{D6878A11-771B-43B4-AE25-4DB1B7CC179A}" type="sibTrans" cxnId="{01BFA439-7FAB-4C44-B07C-72438E09D6EB}">
      <dgm:prSet/>
      <dgm:spPr/>
      <dgm:t>
        <a:bodyPr/>
        <a:lstStyle/>
        <a:p>
          <a:endParaRPr lang="en-US"/>
        </a:p>
      </dgm:t>
    </dgm:pt>
    <dgm:pt modelId="{3697A51D-973D-4974-81C3-9D838CF5B071}" type="pres">
      <dgm:prSet presAssocID="{586BE391-1FA8-430F-91D8-C6EE0A8B68EB}" presName="Name0" presStyleCnt="0">
        <dgm:presLayoutVars>
          <dgm:dir/>
          <dgm:resizeHandles val="exact"/>
        </dgm:presLayoutVars>
      </dgm:prSet>
      <dgm:spPr/>
      <dgm:t>
        <a:bodyPr/>
        <a:lstStyle/>
        <a:p>
          <a:endParaRPr lang="en-US"/>
        </a:p>
      </dgm:t>
    </dgm:pt>
    <dgm:pt modelId="{E15DCA63-0F5C-4F4C-BDD4-6D0CD4ED34DD}" type="pres">
      <dgm:prSet presAssocID="{87EB210E-9CA6-41FA-8D92-0C95026B9ECF}" presName="node" presStyleLbl="node1" presStyleIdx="0" presStyleCnt="5">
        <dgm:presLayoutVars>
          <dgm:bulletEnabled val="1"/>
        </dgm:presLayoutVars>
      </dgm:prSet>
      <dgm:spPr/>
      <dgm:t>
        <a:bodyPr/>
        <a:lstStyle/>
        <a:p>
          <a:endParaRPr lang="en-US"/>
        </a:p>
      </dgm:t>
    </dgm:pt>
    <dgm:pt modelId="{2BF92D39-9E08-450D-9016-280C725A60A1}" type="pres">
      <dgm:prSet presAssocID="{A7258177-5548-406B-BD2A-2F3E7191132E}" presName="sibTrans" presStyleCnt="0"/>
      <dgm:spPr/>
    </dgm:pt>
    <dgm:pt modelId="{D530762B-020B-486A-8B36-8AACD0E92126}" type="pres">
      <dgm:prSet presAssocID="{D73F046E-A1A0-403F-9C64-5E3B3D1864C6}" presName="node" presStyleLbl="node1" presStyleIdx="1" presStyleCnt="5">
        <dgm:presLayoutVars>
          <dgm:bulletEnabled val="1"/>
        </dgm:presLayoutVars>
      </dgm:prSet>
      <dgm:spPr/>
      <dgm:t>
        <a:bodyPr/>
        <a:lstStyle/>
        <a:p>
          <a:endParaRPr lang="en-US"/>
        </a:p>
      </dgm:t>
    </dgm:pt>
    <dgm:pt modelId="{6445ABD4-3F02-46F7-9843-8E36457AB470}" type="pres">
      <dgm:prSet presAssocID="{35C6E5AB-7275-423A-BE28-129D00764B93}" presName="sibTrans" presStyleCnt="0"/>
      <dgm:spPr/>
    </dgm:pt>
    <dgm:pt modelId="{292A8EAE-AD3E-42C1-96BC-88AF6355F4EC}" type="pres">
      <dgm:prSet presAssocID="{5DB4CEA7-9098-49C6-AEAB-57269FE71D87}" presName="node" presStyleLbl="node1" presStyleIdx="2" presStyleCnt="5">
        <dgm:presLayoutVars>
          <dgm:bulletEnabled val="1"/>
        </dgm:presLayoutVars>
      </dgm:prSet>
      <dgm:spPr/>
      <dgm:t>
        <a:bodyPr/>
        <a:lstStyle/>
        <a:p>
          <a:endParaRPr lang="en-US"/>
        </a:p>
      </dgm:t>
    </dgm:pt>
    <dgm:pt modelId="{822C5D7D-80A1-4AE6-835B-A7CBCD5209D8}" type="pres">
      <dgm:prSet presAssocID="{3BDB07E4-333E-49BD-A12A-01EC7791C0DD}" presName="sibTrans" presStyleCnt="0"/>
      <dgm:spPr/>
    </dgm:pt>
    <dgm:pt modelId="{F8407F43-8238-494D-85FE-7A524AED8647}" type="pres">
      <dgm:prSet presAssocID="{AA0267FB-5457-4D2B-BC2E-C427B4D2D933}" presName="node" presStyleLbl="node1" presStyleIdx="3" presStyleCnt="5">
        <dgm:presLayoutVars>
          <dgm:bulletEnabled val="1"/>
        </dgm:presLayoutVars>
      </dgm:prSet>
      <dgm:spPr/>
      <dgm:t>
        <a:bodyPr/>
        <a:lstStyle/>
        <a:p>
          <a:endParaRPr lang="en-US"/>
        </a:p>
      </dgm:t>
    </dgm:pt>
    <dgm:pt modelId="{2F52264D-FA87-432C-9435-1E41D0B73315}" type="pres">
      <dgm:prSet presAssocID="{AD918C8C-0C8E-47B4-B470-9F8662531BC9}" presName="sibTrans" presStyleCnt="0"/>
      <dgm:spPr/>
    </dgm:pt>
    <dgm:pt modelId="{FFAC1E2C-01CC-4DA8-B56E-B7FCDDD9A37C}" type="pres">
      <dgm:prSet presAssocID="{7CB91093-220B-4E3D-B71A-E009BEDDC7EE}" presName="node" presStyleLbl="node1" presStyleIdx="4" presStyleCnt="5">
        <dgm:presLayoutVars>
          <dgm:bulletEnabled val="1"/>
        </dgm:presLayoutVars>
      </dgm:prSet>
      <dgm:spPr/>
      <dgm:t>
        <a:bodyPr/>
        <a:lstStyle/>
        <a:p>
          <a:endParaRPr lang="en-US"/>
        </a:p>
      </dgm:t>
    </dgm:pt>
  </dgm:ptLst>
  <dgm:cxnLst>
    <dgm:cxn modelId="{2794A46F-4A7B-4BF5-AE58-978947347C0D}" type="presOf" srcId="{586BE391-1FA8-430F-91D8-C6EE0A8B68EB}" destId="{3697A51D-973D-4974-81C3-9D838CF5B071}" srcOrd="0" destOrd="0" presId="urn:microsoft.com/office/officeart/2005/8/layout/hList6"/>
    <dgm:cxn modelId="{868CACB4-20C9-4E01-9CFF-C6C878A9EEFE}" srcId="{87EB210E-9CA6-41FA-8D92-0C95026B9ECF}" destId="{48B48E07-016B-401B-88D4-35EB531BACE8}" srcOrd="0" destOrd="0" parTransId="{47331AE2-A7E1-4E02-B119-29AB506987AF}" sibTransId="{98BB1C62-3A19-4558-93FD-DF9AD97D2691}"/>
    <dgm:cxn modelId="{3846F494-D1DE-4A45-9F48-3F6F99FEB2DE}" srcId="{586BE391-1FA8-430F-91D8-C6EE0A8B68EB}" destId="{5DB4CEA7-9098-49C6-AEAB-57269FE71D87}" srcOrd="2" destOrd="0" parTransId="{CA8C72DA-35FA-4F82-8B89-4F485BBBA432}" sibTransId="{3BDB07E4-333E-49BD-A12A-01EC7791C0DD}"/>
    <dgm:cxn modelId="{0B2BDB62-548C-4D25-A137-25A3F20B239F}" type="presOf" srcId="{6D1A9796-A0B6-4968-AD9B-92AC500309F1}" destId="{F8407F43-8238-494D-85FE-7A524AED8647}" srcOrd="0" destOrd="1" presId="urn:microsoft.com/office/officeart/2005/8/layout/hList6"/>
    <dgm:cxn modelId="{94C92A93-F0D4-4B31-A979-2A082E5BEE35}" srcId="{586BE391-1FA8-430F-91D8-C6EE0A8B68EB}" destId="{87EB210E-9CA6-41FA-8D92-0C95026B9ECF}" srcOrd="0" destOrd="0" parTransId="{2705BDB8-8381-4FFD-BA13-48B3ACB36284}" sibTransId="{A7258177-5548-406B-BD2A-2F3E7191132E}"/>
    <dgm:cxn modelId="{0F5D50CF-72EC-418D-A4B2-93FDB3DEC263}" type="presOf" srcId="{7CB91093-220B-4E3D-B71A-E009BEDDC7EE}" destId="{FFAC1E2C-01CC-4DA8-B56E-B7FCDDD9A37C}" srcOrd="0" destOrd="0" presId="urn:microsoft.com/office/officeart/2005/8/layout/hList6"/>
    <dgm:cxn modelId="{A5289425-9714-4733-8538-2CC0B708FECE}" type="presOf" srcId="{87EB210E-9CA6-41FA-8D92-0C95026B9ECF}" destId="{E15DCA63-0F5C-4F4C-BDD4-6D0CD4ED34DD}" srcOrd="0" destOrd="0" presId="urn:microsoft.com/office/officeart/2005/8/layout/hList6"/>
    <dgm:cxn modelId="{DF27F1FE-6470-47D1-A395-B66DC6826982}" srcId="{586BE391-1FA8-430F-91D8-C6EE0A8B68EB}" destId="{AA0267FB-5457-4D2B-BC2E-C427B4D2D933}" srcOrd="3" destOrd="0" parTransId="{DCC772BE-2991-4905-9014-668329220730}" sibTransId="{AD918C8C-0C8E-47B4-B470-9F8662531BC9}"/>
    <dgm:cxn modelId="{CB645C78-1373-4EA8-B774-97586C6AC837}" type="presOf" srcId="{48B48E07-016B-401B-88D4-35EB531BACE8}" destId="{E15DCA63-0F5C-4F4C-BDD4-6D0CD4ED34DD}" srcOrd="0" destOrd="1" presId="urn:microsoft.com/office/officeart/2005/8/layout/hList6"/>
    <dgm:cxn modelId="{808A02E9-60F3-45D3-AEDD-7845812C4528}" type="presOf" srcId="{5DB4CEA7-9098-49C6-AEAB-57269FE71D87}" destId="{292A8EAE-AD3E-42C1-96BC-88AF6355F4EC}" srcOrd="0" destOrd="0" presId="urn:microsoft.com/office/officeart/2005/8/layout/hList6"/>
    <dgm:cxn modelId="{01BFA439-7FAB-4C44-B07C-72438E09D6EB}" srcId="{7CB91093-220B-4E3D-B71A-E009BEDDC7EE}" destId="{66EFC280-D68C-42F4-9DAB-0E140DD1A047}" srcOrd="0" destOrd="0" parTransId="{970EC34A-886E-4824-8083-399670380908}" sibTransId="{D6878A11-771B-43B4-AE25-4DB1B7CC179A}"/>
    <dgm:cxn modelId="{5CBB9263-9EF6-4B38-863D-29094D0EEEE7}" type="presOf" srcId="{66EFC280-D68C-42F4-9DAB-0E140DD1A047}" destId="{FFAC1E2C-01CC-4DA8-B56E-B7FCDDD9A37C}" srcOrd="0" destOrd="1" presId="urn:microsoft.com/office/officeart/2005/8/layout/hList6"/>
    <dgm:cxn modelId="{BEA7FC20-264A-486A-87F0-D3B8F9985E99}" srcId="{586BE391-1FA8-430F-91D8-C6EE0A8B68EB}" destId="{7CB91093-220B-4E3D-B71A-E009BEDDC7EE}" srcOrd="4" destOrd="0" parTransId="{F63DF00A-C241-4D43-B732-6E59D56D3079}" sibTransId="{87C2A1E5-9ED7-4DF4-BBDA-8A92B57DB389}"/>
    <dgm:cxn modelId="{F14B64D1-3481-4DC0-8EA7-F6F03D607060}" srcId="{586BE391-1FA8-430F-91D8-C6EE0A8B68EB}" destId="{D73F046E-A1A0-403F-9C64-5E3B3D1864C6}" srcOrd="1" destOrd="0" parTransId="{3DB6B563-91C8-41C3-905B-DD1D3B9E410C}" sibTransId="{35C6E5AB-7275-423A-BE28-129D00764B93}"/>
    <dgm:cxn modelId="{BCF065A3-208D-4693-89D8-1ABE92F24409}" type="presOf" srcId="{AA0267FB-5457-4D2B-BC2E-C427B4D2D933}" destId="{F8407F43-8238-494D-85FE-7A524AED8647}" srcOrd="0" destOrd="0" presId="urn:microsoft.com/office/officeart/2005/8/layout/hList6"/>
    <dgm:cxn modelId="{435E4D2E-2B52-45EA-B073-6DB6D6831138}" type="presOf" srcId="{D73F046E-A1A0-403F-9C64-5E3B3D1864C6}" destId="{D530762B-020B-486A-8B36-8AACD0E92126}" srcOrd="0" destOrd="0" presId="urn:microsoft.com/office/officeart/2005/8/layout/hList6"/>
    <dgm:cxn modelId="{B113DC5F-B9AB-44AD-A271-1163D302F94A}" srcId="{AA0267FB-5457-4D2B-BC2E-C427B4D2D933}" destId="{6D1A9796-A0B6-4968-AD9B-92AC500309F1}" srcOrd="0" destOrd="0" parTransId="{E05E932D-AD87-4459-8201-895C774088D6}" sibTransId="{2CBA5DEA-31AE-4594-BDD3-BD2F7863B074}"/>
    <dgm:cxn modelId="{6B02A3A1-AD1F-49CA-BB32-71EC40C3B6F5}" type="presParOf" srcId="{3697A51D-973D-4974-81C3-9D838CF5B071}" destId="{E15DCA63-0F5C-4F4C-BDD4-6D0CD4ED34DD}" srcOrd="0" destOrd="0" presId="urn:microsoft.com/office/officeart/2005/8/layout/hList6"/>
    <dgm:cxn modelId="{49B51234-4FED-4980-A0EB-7570D2FD4ECA}" type="presParOf" srcId="{3697A51D-973D-4974-81C3-9D838CF5B071}" destId="{2BF92D39-9E08-450D-9016-280C725A60A1}" srcOrd="1" destOrd="0" presId="urn:microsoft.com/office/officeart/2005/8/layout/hList6"/>
    <dgm:cxn modelId="{C3234E9E-7CB4-4DDA-8430-754A37A9E385}" type="presParOf" srcId="{3697A51D-973D-4974-81C3-9D838CF5B071}" destId="{D530762B-020B-486A-8B36-8AACD0E92126}" srcOrd="2" destOrd="0" presId="urn:microsoft.com/office/officeart/2005/8/layout/hList6"/>
    <dgm:cxn modelId="{B2BA05B2-E734-4612-BBFD-3093DFFAA1E7}" type="presParOf" srcId="{3697A51D-973D-4974-81C3-9D838CF5B071}" destId="{6445ABD4-3F02-46F7-9843-8E36457AB470}" srcOrd="3" destOrd="0" presId="urn:microsoft.com/office/officeart/2005/8/layout/hList6"/>
    <dgm:cxn modelId="{90ED903D-95B3-4F0D-94B6-AF773A6FD9A3}" type="presParOf" srcId="{3697A51D-973D-4974-81C3-9D838CF5B071}" destId="{292A8EAE-AD3E-42C1-96BC-88AF6355F4EC}" srcOrd="4" destOrd="0" presId="urn:microsoft.com/office/officeart/2005/8/layout/hList6"/>
    <dgm:cxn modelId="{AE2C621D-97E9-48F6-9989-952F41B2F5E1}" type="presParOf" srcId="{3697A51D-973D-4974-81C3-9D838CF5B071}" destId="{822C5D7D-80A1-4AE6-835B-A7CBCD5209D8}" srcOrd="5" destOrd="0" presId="urn:microsoft.com/office/officeart/2005/8/layout/hList6"/>
    <dgm:cxn modelId="{A7F5833F-A041-4348-8DD8-B5F54C8C5E3D}" type="presParOf" srcId="{3697A51D-973D-4974-81C3-9D838CF5B071}" destId="{F8407F43-8238-494D-85FE-7A524AED8647}" srcOrd="6" destOrd="0" presId="urn:microsoft.com/office/officeart/2005/8/layout/hList6"/>
    <dgm:cxn modelId="{9A4C4A2A-7D3C-452F-AD3B-954A846FAC2C}" type="presParOf" srcId="{3697A51D-973D-4974-81C3-9D838CF5B071}" destId="{2F52264D-FA87-432C-9435-1E41D0B73315}" srcOrd="7" destOrd="0" presId="urn:microsoft.com/office/officeart/2005/8/layout/hList6"/>
    <dgm:cxn modelId="{54336D6F-864F-4D75-9B62-79EED1ECF30B}" type="presParOf" srcId="{3697A51D-973D-4974-81C3-9D838CF5B071}" destId="{FFAC1E2C-01CC-4DA8-B56E-B7FCDDD9A37C}"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1CB691A-94BA-49F7-B949-F29566FC8E67}">
      <dgm:prSet/>
      <dgm:spPr/>
      <dgm:t>
        <a:bodyPr/>
        <a:lstStyle/>
        <a:p>
          <a:r>
            <a:rPr lang="en-US" smtClean="0"/>
            <a:t>A feature is a fragment of functionality such as a ‘print’ feature, a ‘change background feature’, a ‘new document’ feature and so on. </a:t>
          </a:r>
          <a:endParaRPr lang="en-US" dirty="0"/>
        </a:p>
      </dgm:t>
    </dgm:pt>
    <dgm:pt modelId="{D9C23BAB-5AEA-4AAC-B39A-BDA60D85B49F}" type="parTrans" cxnId="{67BE5E3D-B2B9-400A-99B7-35DCE504CD67}">
      <dgm:prSet/>
      <dgm:spPr/>
      <dgm:t>
        <a:bodyPr/>
        <a:lstStyle/>
        <a:p>
          <a:endParaRPr lang="en-US"/>
        </a:p>
      </dgm:t>
    </dgm:pt>
    <dgm:pt modelId="{A8BB3A44-8018-40DE-9443-12391B62961C}" type="sibTrans" cxnId="{67BE5E3D-B2B9-400A-99B7-35DCE504CD67}">
      <dgm:prSet/>
      <dgm:spPr/>
      <dgm:t>
        <a:bodyPr/>
        <a:lstStyle/>
        <a:p>
          <a:endParaRPr lang="en-US"/>
        </a:p>
      </dgm:t>
    </dgm:pt>
    <dgm:pt modelId="{D3962DEE-B252-4877-96C2-757798A4A2B2}">
      <dgm:prSet/>
      <dgm:spPr/>
      <dgm:t>
        <a:bodyPr/>
        <a:lstStyle/>
        <a:p>
          <a:r>
            <a:rPr lang="en-US" smtClean="0"/>
            <a:t>Before you start programming a product, you should aim to create a list of features to be included in your product. </a:t>
          </a:r>
          <a:endParaRPr lang="en-US" dirty="0"/>
        </a:p>
      </dgm:t>
    </dgm:pt>
    <dgm:pt modelId="{C20E7982-3186-436F-858D-4BE7D0362B67}" type="parTrans" cxnId="{56DD44AB-3515-4FED-8FF0-76FB432EA350}">
      <dgm:prSet/>
      <dgm:spPr/>
      <dgm:t>
        <a:bodyPr/>
        <a:lstStyle/>
        <a:p>
          <a:endParaRPr lang="en-US"/>
        </a:p>
      </dgm:t>
    </dgm:pt>
    <dgm:pt modelId="{2B1831FE-5586-43D5-8B19-6E48F8A2D84B}" type="sibTrans" cxnId="{56DD44AB-3515-4FED-8FF0-76FB432EA350}">
      <dgm:prSet/>
      <dgm:spPr/>
      <dgm:t>
        <a:bodyPr/>
        <a:lstStyle/>
        <a:p>
          <a:endParaRPr lang="en-US"/>
        </a:p>
      </dgm:t>
    </dgm:pt>
    <dgm:pt modelId="{E49DDB7A-50F4-4F79-BAAD-FF3F031A1ECA}">
      <dgm:prSet/>
      <dgm:spPr/>
      <dgm:t>
        <a:bodyPr/>
        <a:lstStyle/>
        <a:p>
          <a:r>
            <a:rPr lang="en-US" smtClean="0"/>
            <a:t>The feature list should be your starting point for product design and development.</a:t>
          </a:r>
          <a:endParaRPr lang="en-US" dirty="0"/>
        </a:p>
      </dgm:t>
    </dgm:pt>
    <dgm:pt modelId="{2D475125-6A03-4F54-82BE-DF8F284034B5}" type="parTrans" cxnId="{1D6D426B-C2BD-4280-8D35-8A423D10630E}">
      <dgm:prSet/>
      <dgm:spPr/>
      <dgm:t>
        <a:bodyPr/>
        <a:lstStyle/>
        <a:p>
          <a:endParaRPr lang="en-US"/>
        </a:p>
      </dgm:t>
    </dgm:pt>
    <dgm:pt modelId="{1F98F2AE-FA54-4B27-B318-A50AC0BAFA3E}" type="sibTrans" cxnId="{1D6D426B-C2BD-4280-8D35-8A423D10630E}">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C2F3DC4A-08EE-498E-BCE3-6E63E24994F1}" type="pres">
      <dgm:prSet presAssocID="{B1CB691A-94BA-49F7-B949-F29566FC8E67}" presName="parentText" presStyleLbl="node1" presStyleIdx="0" presStyleCnt="3">
        <dgm:presLayoutVars>
          <dgm:chMax val="0"/>
          <dgm:bulletEnabled val="1"/>
        </dgm:presLayoutVars>
      </dgm:prSet>
      <dgm:spPr/>
      <dgm:t>
        <a:bodyPr/>
        <a:lstStyle/>
        <a:p>
          <a:endParaRPr lang="en-US"/>
        </a:p>
      </dgm:t>
    </dgm:pt>
    <dgm:pt modelId="{090733DD-3A0B-492C-82C1-819DBD609D02}" type="pres">
      <dgm:prSet presAssocID="{A8BB3A44-8018-40DE-9443-12391B62961C}" presName="spacer" presStyleCnt="0"/>
      <dgm:spPr/>
    </dgm:pt>
    <dgm:pt modelId="{43F4ED3C-17B7-45AA-92E7-7A1B01894BFA}" type="pres">
      <dgm:prSet presAssocID="{D3962DEE-B252-4877-96C2-757798A4A2B2}" presName="parentText" presStyleLbl="node1" presStyleIdx="1" presStyleCnt="3">
        <dgm:presLayoutVars>
          <dgm:chMax val="0"/>
          <dgm:bulletEnabled val="1"/>
        </dgm:presLayoutVars>
      </dgm:prSet>
      <dgm:spPr/>
      <dgm:t>
        <a:bodyPr/>
        <a:lstStyle/>
        <a:p>
          <a:endParaRPr lang="en-US"/>
        </a:p>
      </dgm:t>
    </dgm:pt>
    <dgm:pt modelId="{277ED6BA-7E97-454C-9D44-F1CDC1416648}" type="pres">
      <dgm:prSet presAssocID="{2B1831FE-5586-43D5-8B19-6E48F8A2D84B}" presName="spacer" presStyleCnt="0"/>
      <dgm:spPr/>
    </dgm:pt>
    <dgm:pt modelId="{F3825016-04A9-4F3B-AD40-7AAF1917DDA4}" type="pres">
      <dgm:prSet presAssocID="{E49DDB7A-50F4-4F79-BAAD-FF3F031A1ECA}" presName="parentText" presStyleLbl="node1" presStyleIdx="2" presStyleCnt="3">
        <dgm:presLayoutVars>
          <dgm:chMax val="0"/>
          <dgm:bulletEnabled val="1"/>
        </dgm:presLayoutVars>
      </dgm:prSet>
      <dgm:spPr/>
      <dgm:t>
        <a:bodyPr/>
        <a:lstStyle/>
        <a:p>
          <a:endParaRPr lang="en-US"/>
        </a:p>
      </dgm:t>
    </dgm:pt>
  </dgm:ptLst>
  <dgm:cxnLst>
    <dgm:cxn modelId="{56DD44AB-3515-4FED-8FF0-76FB432EA350}" srcId="{586BE391-1FA8-430F-91D8-C6EE0A8B68EB}" destId="{D3962DEE-B252-4877-96C2-757798A4A2B2}" srcOrd="1" destOrd="0" parTransId="{C20E7982-3186-436F-858D-4BE7D0362B67}" sibTransId="{2B1831FE-5586-43D5-8B19-6E48F8A2D84B}"/>
    <dgm:cxn modelId="{1D6D426B-C2BD-4280-8D35-8A423D10630E}" srcId="{586BE391-1FA8-430F-91D8-C6EE0A8B68EB}" destId="{E49DDB7A-50F4-4F79-BAAD-FF3F031A1ECA}" srcOrd="2" destOrd="0" parTransId="{2D475125-6A03-4F54-82BE-DF8F284034B5}" sibTransId="{1F98F2AE-FA54-4B27-B318-A50AC0BAFA3E}"/>
    <dgm:cxn modelId="{CF504258-8438-4D1C-A84E-C3287321234B}" type="presOf" srcId="{B1CB691A-94BA-49F7-B949-F29566FC8E67}" destId="{C2F3DC4A-08EE-498E-BCE3-6E63E24994F1}" srcOrd="0" destOrd="0" presId="urn:microsoft.com/office/officeart/2005/8/layout/vList2"/>
    <dgm:cxn modelId="{C576E2A8-3163-4E93-BF03-2F3628FB336F}" type="presOf" srcId="{D3962DEE-B252-4877-96C2-757798A4A2B2}" destId="{43F4ED3C-17B7-45AA-92E7-7A1B01894BFA}" srcOrd="0" destOrd="0" presId="urn:microsoft.com/office/officeart/2005/8/layout/vList2"/>
    <dgm:cxn modelId="{67BE5E3D-B2B9-400A-99B7-35DCE504CD67}" srcId="{586BE391-1FA8-430F-91D8-C6EE0A8B68EB}" destId="{B1CB691A-94BA-49F7-B949-F29566FC8E67}" srcOrd="0" destOrd="0" parTransId="{D9C23BAB-5AEA-4AAC-B39A-BDA60D85B49F}" sibTransId="{A8BB3A44-8018-40DE-9443-12391B62961C}"/>
    <dgm:cxn modelId="{73C79155-A8B5-4F14-821F-7B8F68676B02}" type="presOf" srcId="{586BE391-1FA8-430F-91D8-C6EE0A8B68EB}" destId="{A8156AF2-605B-41AA-AC4D-80BA962DA36A}" srcOrd="0" destOrd="0" presId="urn:microsoft.com/office/officeart/2005/8/layout/vList2"/>
    <dgm:cxn modelId="{8A3BD9B4-1EE3-444C-9A10-9CDB1DBAE475}" type="presOf" srcId="{E49DDB7A-50F4-4F79-BAAD-FF3F031A1ECA}" destId="{F3825016-04A9-4F3B-AD40-7AAF1917DDA4}" srcOrd="0" destOrd="0" presId="urn:microsoft.com/office/officeart/2005/8/layout/vList2"/>
    <dgm:cxn modelId="{6BC1314E-94C7-4D98-9331-39554A98B5EF}" type="presParOf" srcId="{A8156AF2-605B-41AA-AC4D-80BA962DA36A}" destId="{C2F3DC4A-08EE-498E-BCE3-6E63E24994F1}" srcOrd="0" destOrd="0" presId="urn:microsoft.com/office/officeart/2005/8/layout/vList2"/>
    <dgm:cxn modelId="{FED6A6A4-AA7E-4745-8CE9-10C11A42F3A9}" type="presParOf" srcId="{A8156AF2-605B-41AA-AC4D-80BA962DA36A}" destId="{090733DD-3A0B-492C-82C1-819DBD609D02}" srcOrd="1" destOrd="0" presId="urn:microsoft.com/office/officeart/2005/8/layout/vList2"/>
    <dgm:cxn modelId="{637126B1-9BFE-4B4F-A89E-53EF3A06B30D}" type="presParOf" srcId="{A8156AF2-605B-41AA-AC4D-80BA962DA36A}" destId="{43F4ED3C-17B7-45AA-92E7-7A1B01894BFA}" srcOrd="2" destOrd="0" presId="urn:microsoft.com/office/officeart/2005/8/layout/vList2"/>
    <dgm:cxn modelId="{99FB96AD-4E9A-46D0-B2C0-5CEB090C5570}" type="presParOf" srcId="{A8156AF2-605B-41AA-AC4D-80BA962DA36A}" destId="{277ED6BA-7E97-454C-9D44-F1CDC1416648}" srcOrd="3" destOrd="0" presId="urn:microsoft.com/office/officeart/2005/8/layout/vList2"/>
    <dgm:cxn modelId="{BD072248-D1C0-4FA8-A325-51CAA7D8D0A2}" type="presParOf" srcId="{A8156AF2-605B-41AA-AC4D-80BA962DA36A}" destId="{F3825016-04A9-4F3B-AD40-7AAF1917DDA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6EFC280-D68C-42F4-9DAB-0E140DD1A047}">
      <dgm:prSet/>
      <dgm:spPr/>
      <dgm:t>
        <a:bodyPr/>
        <a:lstStyle/>
        <a:p>
          <a:r>
            <a:rPr lang="en-US" dirty="0" smtClean="0"/>
            <a:t>. Emma’s scenario is different from Jack’s scenario in that it describes a common and well-understood process rather than something new. </a:t>
          </a:r>
          <a:endParaRPr lang="en-US" dirty="0"/>
        </a:p>
      </dgm:t>
    </dgm:pt>
    <dgm:pt modelId="{970EC34A-886E-4824-8083-399670380908}" type="parTrans" cxnId="{01BFA439-7FAB-4C44-B07C-72438E09D6EB}">
      <dgm:prSet/>
      <dgm:spPr/>
      <dgm:t>
        <a:bodyPr/>
        <a:lstStyle/>
        <a:p>
          <a:endParaRPr lang="en-US"/>
        </a:p>
      </dgm:t>
    </dgm:pt>
    <dgm:pt modelId="{D6878A11-771B-43B4-AE25-4DB1B7CC179A}" type="sibTrans" cxnId="{01BFA439-7FAB-4C44-B07C-72438E09D6EB}">
      <dgm:prSet/>
      <dgm:spPr/>
      <dgm:t>
        <a:bodyPr/>
        <a:lstStyle/>
        <a:p>
          <a:endParaRPr lang="en-US"/>
        </a:p>
      </dgm:t>
    </dgm:pt>
    <dgm:pt modelId="{F9B57CFA-4999-4378-AD72-438AEAC18D6E}">
      <dgm:prSet/>
      <dgm:spPr/>
      <dgm:t>
        <a:bodyPr/>
        <a:lstStyle/>
        <a:p>
          <a:r>
            <a:rPr lang="en-US" smtClean="0"/>
            <a:t>Emma is an e-learning sceptic and she is not interested in innovative applications. She wants a system that will make her life easier and reduce the amount of routine administration that she has to do.</a:t>
          </a:r>
          <a:endParaRPr lang="en-US" dirty="0"/>
        </a:p>
      </dgm:t>
    </dgm:pt>
    <dgm:pt modelId="{EF028CF0-077D-4907-97BC-C2112325F258}" type="parTrans" cxnId="{F35803B5-46F4-41CA-8250-6514C0EB61AE}">
      <dgm:prSet/>
      <dgm:spPr/>
      <dgm:t>
        <a:bodyPr/>
        <a:lstStyle/>
        <a:p>
          <a:endParaRPr lang="en-US"/>
        </a:p>
      </dgm:t>
    </dgm:pt>
    <dgm:pt modelId="{BB9DCAC3-26DE-489F-BC15-C77F83F8D863}" type="sibTrans" cxnId="{F35803B5-46F4-41CA-8250-6514C0EB61AE}">
      <dgm:prSet/>
      <dgm:spPr/>
      <dgm:t>
        <a:bodyPr/>
        <a:lstStyle/>
        <a:p>
          <a:endParaRPr lang="en-US"/>
        </a:p>
      </dgm:t>
    </dgm:pt>
    <dgm:pt modelId="{ACDD8838-4333-4DCD-B886-C7885118854E}">
      <dgm:prSet/>
      <dgm:spPr/>
      <dgm:t>
        <a:bodyPr/>
        <a:lstStyle/>
        <a:p>
          <a:r>
            <a:rPr lang="en-US" smtClean="0"/>
            <a:t>The scenario discusses how parts of the process (setting up an email group and web page) are automated by the iLearn system. </a:t>
          </a:r>
          <a:endParaRPr lang="en-US" dirty="0"/>
        </a:p>
      </dgm:t>
    </dgm:pt>
    <dgm:pt modelId="{37DC79F7-8B00-409F-8FE3-9B66383C9937}" type="parTrans" cxnId="{4B860365-6309-4051-AA2F-21D380FCD5C4}">
      <dgm:prSet/>
      <dgm:spPr/>
      <dgm:t>
        <a:bodyPr/>
        <a:lstStyle/>
        <a:p>
          <a:endParaRPr lang="en-US"/>
        </a:p>
      </dgm:t>
    </dgm:pt>
    <dgm:pt modelId="{5170EA86-4717-4CFB-9061-18EBDA6DE550}" type="sibTrans" cxnId="{4B860365-6309-4051-AA2F-21D380FCD5C4}">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6395B854-3580-49AD-ACBB-C0750684C6FA}" type="pres">
      <dgm:prSet presAssocID="{66EFC280-D68C-42F4-9DAB-0E140DD1A047}" presName="parentText" presStyleLbl="node1" presStyleIdx="0" presStyleCnt="3">
        <dgm:presLayoutVars>
          <dgm:chMax val="0"/>
          <dgm:bulletEnabled val="1"/>
        </dgm:presLayoutVars>
      </dgm:prSet>
      <dgm:spPr/>
      <dgm:t>
        <a:bodyPr/>
        <a:lstStyle/>
        <a:p>
          <a:endParaRPr lang="en-US"/>
        </a:p>
      </dgm:t>
    </dgm:pt>
    <dgm:pt modelId="{0B221185-22EB-450D-A0AD-C6DA797545AE}" type="pres">
      <dgm:prSet presAssocID="{D6878A11-771B-43B4-AE25-4DB1B7CC179A}" presName="spacer" presStyleCnt="0"/>
      <dgm:spPr/>
    </dgm:pt>
    <dgm:pt modelId="{BFD19E11-092E-4A1C-9A72-FC4BCD9E6252}" type="pres">
      <dgm:prSet presAssocID="{F9B57CFA-4999-4378-AD72-438AEAC18D6E}" presName="parentText" presStyleLbl="node1" presStyleIdx="1" presStyleCnt="3">
        <dgm:presLayoutVars>
          <dgm:chMax val="0"/>
          <dgm:bulletEnabled val="1"/>
        </dgm:presLayoutVars>
      </dgm:prSet>
      <dgm:spPr/>
      <dgm:t>
        <a:bodyPr/>
        <a:lstStyle/>
        <a:p>
          <a:endParaRPr lang="en-US"/>
        </a:p>
      </dgm:t>
    </dgm:pt>
    <dgm:pt modelId="{9828DBEE-2CAC-43D0-9F35-BCCEA071A41B}" type="pres">
      <dgm:prSet presAssocID="{BB9DCAC3-26DE-489F-BC15-C77F83F8D863}" presName="spacer" presStyleCnt="0"/>
      <dgm:spPr/>
    </dgm:pt>
    <dgm:pt modelId="{8BAD8A8B-F0C8-4F1F-B895-1968EF4D443F}" type="pres">
      <dgm:prSet presAssocID="{ACDD8838-4333-4DCD-B886-C7885118854E}" presName="parentText" presStyleLbl="node1" presStyleIdx="2" presStyleCnt="3">
        <dgm:presLayoutVars>
          <dgm:chMax val="0"/>
          <dgm:bulletEnabled val="1"/>
        </dgm:presLayoutVars>
      </dgm:prSet>
      <dgm:spPr/>
      <dgm:t>
        <a:bodyPr/>
        <a:lstStyle/>
        <a:p>
          <a:endParaRPr lang="en-US"/>
        </a:p>
      </dgm:t>
    </dgm:pt>
  </dgm:ptLst>
  <dgm:cxnLst>
    <dgm:cxn modelId="{01BFA439-7FAB-4C44-B07C-72438E09D6EB}" srcId="{586BE391-1FA8-430F-91D8-C6EE0A8B68EB}" destId="{66EFC280-D68C-42F4-9DAB-0E140DD1A047}" srcOrd="0" destOrd="0" parTransId="{970EC34A-886E-4824-8083-399670380908}" sibTransId="{D6878A11-771B-43B4-AE25-4DB1B7CC179A}"/>
    <dgm:cxn modelId="{F35803B5-46F4-41CA-8250-6514C0EB61AE}" srcId="{586BE391-1FA8-430F-91D8-C6EE0A8B68EB}" destId="{F9B57CFA-4999-4378-AD72-438AEAC18D6E}" srcOrd="1" destOrd="0" parTransId="{EF028CF0-077D-4907-97BC-C2112325F258}" sibTransId="{BB9DCAC3-26DE-489F-BC15-C77F83F8D863}"/>
    <dgm:cxn modelId="{4B860365-6309-4051-AA2F-21D380FCD5C4}" srcId="{586BE391-1FA8-430F-91D8-C6EE0A8B68EB}" destId="{ACDD8838-4333-4DCD-B886-C7885118854E}" srcOrd="2" destOrd="0" parTransId="{37DC79F7-8B00-409F-8FE3-9B66383C9937}" sibTransId="{5170EA86-4717-4CFB-9061-18EBDA6DE550}"/>
    <dgm:cxn modelId="{AA2D9265-E34D-42A1-83E3-890C4A3DA1A0}" type="presOf" srcId="{F9B57CFA-4999-4378-AD72-438AEAC18D6E}" destId="{BFD19E11-092E-4A1C-9A72-FC4BCD9E6252}" srcOrd="0" destOrd="0" presId="urn:microsoft.com/office/officeart/2005/8/layout/vList2"/>
    <dgm:cxn modelId="{E9F2190F-7B65-435A-8947-CE8982338F2B}" type="presOf" srcId="{66EFC280-D68C-42F4-9DAB-0E140DD1A047}" destId="{6395B854-3580-49AD-ACBB-C0750684C6FA}" srcOrd="0" destOrd="0" presId="urn:microsoft.com/office/officeart/2005/8/layout/vList2"/>
    <dgm:cxn modelId="{4561EB7A-2235-4289-B82F-079E10B4CA7D}" type="presOf" srcId="{586BE391-1FA8-430F-91D8-C6EE0A8B68EB}" destId="{3BD0F084-DF67-4411-9A2D-57CF3E884BF2}" srcOrd="0" destOrd="0" presId="urn:microsoft.com/office/officeart/2005/8/layout/vList2"/>
    <dgm:cxn modelId="{9C86D200-A236-4F3A-8DD7-6E8E4BD9DC3C}" type="presOf" srcId="{ACDD8838-4333-4DCD-B886-C7885118854E}" destId="{8BAD8A8B-F0C8-4F1F-B895-1968EF4D443F}" srcOrd="0" destOrd="0" presId="urn:microsoft.com/office/officeart/2005/8/layout/vList2"/>
    <dgm:cxn modelId="{CA6409C6-DA4B-49C4-8D6E-009D7F9499EA}" type="presParOf" srcId="{3BD0F084-DF67-4411-9A2D-57CF3E884BF2}" destId="{6395B854-3580-49AD-ACBB-C0750684C6FA}" srcOrd="0" destOrd="0" presId="urn:microsoft.com/office/officeart/2005/8/layout/vList2"/>
    <dgm:cxn modelId="{4C82EAF0-90BA-4993-B6D8-7B83113E178D}" type="presParOf" srcId="{3BD0F084-DF67-4411-9A2D-57CF3E884BF2}" destId="{0B221185-22EB-450D-A0AD-C6DA797545AE}" srcOrd="1" destOrd="0" presId="urn:microsoft.com/office/officeart/2005/8/layout/vList2"/>
    <dgm:cxn modelId="{F4BC45E6-DE7C-4400-BF4B-344111C32F2D}" type="presParOf" srcId="{3BD0F084-DF67-4411-9A2D-57CF3E884BF2}" destId="{BFD19E11-092E-4A1C-9A72-FC4BCD9E6252}" srcOrd="2" destOrd="0" presId="urn:microsoft.com/office/officeart/2005/8/layout/vList2"/>
    <dgm:cxn modelId="{C16A546D-940B-48C4-A68C-0528902EEFA9}" type="presParOf" srcId="{3BD0F084-DF67-4411-9A2D-57CF3E884BF2}" destId="{9828DBEE-2CAC-43D0-9F35-BCCEA071A41B}" srcOrd="3" destOrd="0" presId="urn:microsoft.com/office/officeart/2005/8/layout/vList2"/>
    <dgm:cxn modelId="{C7C2C470-366B-4475-8227-15FC74FF7BED}" type="presParOf" srcId="{3BD0F084-DF67-4411-9A2D-57CF3E884BF2}" destId="{8BAD8A8B-F0C8-4F1F-B895-1968EF4D44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C7A24C5C-DC0E-4F7F-91C7-6B73A84D3121}">
      <dgm:prSet/>
      <dgm:spPr/>
      <dgm:t>
        <a:bodyPr/>
        <a:lstStyle/>
        <a:p>
          <a:r>
            <a:rPr lang="en-US" b="1" dirty="0" smtClean="0">
              <a:effectLst>
                <a:outerShdw blurRad="38100" dist="38100" dir="2700000" algn="tl">
                  <a:srgbClr val="000000">
                    <a:alpha val="43137"/>
                  </a:srgbClr>
                </a:outerShdw>
              </a:effectLst>
            </a:rPr>
            <a:t>Emma’s scenario: using </a:t>
          </a:r>
          <a:r>
            <a:rPr lang="en-US" b="1" dirty="0" err="1" smtClean="0">
              <a:effectLst>
                <a:outerShdw blurRad="38100" dist="38100" dir="2700000" algn="tl">
                  <a:srgbClr val="000000">
                    <a:alpha val="43137"/>
                  </a:srgbClr>
                </a:outerShdw>
              </a:effectLst>
            </a:rPr>
            <a:t>iLearn</a:t>
          </a:r>
          <a:r>
            <a:rPr lang="en-US" b="1" dirty="0" smtClean="0">
              <a:effectLst>
                <a:outerShdw blurRad="38100" dist="38100" dir="2700000" algn="tl">
                  <a:srgbClr val="000000">
                    <a:alpha val="43137"/>
                  </a:srgbClr>
                </a:outerShdw>
              </a:effectLst>
            </a:rPr>
            <a:t> for administration </a:t>
          </a:r>
          <a:endParaRPr lang="en-US" dirty="0"/>
        </a:p>
      </dgm:t>
    </dgm:pt>
    <dgm:pt modelId="{B86C7DAD-0979-4F18-B9BF-7535E69A061C}" type="parTrans" cxnId="{DE8219A3-1028-4547-84D3-48C03978E5E1}">
      <dgm:prSet/>
      <dgm:spPr/>
      <dgm:t>
        <a:bodyPr/>
        <a:lstStyle/>
        <a:p>
          <a:endParaRPr lang="en-US"/>
        </a:p>
      </dgm:t>
    </dgm:pt>
    <dgm:pt modelId="{31FB743A-4CF5-452C-816C-89890322ADEB}" type="sibTrans" cxnId="{DE8219A3-1028-4547-84D3-48C03978E5E1}">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EB389338-C15A-467D-9F95-25B171522F76}" type="pres">
      <dgm:prSet presAssocID="{C7A24C5C-DC0E-4F7F-91C7-6B73A84D3121}" presName="parentText" presStyleLbl="node1" presStyleIdx="0" presStyleCnt="1">
        <dgm:presLayoutVars>
          <dgm:chMax val="0"/>
          <dgm:bulletEnabled val="1"/>
        </dgm:presLayoutVars>
      </dgm:prSet>
      <dgm:spPr/>
      <dgm:t>
        <a:bodyPr/>
        <a:lstStyle/>
        <a:p>
          <a:endParaRPr lang="en-US"/>
        </a:p>
      </dgm:t>
    </dgm:pt>
  </dgm:ptLst>
  <dgm:cxnLst>
    <dgm:cxn modelId="{DE8219A3-1028-4547-84D3-48C03978E5E1}" srcId="{586BE391-1FA8-430F-91D8-C6EE0A8B68EB}" destId="{C7A24C5C-DC0E-4F7F-91C7-6B73A84D3121}" srcOrd="0" destOrd="0" parTransId="{B86C7DAD-0979-4F18-B9BF-7535E69A061C}" sibTransId="{31FB743A-4CF5-452C-816C-89890322ADEB}"/>
    <dgm:cxn modelId="{493F3760-607F-41CC-A152-A456C107E7C3}" type="presOf" srcId="{586BE391-1FA8-430F-91D8-C6EE0A8B68EB}" destId="{3BD0F084-DF67-4411-9A2D-57CF3E884BF2}" srcOrd="0" destOrd="0" presId="urn:microsoft.com/office/officeart/2005/8/layout/vList2"/>
    <dgm:cxn modelId="{2DDD513F-5572-4BA0-9396-918E662CC027}" type="presOf" srcId="{C7A24C5C-DC0E-4F7F-91C7-6B73A84D3121}" destId="{EB389338-C15A-467D-9F95-25B171522F76}" srcOrd="0" destOrd="0" presId="urn:microsoft.com/office/officeart/2005/8/layout/vList2"/>
    <dgm:cxn modelId="{B59886D7-172C-4B67-8B1A-5E9176BB49AE}" type="presParOf" srcId="{3BD0F084-DF67-4411-9A2D-57CF3E884BF2}" destId="{EB389338-C15A-467D-9F95-25B171522F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445C8C8-A066-4D26-A29A-8169B483B958}">
      <dgm:prSet/>
      <dgm:spPr/>
      <dgm:t>
        <a:bodyPr/>
        <a:lstStyle/>
        <a:p>
          <a:r>
            <a:rPr lang="en-US" smtClean="0"/>
            <a:t>Scenarios should always be written from the user’s perspective and based on identified personas or real users.</a:t>
          </a:r>
          <a:endParaRPr lang="en-US" dirty="0"/>
        </a:p>
      </dgm:t>
    </dgm:pt>
    <dgm:pt modelId="{FDA4F5C1-4DB9-468E-9A02-677A4F5ACAA4}" type="parTrans" cxnId="{62BDB60E-BDB6-42FF-93AE-A4560558497B}">
      <dgm:prSet/>
      <dgm:spPr/>
      <dgm:t>
        <a:bodyPr/>
        <a:lstStyle/>
        <a:p>
          <a:endParaRPr lang="en-US"/>
        </a:p>
      </dgm:t>
    </dgm:pt>
    <dgm:pt modelId="{9056497A-1682-44F6-88ED-264269D34DCE}" type="sibTrans" cxnId="{62BDB60E-BDB6-42FF-93AE-A4560558497B}">
      <dgm:prSet/>
      <dgm:spPr/>
      <dgm:t>
        <a:bodyPr/>
        <a:lstStyle/>
        <a:p>
          <a:endParaRPr lang="en-US"/>
        </a:p>
      </dgm:t>
    </dgm:pt>
    <dgm:pt modelId="{96DE2011-6A60-4877-8C8C-062C8F5FBB13}">
      <dgm:prSet/>
      <dgm:spPr/>
      <dgm:t>
        <a:bodyPr/>
        <a:lstStyle/>
        <a:p>
          <a:r>
            <a:rPr lang="en-US" smtClean="0"/>
            <a:t>Your starting point for scenario writing should be the personas that you have created. You should normally try to imagine several scenarios from each persona.</a:t>
          </a:r>
          <a:endParaRPr lang="en-US" dirty="0"/>
        </a:p>
      </dgm:t>
    </dgm:pt>
    <dgm:pt modelId="{1F4BC3F5-1941-493B-A6B4-3511E9FB0C6A}" type="parTrans" cxnId="{A997AD88-1C12-4866-861E-17D5CE22B534}">
      <dgm:prSet/>
      <dgm:spPr/>
      <dgm:t>
        <a:bodyPr/>
        <a:lstStyle/>
        <a:p>
          <a:endParaRPr lang="en-US"/>
        </a:p>
      </dgm:t>
    </dgm:pt>
    <dgm:pt modelId="{F266C85D-DCD4-4C97-B1D9-53C15403A277}" type="sibTrans" cxnId="{A997AD88-1C12-4866-861E-17D5CE22B534}">
      <dgm:prSet/>
      <dgm:spPr/>
      <dgm:t>
        <a:bodyPr/>
        <a:lstStyle/>
        <a:p>
          <a:endParaRPr lang="en-US"/>
        </a:p>
      </dgm:t>
    </dgm:pt>
    <dgm:pt modelId="{18509FEA-539F-4CF5-AAC0-3F8269609D4B}">
      <dgm:prSet/>
      <dgm:spPr/>
      <dgm:t>
        <a:bodyPr/>
        <a:lstStyle/>
        <a:p>
          <a:r>
            <a:rPr lang="en-US" smtClean="0"/>
            <a:t>Ideally, scenarios should be general and should not include implementation information. </a:t>
          </a:r>
          <a:endParaRPr lang="en-US" dirty="0"/>
        </a:p>
      </dgm:t>
    </dgm:pt>
    <dgm:pt modelId="{BA375063-4EBD-4D76-AEDB-58EBFD4360DB}" type="parTrans" cxnId="{1A00A4AA-709B-4F83-9E5D-FFBA578ACB4A}">
      <dgm:prSet/>
      <dgm:spPr/>
      <dgm:t>
        <a:bodyPr/>
        <a:lstStyle/>
        <a:p>
          <a:endParaRPr lang="en-US"/>
        </a:p>
      </dgm:t>
    </dgm:pt>
    <dgm:pt modelId="{C37DC2A1-C2C6-4D39-9F3B-E98CA3D1C793}" type="sibTrans" cxnId="{1A00A4AA-709B-4F83-9E5D-FFBA578ACB4A}">
      <dgm:prSet/>
      <dgm:spPr/>
      <dgm:t>
        <a:bodyPr/>
        <a:lstStyle/>
        <a:p>
          <a:endParaRPr lang="en-US"/>
        </a:p>
      </dgm:t>
    </dgm:pt>
    <dgm:pt modelId="{4F7A3627-06B7-486B-B3D2-3C94DBA52C34}">
      <dgm:prSet/>
      <dgm:spPr/>
      <dgm:t>
        <a:bodyPr/>
        <a:lstStyle/>
        <a:p>
          <a:r>
            <a:rPr lang="en-US" smtClean="0"/>
            <a:t>However, describing an implementation is often the easiest way to explain how a task is done.</a:t>
          </a:r>
          <a:endParaRPr lang="en-US" dirty="0"/>
        </a:p>
      </dgm:t>
    </dgm:pt>
    <dgm:pt modelId="{2A9F6F19-67AE-408D-BBF4-67FDEAC8ACC1}" type="parTrans" cxnId="{30AA290D-83C5-4158-A786-28C60A3484B9}">
      <dgm:prSet/>
      <dgm:spPr/>
      <dgm:t>
        <a:bodyPr/>
        <a:lstStyle/>
        <a:p>
          <a:endParaRPr lang="en-US"/>
        </a:p>
      </dgm:t>
    </dgm:pt>
    <dgm:pt modelId="{F83CE60E-AB09-46D1-8DDF-E4E9B279B1A8}" type="sibTrans" cxnId="{30AA290D-83C5-4158-A786-28C60A3484B9}">
      <dgm:prSet/>
      <dgm:spPr/>
      <dgm:t>
        <a:bodyPr/>
        <a:lstStyle/>
        <a:p>
          <a:endParaRPr lang="en-US"/>
        </a:p>
      </dgm:t>
    </dgm:pt>
    <dgm:pt modelId="{7D9CCF2A-E7EC-46F5-BE92-CD613C0FEA18}">
      <dgm:prSet/>
      <dgm:spPr/>
      <dgm:t>
        <a:bodyPr/>
        <a:lstStyle/>
        <a:p>
          <a:r>
            <a:rPr lang="en-US" smtClean="0"/>
            <a:t>It is important to ensure that you have coverage of all of the potential user roles when describing a system.</a:t>
          </a:r>
          <a:endParaRPr lang="en-US" dirty="0"/>
        </a:p>
      </dgm:t>
    </dgm:pt>
    <dgm:pt modelId="{89315F8A-37C3-44BC-943B-1C988B8489F8}" type="parTrans" cxnId="{D95D490F-6045-4211-B563-55936A8BF90E}">
      <dgm:prSet/>
      <dgm:spPr/>
      <dgm:t>
        <a:bodyPr/>
        <a:lstStyle/>
        <a:p>
          <a:endParaRPr lang="en-US"/>
        </a:p>
      </dgm:t>
    </dgm:pt>
    <dgm:pt modelId="{08F75922-9A4C-49A5-BED6-51673323A150}" type="sibTrans" cxnId="{D95D490F-6045-4211-B563-55936A8BF90E}">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FD992DDF-2887-41E8-90DD-FEB4139F4E8A}" type="pres">
      <dgm:prSet presAssocID="{6445C8C8-A066-4D26-A29A-8169B483B958}" presName="parentText" presStyleLbl="node1" presStyleIdx="0" presStyleCnt="4">
        <dgm:presLayoutVars>
          <dgm:chMax val="0"/>
          <dgm:bulletEnabled val="1"/>
        </dgm:presLayoutVars>
      </dgm:prSet>
      <dgm:spPr/>
      <dgm:t>
        <a:bodyPr/>
        <a:lstStyle/>
        <a:p>
          <a:endParaRPr lang="en-US"/>
        </a:p>
      </dgm:t>
    </dgm:pt>
    <dgm:pt modelId="{AA7B58FA-68E7-48ED-8649-720A2935FE7D}" type="pres">
      <dgm:prSet presAssocID="{9056497A-1682-44F6-88ED-264269D34DCE}" presName="spacer" presStyleCnt="0"/>
      <dgm:spPr/>
    </dgm:pt>
    <dgm:pt modelId="{4F832B3D-352F-4AFD-ABC4-2F070830F8F6}" type="pres">
      <dgm:prSet presAssocID="{96DE2011-6A60-4877-8C8C-062C8F5FBB13}" presName="parentText" presStyleLbl="node1" presStyleIdx="1" presStyleCnt="4">
        <dgm:presLayoutVars>
          <dgm:chMax val="0"/>
          <dgm:bulletEnabled val="1"/>
        </dgm:presLayoutVars>
      </dgm:prSet>
      <dgm:spPr/>
      <dgm:t>
        <a:bodyPr/>
        <a:lstStyle/>
        <a:p>
          <a:endParaRPr lang="en-US"/>
        </a:p>
      </dgm:t>
    </dgm:pt>
    <dgm:pt modelId="{02F9F2B3-BC80-4749-BE16-DE2338A3CF65}" type="pres">
      <dgm:prSet presAssocID="{F266C85D-DCD4-4C97-B1D9-53C15403A277}" presName="spacer" presStyleCnt="0"/>
      <dgm:spPr/>
    </dgm:pt>
    <dgm:pt modelId="{7353B181-6263-4E52-B688-321A869F449E}" type="pres">
      <dgm:prSet presAssocID="{18509FEA-539F-4CF5-AAC0-3F8269609D4B}" presName="parentText" presStyleLbl="node1" presStyleIdx="2" presStyleCnt="4">
        <dgm:presLayoutVars>
          <dgm:chMax val="0"/>
          <dgm:bulletEnabled val="1"/>
        </dgm:presLayoutVars>
      </dgm:prSet>
      <dgm:spPr/>
      <dgm:t>
        <a:bodyPr/>
        <a:lstStyle/>
        <a:p>
          <a:endParaRPr lang="en-US"/>
        </a:p>
      </dgm:t>
    </dgm:pt>
    <dgm:pt modelId="{B24519E4-6B4C-46DF-907F-42CEDF777CAC}" type="pres">
      <dgm:prSet presAssocID="{18509FEA-539F-4CF5-AAC0-3F8269609D4B}" presName="childText" presStyleLbl="revTx" presStyleIdx="0" presStyleCnt="1">
        <dgm:presLayoutVars>
          <dgm:bulletEnabled val="1"/>
        </dgm:presLayoutVars>
      </dgm:prSet>
      <dgm:spPr/>
      <dgm:t>
        <a:bodyPr/>
        <a:lstStyle/>
        <a:p>
          <a:endParaRPr lang="en-US"/>
        </a:p>
      </dgm:t>
    </dgm:pt>
    <dgm:pt modelId="{42667619-517E-4C7F-88A6-F4E15A934265}" type="pres">
      <dgm:prSet presAssocID="{7D9CCF2A-E7EC-46F5-BE92-CD613C0FEA18}" presName="parentText" presStyleLbl="node1" presStyleIdx="3" presStyleCnt="4">
        <dgm:presLayoutVars>
          <dgm:chMax val="0"/>
          <dgm:bulletEnabled val="1"/>
        </dgm:presLayoutVars>
      </dgm:prSet>
      <dgm:spPr/>
      <dgm:t>
        <a:bodyPr/>
        <a:lstStyle/>
        <a:p>
          <a:endParaRPr lang="en-US"/>
        </a:p>
      </dgm:t>
    </dgm:pt>
  </dgm:ptLst>
  <dgm:cxnLst>
    <dgm:cxn modelId="{A7049FB1-8537-47A9-B32C-C365B460051B}" type="presOf" srcId="{18509FEA-539F-4CF5-AAC0-3F8269609D4B}" destId="{7353B181-6263-4E52-B688-321A869F449E}" srcOrd="0" destOrd="0" presId="urn:microsoft.com/office/officeart/2005/8/layout/vList2"/>
    <dgm:cxn modelId="{FD43261E-B9EC-4F02-A3AB-AB199B3DE905}" type="presOf" srcId="{4F7A3627-06B7-486B-B3D2-3C94DBA52C34}" destId="{B24519E4-6B4C-46DF-907F-42CEDF777CAC}" srcOrd="0" destOrd="0" presId="urn:microsoft.com/office/officeart/2005/8/layout/vList2"/>
    <dgm:cxn modelId="{E457FC09-BCA4-4FC4-A066-DEA2BBC05C43}" type="presOf" srcId="{96DE2011-6A60-4877-8C8C-062C8F5FBB13}" destId="{4F832B3D-352F-4AFD-ABC4-2F070830F8F6}" srcOrd="0" destOrd="0" presId="urn:microsoft.com/office/officeart/2005/8/layout/vList2"/>
    <dgm:cxn modelId="{62BDB60E-BDB6-42FF-93AE-A4560558497B}" srcId="{586BE391-1FA8-430F-91D8-C6EE0A8B68EB}" destId="{6445C8C8-A066-4D26-A29A-8169B483B958}" srcOrd="0" destOrd="0" parTransId="{FDA4F5C1-4DB9-468E-9A02-677A4F5ACAA4}" sibTransId="{9056497A-1682-44F6-88ED-264269D34DCE}"/>
    <dgm:cxn modelId="{D95D490F-6045-4211-B563-55936A8BF90E}" srcId="{586BE391-1FA8-430F-91D8-C6EE0A8B68EB}" destId="{7D9CCF2A-E7EC-46F5-BE92-CD613C0FEA18}" srcOrd="3" destOrd="0" parTransId="{89315F8A-37C3-44BC-943B-1C988B8489F8}" sibTransId="{08F75922-9A4C-49A5-BED6-51673323A150}"/>
    <dgm:cxn modelId="{30AA290D-83C5-4158-A786-28C60A3484B9}" srcId="{18509FEA-539F-4CF5-AAC0-3F8269609D4B}" destId="{4F7A3627-06B7-486B-B3D2-3C94DBA52C34}" srcOrd="0" destOrd="0" parTransId="{2A9F6F19-67AE-408D-BBF4-67FDEAC8ACC1}" sibTransId="{F83CE60E-AB09-46D1-8DDF-E4E9B279B1A8}"/>
    <dgm:cxn modelId="{1A00A4AA-709B-4F83-9E5D-FFBA578ACB4A}" srcId="{586BE391-1FA8-430F-91D8-C6EE0A8B68EB}" destId="{18509FEA-539F-4CF5-AAC0-3F8269609D4B}" srcOrd="2" destOrd="0" parTransId="{BA375063-4EBD-4D76-AEDB-58EBFD4360DB}" sibTransId="{C37DC2A1-C2C6-4D39-9F3B-E98CA3D1C793}"/>
    <dgm:cxn modelId="{19762C8E-3209-4620-868C-7331482CEDAB}" type="presOf" srcId="{6445C8C8-A066-4D26-A29A-8169B483B958}" destId="{FD992DDF-2887-41E8-90DD-FEB4139F4E8A}" srcOrd="0" destOrd="0" presId="urn:microsoft.com/office/officeart/2005/8/layout/vList2"/>
    <dgm:cxn modelId="{A997AD88-1C12-4866-861E-17D5CE22B534}" srcId="{586BE391-1FA8-430F-91D8-C6EE0A8B68EB}" destId="{96DE2011-6A60-4877-8C8C-062C8F5FBB13}" srcOrd="1" destOrd="0" parTransId="{1F4BC3F5-1941-493B-A6B4-3511E9FB0C6A}" sibTransId="{F266C85D-DCD4-4C97-B1D9-53C15403A277}"/>
    <dgm:cxn modelId="{A593ABCF-FBD7-461C-9926-BE25DF0E0635}" type="presOf" srcId="{586BE391-1FA8-430F-91D8-C6EE0A8B68EB}" destId="{3BD0F084-DF67-4411-9A2D-57CF3E884BF2}" srcOrd="0" destOrd="0" presId="urn:microsoft.com/office/officeart/2005/8/layout/vList2"/>
    <dgm:cxn modelId="{DD56E61C-F2BA-473C-9622-ACC1B612D503}" type="presOf" srcId="{7D9CCF2A-E7EC-46F5-BE92-CD613C0FEA18}" destId="{42667619-517E-4C7F-88A6-F4E15A934265}" srcOrd="0" destOrd="0" presId="urn:microsoft.com/office/officeart/2005/8/layout/vList2"/>
    <dgm:cxn modelId="{00292311-D0C4-4A8B-9594-93B3F3E8953D}" type="presParOf" srcId="{3BD0F084-DF67-4411-9A2D-57CF3E884BF2}" destId="{FD992DDF-2887-41E8-90DD-FEB4139F4E8A}" srcOrd="0" destOrd="0" presId="urn:microsoft.com/office/officeart/2005/8/layout/vList2"/>
    <dgm:cxn modelId="{02C8EEC1-67C4-4EEC-9717-FC9778B32586}" type="presParOf" srcId="{3BD0F084-DF67-4411-9A2D-57CF3E884BF2}" destId="{AA7B58FA-68E7-48ED-8649-720A2935FE7D}" srcOrd="1" destOrd="0" presId="urn:microsoft.com/office/officeart/2005/8/layout/vList2"/>
    <dgm:cxn modelId="{EE2945DF-92B7-4F48-AB71-15909BF654B1}" type="presParOf" srcId="{3BD0F084-DF67-4411-9A2D-57CF3E884BF2}" destId="{4F832B3D-352F-4AFD-ABC4-2F070830F8F6}" srcOrd="2" destOrd="0" presId="urn:microsoft.com/office/officeart/2005/8/layout/vList2"/>
    <dgm:cxn modelId="{A7B76331-12B4-4732-AD42-EB55148E3ACA}" type="presParOf" srcId="{3BD0F084-DF67-4411-9A2D-57CF3E884BF2}" destId="{02F9F2B3-BC80-4749-BE16-DE2338A3CF65}" srcOrd="3" destOrd="0" presId="urn:microsoft.com/office/officeart/2005/8/layout/vList2"/>
    <dgm:cxn modelId="{50A22661-EE4B-4118-9E34-5C2683F8EB91}" type="presParOf" srcId="{3BD0F084-DF67-4411-9A2D-57CF3E884BF2}" destId="{7353B181-6263-4E52-B688-321A869F449E}" srcOrd="4" destOrd="0" presId="urn:microsoft.com/office/officeart/2005/8/layout/vList2"/>
    <dgm:cxn modelId="{A216BF83-EC68-44F4-BAED-50A73F99A8F9}" type="presParOf" srcId="{3BD0F084-DF67-4411-9A2D-57CF3E884BF2}" destId="{B24519E4-6B4C-46DF-907F-42CEDF777CAC}" srcOrd="5" destOrd="0" presId="urn:microsoft.com/office/officeart/2005/8/layout/vList2"/>
    <dgm:cxn modelId="{F0CB1F64-3B10-4F27-A85B-5880D9F10DFC}" type="presParOf" srcId="{3BD0F084-DF67-4411-9A2D-57CF3E884BF2}" destId="{42667619-517E-4C7F-88A6-F4E15A93426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489D8B70-1B20-403B-AAEF-322036931B84}" type="presOf" srcId="{586BE391-1FA8-430F-91D8-C6EE0A8B68EB}" destId="{3BD0F084-DF67-4411-9A2D-57CF3E884B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D8038BC-9D02-4F02-9200-EBA55DE8E2A8}">
      <dgm:prSet/>
      <dgm:spPr/>
      <dgm:t>
        <a:bodyPr/>
        <a:lstStyle/>
        <a:p>
          <a:r>
            <a:rPr lang="en-US" smtClean="0"/>
            <a:t>It is easy for anyone to read and understand scenarios, so it is possible to get users involved in their development. </a:t>
          </a:r>
          <a:endParaRPr lang="en-US" dirty="0"/>
        </a:p>
      </dgm:t>
    </dgm:pt>
    <dgm:pt modelId="{3A67028D-9358-493E-86FC-A4F7B0473DB4}" type="parTrans" cxnId="{6FACAEF7-D9C8-4BCB-80C6-FAE4FB88D83C}">
      <dgm:prSet/>
      <dgm:spPr/>
      <dgm:t>
        <a:bodyPr/>
        <a:lstStyle/>
        <a:p>
          <a:endParaRPr lang="en-US"/>
        </a:p>
      </dgm:t>
    </dgm:pt>
    <dgm:pt modelId="{C8BD93AD-6107-48ED-A707-8E24B6435444}" type="sibTrans" cxnId="{6FACAEF7-D9C8-4BCB-80C6-FAE4FB88D83C}">
      <dgm:prSet/>
      <dgm:spPr/>
      <dgm:t>
        <a:bodyPr/>
        <a:lstStyle/>
        <a:p>
          <a:endParaRPr lang="en-US"/>
        </a:p>
      </dgm:t>
    </dgm:pt>
    <dgm:pt modelId="{4C7276DC-05B5-477C-B44A-3CE11BDA07C4}">
      <dgm:prSet/>
      <dgm:spPr/>
      <dgm:t>
        <a:bodyPr/>
        <a:lstStyle/>
        <a:p>
          <a:r>
            <a:rPr lang="en-US" smtClean="0"/>
            <a:t>The best approach is to develop an imaginary scenario based on our understanding of how the system might be used then ask users to explain what you have got wrong. </a:t>
          </a:r>
          <a:endParaRPr lang="en-US" dirty="0"/>
        </a:p>
      </dgm:t>
    </dgm:pt>
    <dgm:pt modelId="{F7AA7D58-DB69-4592-98B1-5482E5F1D9ED}" type="parTrans" cxnId="{A60278D9-7641-4E38-AD9C-3C86FFDF1C20}">
      <dgm:prSet/>
      <dgm:spPr/>
      <dgm:t>
        <a:bodyPr/>
        <a:lstStyle/>
        <a:p>
          <a:endParaRPr lang="en-US"/>
        </a:p>
      </dgm:t>
    </dgm:pt>
    <dgm:pt modelId="{44F208E0-42D7-4741-8D46-1301E28AA382}" type="sibTrans" cxnId="{A60278D9-7641-4E38-AD9C-3C86FFDF1C20}">
      <dgm:prSet/>
      <dgm:spPr/>
      <dgm:t>
        <a:bodyPr/>
        <a:lstStyle/>
        <a:p>
          <a:endParaRPr lang="en-US"/>
        </a:p>
      </dgm:t>
    </dgm:pt>
    <dgm:pt modelId="{046B3F77-79BA-4F22-829E-9EF834C6C56C}">
      <dgm:prSet/>
      <dgm:spPr/>
      <dgm:t>
        <a:bodyPr/>
        <a:lstStyle/>
        <a:p>
          <a:r>
            <a:rPr lang="en-US" smtClean="0"/>
            <a:t>They might ask about things they did not understand and suggest how the scenario could be extended and made more realistic.</a:t>
          </a:r>
          <a:endParaRPr lang="en-US" dirty="0"/>
        </a:p>
      </dgm:t>
    </dgm:pt>
    <dgm:pt modelId="{71D0269E-D71A-4E1E-ABF2-63F8094486B4}" type="parTrans" cxnId="{A52B85AA-D242-491E-A9F4-A1E73E734EA5}">
      <dgm:prSet/>
      <dgm:spPr/>
      <dgm:t>
        <a:bodyPr/>
        <a:lstStyle/>
        <a:p>
          <a:endParaRPr lang="en-US"/>
        </a:p>
      </dgm:t>
    </dgm:pt>
    <dgm:pt modelId="{29D0668B-35E1-4DC4-8786-999B8625FE02}" type="sibTrans" cxnId="{A52B85AA-D242-491E-A9F4-A1E73E734EA5}">
      <dgm:prSet/>
      <dgm:spPr/>
      <dgm:t>
        <a:bodyPr/>
        <a:lstStyle/>
        <a:p>
          <a:endParaRPr lang="en-US"/>
        </a:p>
      </dgm:t>
    </dgm:pt>
    <dgm:pt modelId="{A7A24CF2-A5C6-4A6E-9BA3-605DB7EF3D70}">
      <dgm:prSet/>
      <dgm:spPr/>
      <dgm:t>
        <a:bodyPr/>
        <a:lstStyle/>
        <a:p>
          <a:r>
            <a:rPr lang="en-US" smtClean="0"/>
            <a:t>Our experience was that users are not good at writing scenarios.</a:t>
          </a:r>
          <a:endParaRPr lang="en-US" dirty="0"/>
        </a:p>
      </dgm:t>
    </dgm:pt>
    <dgm:pt modelId="{25D26420-84AE-4FD8-9A49-EDCF149C9665}" type="parTrans" cxnId="{37105538-A754-4383-94AA-3AAF3B512D9A}">
      <dgm:prSet/>
      <dgm:spPr/>
      <dgm:t>
        <a:bodyPr/>
        <a:lstStyle/>
        <a:p>
          <a:endParaRPr lang="en-US"/>
        </a:p>
      </dgm:t>
    </dgm:pt>
    <dgm:pt modelId="{6036AE7F-A4F1-4CD1-9383-670B22437334}" type="sibTrans" cxnId="{37105538-A754-4383-94AA-3AAF3B512D9A}">
      <dgm:prSet/>
      <dgm:spPr/>
      <dgm:t>
        <a:bodyPr/>
        <a:lstStyle/>
        <a:p>
          <a:endParaRPr lang="en-US"/>
        </a:p>
      </dgm:t>
    </dgm:pt>
    <dgm:pt modelId="{0696AC44-3D1F-485A-8BD7-21E8C8DBE497}">
      <dgm:prSet/>
      <dgm:spPr/>
      <dgm:t>
        <a:bodyPr/>
        <a:lstStyle/>
        <a:p>
          <a:r>
            <a:rPr lang="en-US" smtClean="0"/>
            <a:t>The scenarios that they created were based on how they worked at the moment. They were far too detailed and the users couldn’t easily generalize their experience.</a:t>
          </a:r>
          <a:endParaRPr lang="en-US" dirty="0"/>
        </a:p>
      </dgm:t>
    </dgm:pt>
    <dgm:pt modelId="{C89F71F7-B815-4083-850E-DA83ABB8A05E}" type="parTrans" cxnId="{E140E041-F8D5-4BFD-81AB-DCB5DC67DC73}">
      <dgm:prSet/>
      <dgm:spPr/>
      <dgm:t>
        <a:bodyPr/>
        <a:lstStyle/>
        <a:p>
          <a:endParaRPr lang="en-US"/>
        </a:p>
      </dgm:t>
    </dgm:pt>
    <dgm:pt modelId="{C673B127-6C09-47A5-AAA4-2C4DF6625CDB}" type="sibTrans" cxnId="{E140E041-F8D5-4BFD-81AB-DCB5DC67DC73}">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99CE3301-38D3-49A6-BA79-DEDA7444A02F}" type="pres">
      <dgm:prSet presAssocID="{FD8038BC-9D02-4F02-9200-EBA55DE8E2A8}" presName="parentText" presStyleLbl="node1" presStyleIdx="0" presStyleCnt="4">
        <dgm:presLayoutVars>
          <dgm:chMax val="0"/>
          <dgm:bulletEnabled val="1"/>
        </dgm:presLayoutVars>
      </dgm:prSet>
      <dgm:spPr/>
      <dgm:t>
        <a:bodyPr/>
        <a:lstStyle/>
        <a:p>
          <a:endParaRPr lang="en-US"/>
        </a:p>
      </dgm:t>
    </dgm:pt>
    <dgm:pt modelId="{F46664A1-87D0-49F5-A4EC-D423BC7827B8}" type="pres">
      <dgm:prSet presAssocID="{C8BD93AD-6107-48ED-A707-8E24B6435444}" presName="spacer" presStyleCnt="0"/>
      <dgm:spPr/>
    </dgm:pt>
    <dgm:pt modelId="{B282B8BA-63DC-46DB-AD0F-40148A094603}" type="pres">
      <dgm:prSet presAssocID="{4C7276DC-05B5-477C-B44A-3CE11BDA07C4}" presName="parentText" presStyleLbl="node1" presStyleIdx="1" presStyleCnt="4">
        <dgm:presLayoutVars>
          <dgm:chMax val="0"/>
          <dgm:bulletEnabled val="1"/>
        </dgm:presLayoutVars>
      </dgm:prSet>
      <dgm:spPr/>
      <dgm:t>
        <a:bodyPr/>
        <a:lstStyle/>
        <a:p>
          <a:endParaRPr lang="en-US"/>
        </a:p>
      </dgm:t>
    </dgm:pt>
    <dgm:pt modelId="{ED9E5F63-0646-4F6D-B30B-6F4E48E53F5F}" type="pres">
      <dgm:prSet presAssocID="{44F208E0-42D7-4741-8D46-1301E28AA382}" presName="spacer" presStyleCnt="0"/>
      <dgm:spPr/>
    </dgm:pt>
    <dgm:pt modelId="{7749A3A5-D22C-4CEC-B828-D06A5E377DE0}" type="pres">
      <dgm:prSet presAssocID="{046B3F77-79BA-4F22-829E-9EF834C6C56C}" presName="parentText" presStyleLbl="node1" presStyleIdx="2" presStyleCnt="4">
        <dgm:presLayoutVars>
          <dgm:chMax val="0"/>
          <dgm:bulletEnabled val="1"/>
        </dgm:presLayoutVars>
      </dgm:prSet>
      <dgm:spPr/>
      <dgm:t>
        <a:bodyPr/>
        <a:lstStyle/>
        <a:p>
          <a:endParaRPr lang="en-US"/>
        </a:p>
      </dgm:t>
    </dgm:pt>
    <dgm:pt modelId="{0F867CE3-5888-4C93-AE33-6AE86F71A640}" type="pres">
      <dgm:prSet presAssocID="{29D0668B-35E1-4DC4-8786-999B8625FE02}" presName="spacer" presStyleCnt="0"/>
      <dgm:spPr/>
    </dgm:pt>
    <dgm:pt modelId="{350DC162-EA8D-4C4F-A0F1-8780CFF4D8DE}" type="pres">
      <dgm:prSet presAssocID="{A7A24CF2-A5C6-4A6E-9BA3-605DB7EF3D70}" presName="parentText" presStyleLbl="node1" presStyleIdx="3" presStyleCnt="4">
        <dgm:presLayoutVars>
          <dgm:chMax val="0"/>
          <dgm:bulletEnabled val="1"/>
        </dgm:presLayoutVars>
      </dgm:prSet>
      <dgm:spPr/>
      <dgm:t>
        <a:bodyPr/>
        <a:lstStyle/>
        <a:p>
          <a:endParaRPr lang="en-US"/>
        </a:p>
      </dgm:t>
    </dgm:pt>
    <dgm:pt modelId="{0FF01707-7581-47D5-A77A-C9416E53AC74}" type="pres">
      <dgm:prSet presAssocID="{A7A24CF2-A5C6-4A6E-9BA3-605DB7EF3D70}" presName="childText" presStyleLbl="revTx" presStyleIdx="0" presStyleCnt="1">
        <dgm:presLayoutVars>
          <dgm:bulletEnabled val="1"/>
        </dgm:presLayoutVars>
      </dgm:prSet>
      <dgm:spPr/>
      <dgm:t>
        <a:bodyPr/>
        <a:lstStyle/>
        <a:p>
          <a:endParaRPr lang="en-US"/>
        </a:p>
      </dgm:t>
    </dgm:pt>
  </dgm:ptLst>
  <dgm:cxnLst>
    <dgm:cxn modelId="{6FACAEF7-D9C8-4BCB-80C6-FAE4FB88D83C}" srcId="{586BE391-1FA8-430F-91D8-C6EE0A8B68EB}" destId="{FD8038BC-9D02-4F02-9200-EBA55DE8E2A8}" srcOrd="0" destOrd="0" parTransId="{3A67028D-9358-493E-86FC-A4F7B0473DB4}" sibTransId="{C8BD93AD-6107-48ED-A707-8E24B6435444}"/>
    <dgm:cxn modelId="{A52B85AA-D242-491E-A9F4-A1E73E734EA5}" srcId="{586BE391-1FA8-430F-91D8-C6EE0A8B68EB}" destId="{046B3F77-79BA-4F22-829E-9EF834C6C56C}" srcOrd="2" destOrd="0" parTransId="{71D0269E-D71A-4E1E-ABF2-63F8094486B4}" sibTransId="{29D0668B-35E1-4DC4-8786-999B8625FE02}"/>
    <dgm:cxn modelId="{E140E041-F8D5-4BFD-81AB-DCB5DC67DC73}" srcId="{A7A24CF2-A5C6-4A6E-9BA3-605DB7EF3D70}" destId="{0696AC44-3D1F-485A-8BD7-21E8C8DBE497}" srcOrd="0" destOrd="0" parTransId="{C89F71F7-B815-4083-850E-DA83ABB8A05E}" sibTransId="{C673B127-6C09-47A5-AAA4-2C4DF6625CDB}"/>
    <dgm:cxn modelId="{F432FEFA-39CB-4133-8F6B-363ADC9599E9}" type="presOf" srcId="{A7A24CF2-A5C6-4A6E-9BA3-605DB7EF3D70}" destId="{350DC162-EA8D-4C4F-A0F1-8780CFF4D8DE}" srcOrd="0" destOrd="0" presId="urn:microsoft.com/office/officeart/2005/8/layout/vList2"/>
    <dgm:cxn modelId="{B6FFC3C4-5F02-4635-BB18-80DD7495CF9B}" type="presOf" srcId="{FD8038BC-9D02-4F02-9200-EBA55DE8E2A8}" destId="{99CE3301-38D3-49A6-BA79-DEDA7444A02F}" srcOrd="0" destOrd="0" presId="urn:microsoft.com/office/officeart/2005/8/layout/vList2"/>
    <dgm:cxn modelId="{F65168EC-9938-4947-8F0D-427AD85ADB4E}" type="presOf" srcId="{046B3F77-79BA-4F22-829E-9EF834C6C56C}" destId="{7749A3A5-D22C-4CEC-B828-D06A5E377DE0}" srcOrd="0" destOrd="0" presId="urn:microsoft.com/office/officeart/2005/8/layout/vList2"/>
    <dgm:cxn modelId="{37105538-A754-4383-94AA-3AAF3B512D9A}" srcId="{586BE391-1FA8-430F-91D8-C6EE0A8B68EB}" destId="{A7A24CF2-A5C6-4A6E-9BA3-605DB7EF3D70}" srcOrd="3" destOrd="0" parTransId="{25D26420-84AE-4FD8-9A49-EDCF149C9665}" sibTransId="{6036AE7F-A4F1-4CD1-9383-670B22437334}"/>
    <dgm:cxn modelId="{A8C03ED4-8E82-46A1-A4AB-07884C0D7A7B}" type="presOf" srcId="{4C7276DC-05B5-477C-B44A-3CE11BDA07C4}" destId="{B282B8BA-63DC-46DB-AD0F-40148A094603}" srcOrd="0" destOrd="0" presId="urn:microsoft.com/office/officeart/2005/8/layout/vList2"/>
    <dgm:cxn modelId="{838BEA84-CEBD-4DD8-BD22-9E27ED2BD0DF}" type="presOf" srcId="{586BE391-1FA8-430F-91D8-C6EE0A8B68EB}" destId="{3BD0F084-DF67-4411-9A2D-57CF3E884BF2}" srcOrd="0" destOrd="0" presId="urn:microsoft.com/office/officeart/2005/8/layout/vList2"/>
    <dgm:cxn modelId="{A60278D9-7641-4E38-AD9C-3C86FFDF1C20}" srcId="{586BE391-1FA8-430F-91D8-C6EE0A8B68EB}" destId="{4C7276DC-05B5-477C-B44A-3CE11BDA07C4}" srcOrd="1" destOrd="0" parTransId="{F7AA7D58-DB69-4592-98B1-5482E5F1D9ED}" sibTransId="{44F208E0-42D7-4741-8D46-1301E28AA382}"/>
    <dgm:cxn modelId="{85A35437-ED57-4BD6-AE1E-CBDD1C922D21}" type="presOf" srcId="{0696AC44-3D1F-485A-8BD7-21E8C8DBE497}" destId="{0FF01707-7581-47D5-A77A-C9416E53AC74}" srcOrd="0" destOrd="0" presId="urn:microsoft.com/office/officeart/2005/8/layout/vList2"/>
    <dgm:cxn modelId="{4CF35F06-EAE3-42F5-9D74-1832E8451ED9}" type="presParOf" srcId="{3BD0F084-DF67-4411-9A2D-57CF3E884BF2}" destId="{99CE3301-38D3-49A6-BA79-DEDA7444A02F}" srcOrd="0" destOrd="0" presId="urn:microsoft.com/office/officeart/2005/8/layout/vList2"/>
    <dgm:cxn modelId="{AFAACAD8-C9D3-409C-AF1C-5657D349438B}" type="presParOf" srcId="{3BD0F084-DF67-4411-9A2D-57CF3E884BF2}" destId="{F46664A1-87D0-49F5-A4EC-D423BC7827B8}" srcOrd="1" destOrd="0" presId="urn:microsoft.com/office/officeart/2005/8/layout/vList2"/>
    <dgm:cxn modelId="{51B39ED2-3FDD-4074-94DC-4CCEC955F928}" type="presParOf" srcId="{3BD0F084-DF67-4411-9A2D-57CF3E884BF2}" destId="{B282B8BA-63DC-46DB-AD0F-40148A094603}" srcOrd="2" destOrd="0" presId="urn:microsoft.com/office/officeart/2005/8/layout/vList2"/>
    <dgm:cxn modelId="{85FEC467-5F17-4756-AD4A-6F3875FFA7D7}" type="presParOf" srcId="{3BD0F084-DF67-4411-9A2D-57CF3E884BF2}" destId="{ED9E5F63-0646-4F6D-B30B-6F4E48E53F5F}" srcOrd="3" destOrd="0" presId="urn:microsoft.com/office/officeart/2005/8/layout/vList2"/>
    <dgm:cxn modelId="{DCA76B17-00CD-4979-A2DA-F006C4F5C093}" type="presParOf" srcId="{3BD0F084-DF67-4411-9A2D-57CF3E884BF2}" destId="{7749A3A5-D22C-4CEC-B828-D06A5E377DE0}" srcOrd="4" destOrd="0" presId="urn:microsoft.com/office/officeart/2005/8/layout/vList2"/>
    <dgm:cxn modelId="{6F755051-6C36-45C0-9D4B-4834435EED5E}" type="presParOf" srcId="{3BD0F084-DF67-4411-9A2D-57CF3E884BF2}" destId="{0F867CE3-5888-4C93-AE33-6AE86F71A640}" srcOrd="5" destOrd="0" presId="urn:microsoft.com/office/officeart/2005/8/layout/vList2"/>
    <dgm:cxn modelId="{1EFBE95B-2028-4E0F-B56F-346E0854F687}" type="presParOf" srcId="{3BD0F084-DF67-4411-9A2D-57CF3E884BF2}" destId="{350DC162-EA8D-4C4F-A0F1-8780CFF4D8DE}" srcOrd="6" destOrd="0" presId="urn:microsoft.com/office/officeart/2005/8/layout/vList2"/>
    <dgm:cxn modelId="{660B5B59-38A8-47B9-AEFC-4660DDCB10BA}" type="presParOf" srcId="{3BD0F084-DF67-4411-9A2D-57CF3E884BF2}" destId="{0FF01707-7581-47D5-A77A-C9416E53AC7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F6D455F-4387-40DE-9A6B-C3242AFF1566}">
      <dgm:prSet/>
      <dgm:spPr/>
      <dgm:t>
        <a:bodyPr/>
        <a:lstStyle/>
        <a:p>
          <a:r>
            <a:rPr lang="en-US" smtClean="0"/>
            <a:t>Scenarios are high-level stories of system use. They should describe a sequence of interactions with the system but should not include details of these interactions.</a:t>
          </a:r>
          <a:endParaRPr lang="en-US" dirty="0"/>
        </a:p>
      </dgm:t>
    </dgm:pt>
    <dgm:pt modelId="{C507F028-209B-4176-BC7F-00AB7E5D8D91}" type="parTrans" cxnId="{7BE8CD9E-0120-4919-9E01-29694D84D448}">
      <dgm:prSet/>
      <dgm:spPr/>
      <dgm:t>
        <a:bodyPr/>
        <a:lstStyle/>
        <a:p>
          <a:endParaRPr lang="en-US"/>
        </a:p>
      </dgm:t>
    </dgm:pt>
    <dgm:pt modelId="{EE32BD6E-AD29-4D02-89F4-47107D520460}" type="sibTrans" cxnId="{7BE8CD9E-0120-4919-9E01-29694D84D448}">
      <dgm:prSet/>
      <dgm:spPr/>
      <dgm:t>
        <a:bodyPr/>
        <a:lstStyle/>
        <a:p>
          <a:endParaRPr lang="en-US"/>
        </a:p>
      </dgm:t>
    </dgm:pt>
    <dgm:pt modelId="{B6946227-B98A-4A11-9FEC-2756C6A3315C}">
      <dgm:prSet/>
      <dgm:spPr/>
      <dgm:t>
        <a:bodyPr/>
        <a:lstStyle/>
        <a:p>
          <a:r>
            <a:rPr lang="en-US" smtClean="0"/>
            <a:t>User stories are finer-grain narratives that set out in a more detailed and structured way a single thing that a user wants from a software system. </a:t>
          </a:r>
          <a:endParaRPr lang="en-US" dirty="0"/>
        </a:p>
      </dgm:t>
    </dgm:pt>
    <dgm:pt modelId="{E109B26A-7C30-44FF-ADF7-B4141FE21F56}" type="parTrans" cxnId="{52CBD652-BE2A-4933-BF5B-5847F620E31E}">
      <dgm:prSet/>
      <dgm:spPr/>
      <dgm:t>
        <a:bodyPr/>
        <a:lstStyle/>
        <a:p>
          <a:endParaRPr lang="en-US"/>
        </a:p>
      </dgm:t>
    </dgm:pt>
    <dgm:pt modelId="{714C98F9-EA66-4B18-B4EB-35C3BBCCECD6}" type="sibTrans" cxnId="{52CBD652-BE2A-4933-BF5B-5847F620E31E}">
      <dgm:prSet/>
      <dgm:spPr/>
      <dgm:t>
        <a:bodyPr/>
        <a:lstStyle/>
        <a:p>
          <a:endParaRPr lang="en-US"/>
        </a:p>
      </dgm:t>
    </dgm:pt>
    <dgm:pt modelId="{E1731AA5-070D-476D-BAAE-AD79367EE1FF}">
      <dgm:prSet/>
      <dgm:spPr/>
      <dgm:t>
        <a:bodyPr/>
        <a:lstStyle/>
        <a:p>
          <a:r>
            <a:rPr lang="en-US" smtClean="0"/>
            <a:t>As an author, I need a way to organize the book that I’m writing into chapters and sections. </a:t>
          </a:r>
          <a:endParaRPr lang="en-US" dirty="0"/>
        </a:p>
      </dgm:t>
    </dgm:pt>
    <dgm:pt modelId="{487E1B8A-12E1-41E4-BB1D-3658BCDD6D4B}" type="parTrans" cxnId="{EC977C06-4964-4F06-895B-7A0F83F281C1}">
      <dgm:prSet/>
      <dgm:spPr/>
      <dgm:t>
        <a:bodyPr/>
        <a:lstStyle/>
        <a:p>
          <a:endParaRPr lang="en-US"/>
        </a:p>
      </dgm:t>
    </dgm:pt>
    <dgm:pt modelId="{9426A8E8-A8D5-45F8-8B4A-3A6173D7F144}" type="sibTrans" cxnId="{EC977C06-4964-4F06-895B-7A0F83F281C1}">
      <dgm:prSet/>
      <dgm:spPr/>
      <dgm:t>
        <a:bodyPr/>
        <a:lstStyle/>
        <a:p>
          <a:endParaRPr lang="en-US"/>
        </a:p>
      </dgm:t>
    </dgm:pt>
    <dgm:pt modelId="{07E2E92C-1264-4617-B875-A13FC127FA35}">
      <dgm:prSet/>
      <dgm:spPr/>
      <dgm:t>
        <a:bodyPr/>
        <a:lstStyle/>
        <a:p>
          <a:r>
            <a:rPr lang="en-US" smtClean="0"/>
            <a:t>This story reflects what has become the standard format of a user story:</a:t>
          </a:r>
          <a:endParaRPr lang="en-US" dirty="0"/>
        </a:p>
      </dgm:t>
    </dgm:pt>
    <dgm:pt modelId="{E611A206-586E-4E06-BFD4-EF3B82483F0B}" type="parTrans" cxnId="{4CA39094-029F-41B6-8322-13CF1B5ED945}">
      <dgm:prSet/>
      <dgm:spPr/>
      <dgm:t>
        <a:bodyPr/>
        <a:lstStyle/>
        <a:p>
          <a:endParaRPr lang="en-US"/>
        </a:p>
      </dgm:t>
    </dgm:pt>
    <dgm:pt modelId="{5168F619-B0D6-4AA8-8A4E-B6CCF57CFAE5}" type="sibTrans" cxnId="{4CA39094-029F-41B6-8322-13CF1B5ED945}">
      <dgm:prSet/>
      <dgm:spPr/>
      <dgm:t>
        <a:bodyPr/>
        <a:lstStyle/>
        <a:p>
          <a:endParaRPr lang="en-US"/>
        </a:p>
      </dgm:t>
    </dgm:pt>
    <dgm:pt modelId="{A52858C4-2EF4-41EA-82CF-B16F1BD72C0F}">
      <dgm:prSet/>
      <dgm:spPr/>
      <dgm:t>
        <a:bodyPr/>
        <a:lstStyle/>
        <a:p>
          <a:r>
            <a:rPr lang="en-US" b="1" smtClean="0"/>
            <a:t>As a</a:t>
          </a:r>
          <a:r>
            <a:rPr lang="en-US" smtClean="0"/>
            <a:t> &lt;role&gt;, I &lt;want | need&gt; </a:t>
          </a:r>
          <a:r>
            <a:rPr lang="en-US" b="1" smtClean="0"/>
            <a:t>to</a:t>
          </a:r>
          <a:r>
            <a:rPr lang="en-US" smtClean="0"/>
            <a:t> &lt;do something&gt;</a:t>
          </a:r>
          <a:endParaRPr lang="en-US" dirty="0"/>
        </a:p>
      </dgm:t>
    </dgm:pt>
    <dgm:pt modelId="{BC88D09D-7D59-4228-9C85-95E53E0FE94E}" type="parTrans" cxnId="{BBFA0240-F59B-4548-9909-65F299DACE4A}">
      <dgm:prSet/>
      <dgm:spPr/>
      <dgm:t>
        <a:bodyPr/>
        <a:lstStyle/>
        <a:p>
          <a:endParaRPr lang="en-US"/>
        </a:p>
      </dgm:t>
    </dgm:pt>
    <dgm:pt modelId="{3031B613-7F5F-4CCB-B409-B3FB43A01491}" type="sibTrans" cxnId="{BBFA0240-F59B-4548-9909-65F299DACE4A}">
      <dgm:prSet/>
      <dgm:spPr/>
      <dgm:t>
        <a:bodyPr/>
        <a:lstStyle/>
        <a:p>
          <a:endParaRPr lang="en-US"/>
        </a:p>
      </dgm:t>
    </dgm:pt>
    <dgm:pt modelId="{7BE64B30-DC80-4F7D-9D7A-21AC83CF498A}">
      <dgm:prSet/>
      <dgm:spPr/>
      <dgm:t>
        <a:bodyPr/>
        <a:lstStyle/>
        <a:p>
          <a:r>
            <a:rPr lang="en-US" smtClean="0"/>
            <a:t>As a teacher, I want to tell all members of my group when new information is available</a:t>
          </a:r>
          <a:endParaRPr lang="en-US" dirty="0"/>
        </a:p>
      </dgm:t>
    </dgm:pt>
    <dgm:pt modelId="{BC350E77-712A-4816-9C77-5280C64A3068}" type="parTrans" cxnId="{00E34D67-736C-4B8B-878E-D27567E1E6E9}">
      <dgm:prSet/>
      <dgm:spPr/>
      <dgm:t>
        <a:bodyPr/>
        <a:lstStyle/>
        <a:p>
          <a:endParaRPr lang="en-US"/>
        </a:p>
      </dgm:t>
    </dgm:pt>
    <dgm:pt modelId="{63C67A26-9141-47A6-833C-D5D03E4EC3AA}" type="sibTrans" cxnId="{00E34D67-736C-4B8B-878E-D27567E1E6E9}">
      <dgm:prSet/>
      <dgm:spPr/>
      <dgm:t>
        <a:bodyPr/>
        <a:lstStyle/>
        <a:p>
          <a:endParaRPr lang="en-US"/>
        </a:p>
      </dgm:t>
    </dgm:pt>
    <dgm:pt modelId="{50220C96-B5BE-4AF0-9B8C-455BD2C16068}">
      <dgm:prSet/>
      <dgm:spPr/>
      <dgm:t>
        <a:bodyPr/>
        <a:lstStyle/>
        <a:p>
          <a:r>
            <a:rPr lang="en-US" smtClean="0"/>
            <a:t>A variant of this standard format adds a justification for the action:</a:t>
          </a:r>
          <a:endParaRPr lang="en-US" dirty="0"/>
        </a:p>
      </dgm:t>
    </dgm:pt>
    <dgm:pt modelId="{4E0E285E-9568-4D2E-B414-0DDAD71674CB}" type="parTrans" cxnId="{139FAAB1-35FB-48CB-A7C5-908A14158D53}">
      <dgm:prSet/>
      <dgm:spPr/>
      <dgm:t>
        <a:bodyPr/>
        <a:lstStyle/>
        <a:p>
          <a:endParaRPr lang="en-US"/>
        </a:p>
      </dgm:t>
    </dgm:pt>
    <dgm:pt modelId="{B5A160C1-8B7F-4A68-85A8-6D690BA1BAB1}" type="sibTrans" cxnId="{139FAAB1-35FB-48CB-A7C5-908A14158D53}">
      <dgm:prSet/>
      <dgm:spPr/>
      <dgm:t>
        <a:bodyPr/>
        <a:lstStyle/>
        <a:p>
          <a:endParaRPr lang="en-US"/>
        </a:p>
      </dgm:t>
    </dgm:pt>
    <dgm:pt modelId="{FD96DE5A-CA43-430A-8AED-7A17D4B27432}">
      <dgm:prSet/>
      <dgm:spPr/>
      <dgm:t>
        <a:bodyPr/>
        <a:lstStyle/>
        <a:p>
          <a:r>
            <a:rPr lang="en-US" b="1" smtClean="0"/>
            <a:t>As a</a:t>
          </a:r>
          <a:r>
            <a:rPr lang="en-US" smtClean="0"/>
            <a:t> &lt;role&gt; I &lt;want | need&gt; </a:t>
          </a:r>
          <a:r>
            <a:rPr lang="en-US" b="1" smtClean="0"/>
            <a:t>to</a:t>
          </a:r>
          <a:r>
            <a:rPr lang="en-US" smtClean="0"/>
            <a:t> &lt;do something&gt; </a:t>
          </a:r>
          <a:r>
            <a:rPr lang="en-US" b="1" smtClean="0"/>
            <a:t>so that</a:t>
          </a:r>
          <a:r>
            <a:rPr lang="en-US" smtClean="0"/>
            <a:t> &lt;reason&gt;</a:t>
          </a:r>
          <a:endParaRPr lang="en-US" dirty="0"/>
        </a:p>
      </dgm:t>
    </dgm:pt>
    <dgm:pt modelId="{9BE02316-4DFA-4D0F-AFCD-B007414C0109}" type="parTrans" cxnId="{463836CD-7262-4C41-B474-ABFBA545D580}">
      <dgm:prSet/>
      <dgm:spPr/>
      <dgm:t>
        <a:bodyPr/>
        <a:lstStyle/>
        <a:p>
          <a:endParaRPr lang="en-US"/>
        </a:p>
      </dgm:t>
    </dgm:pt>
    <dgm:pt modelId="{926CC21A-0634-4B14-A159-05F3C1DBED27}" type="sibTrans" cxnId="{463836CD-7262-4C41-B474-ABFBA545D580}">
      <dgm:prSet/>
      <dgm:spPr/>
      <dgm:t>
        <a:bodyPr/>
        <a:lstStyle/>
        <a:p>
          <a:endParaRPr lang="en-US"/>
        </a:p>
      </dgm:t>
    </dgm:pt>
    <dgm:pt modelId="{9755DC60-16E9-4F66-A9D5-EE98AE5AD5EC}">
      <dgm:prSet/>
      <dgm:spPr/>
      <dgm:t>
        <a:bodyPr/>
        <a:lstStyle/>
        <a:p>
          <a:r>
            <a:rPr lang="en-US" smtClean="0"/>
            <a:t>As a teacher, I need to be able to report who is attending a class trip so that the school maintains the required health and safety records.</a:t>
          </a:r>
          <a:endParaRPr lang="en-US" dirty="0"/>
        </a:p>
      </dgm:t>
    </dgm:pt>
    <dgm:pt modelId="{7265D340-D224-44B9-B0F4-E8C255C4E84F}" type="parTrans" cxnId="{B71BD3C9-D991-4A5F-8177-C41E22E3E2CF}">
      <dgm:prSet/>
      <dgm:spPr/>
      <dgm:t>
        <a:bodyPr/>
        <a:lstStyle/>
        <a:p>
          <a:endParaRPr lang="en-US"/>
        </a:p>
      </dgm:t>
    </dgm:pt>
    <dgm:pt modelId="{A257FF04-3EF9-42D9-8B1D-CA88C89D36BA}" type="sibTrans" cxnId="{B71BD3C9-D991-4A5F-8177-C41E22E3E2CF}">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5CF419AE-BBE7-40AB-A8B1-E805F70F6D09}" type="pres">
      <dgm:prSet presAssocID="{CF6D455F-4387-40DE-9A6B-C3242AFF1566}" presName="parentText" presStyleLbl="node1" presStyleIdx="0" presStyleCnt="4">
        <dgm:presLayoutVars>
          <dgm:chMax val="0"/>
          <dgm:bulletEnabled val="1"/>
        </dgm:presLayoutVars>
      </dgm:prSet>
      <dgm:spPr/>
      <dgm:t>
        <a:bodyPr/>
        <a:lstStyle/>
        <a:p>
          <a:endParaRPr lang="en-US"/>
        </a:p>
      </dgm:t>
    </dgm:pt>
    <dgm:pt modelId="{B0230690-6762-4733-A138-1DF6C351475C}" type="pres">
      <dgm:prSet presAssocID="{EE32BD6E-AD29-4D02-89F4-47107D520460}" presName="spacer" presStyleCnt="0"/>
      <dgm:spPr/>
    </dgm:pt>
    <dgm:pt modelId="{A815DCFE-9F67-40BF-AF35-CF24AB0F221A}" type="pres">
      <dgm:prSet presAssocID="{B6946227-B98A-4A11-9FEC-2756C6A3315C}" presName="parentText" presStyleLbl="node1" presStyleIdx="1" presStyleCnt="4">
        <dgm:presLayoutVars>
          <dgm:chMax val="0"/>
          <dgm:bulletEnabled val="1"/>
        </dgm:presLayoutVars>
      </dgm:prSet>
      <dgm:spPr/>
      <dgm:t>
        <a:bodyPr/>
        <a:lstStyle/>
        <a:p>
          <a:endParaRPr lang="en-US"/>
        </a:p>
      </dgm:t>
    </dgm:pt>
    <dgm:pt modelId="{4BCA66A0-3647-4060-B0BE-BED23A9819C1}" type="pres">
      <dgm:prSet presAssocID="{B6946227-B98A-4A11-9FEC-2756C6A3315C}" presName="childText" presStyleLbl="revTx" presStyleIdx="0" presStyleCnt="3">
        <dgm:presLayoutVars>
          <dgm:bulletEnabled val="1"/>
        </dgm:presLayoutVars>
      </dgm:prSet>
      <dgm:spPr/>
      <dgm:t>
        <a:bodyPr/>
        <a:lstStyle/>
        <a:p>
          <a:endParaRPr lang="en-US"/>
        </a:p>
      </dgm:t>
    </dgm:pt>
    <dgm:pt modelId="{D774C8A8-C49D-4506-AD23-77ED49D43D9D}" type="pres">
      <dgm:prSet presAssocID="{07E2E92C-1264-4617-B875-A13FC127FA35}" presName="parentText" presStyleLbl="node1" presStyleIdx="2" presStyleCnt="4">
        <dgm:presLayoutVars>
          <dgm:chMax val="0"/>
          <dgm:bulletEnabled val="1"/>
        </dgm:presLayoutVars>
      </dgm:prSet>
      <dgm:spPr/>
      <dgm:t>
        <a:bodyPr/>
        <a:lstStyle/>
        <a:p>
          <a:endParaRPr lang="en-US"/>
        </a:p>
      </dgm:t>
    </dgm:pt>
    <dgm:pt modelId="{0734F0CB-DEDA-4239-B6AE-8286A8DB3FA5}" type="pres">
      <dgm:prSet presAssocID="{07E2E92C-1264-4617-B875-A13FC127FA35}" presName="childText" presStyleLbl="revTx" presStyleIdx="1" presStyleCnt="3">
        <dgm:presLayoutVars>
          <dgm:bulletEnabled val="1"/>
        </dgm:presLayoutVars>
      </dgm:prSet>
      <dgm:spPr/>
      <dgm:t>
        <a:bodyPr/>
        <a:lstStyle/>
        <a:p>
          <a:endParaRPr lang="en-US"/>
        </a:p>
      </dgm:t>
    </dgm:pt>
    <dgm:pt modelId="{7CF2DDE2-DFB8-4ECF-9187-3FE727B07544}" type="pres">
      <dgm:prSet presAssocID="{50220C96-B5BE-4AF0-9B8C-455BD2C16068}" presName="parentText" presStyleLbl="node1" presStyleIdx="3" presStyleCnt="4">
        <dgm:presLayoutVars>
          <dgm:chMax val="0"/>
          <dgm:bulletEnabled val="1"/>
        </dgm:presLayoutVars>
      </dgm:prSet>
      <dgm:spPr/>
      <dgm:t>
        <a:bodyPr/>
        <a:lstStyle/>
        <a:p>
          <a:endParaRPr lang="en-US"/>
        </a:p>
      </dgm:t>
    </dgm:pt>
    <dgm:pt modelId="{33494F18-B3A0-490D-8F71-3B1DBCA43C87}" type="pres">
      <dgm:prSet presAssocID="{50220C96-B5BE-4AF0-9B8C-455BD2C16068}" presName="childText" presStyleLbl="revTx" presStyleIdx="2" presStyleCnt="3">
        <dgm:presLayoutVars>
          <dgm:bulletEnabled val="1"/>
        </dgm:presLayoutVars>
      </dgm:prSet>
      <dgm:spPr/>
      <dgm:t>
        <a:bodyPr/>
        <a:lstStyle/>
        <a:p>
          <a:endParaRPr lang="en-US"/>
        </a:p>
      </dgm:t>
    </dgm:pt>
  </dgm:ptLst>
  <dgm:cxnLst>
    <dgm:cxn modelId="{4CA39094-029F-41B6-8322-13CF1B5ED945}" srcId="{586BE391-1FA8-430F-91D8-C6EE0A8B68EB}" destId="{07E2E92C-1264-4617-B875-A13FC127FA35}" srcOrd="2" destOrd="0" parTransId="{E611A206-586E-4E06-BFD4-EF3B82483F0B}" sibTransId="{5168F619-B0D6-4AA8-8A4E-B6CCF57CFAE5}"/>
    <dgm:cxn modelId="{B71BD3C9-D991-4A5F-8177-C41E22E3E2CF}" srcId="{FD96DE5A-CA43-430A-8AED-7A17D4B27432}" destId="{9755DC60-16E9-4F66-A9D5-EE98AE5AD5EC}" srcOrd="0" destOrd="0" parTransId="{7265D340-D224-44B9-B0F4-E8C255C4E84F}" sibTransId="{A257FF04-3EF9-42D9-8B1D-CA88C89D36BA}"/>
    <dgm:cxn modelId="{139FAAB1-35FB-48CB-A7C5-908A14158D53}" srcId="{586BE391-1FA8-430F-91D8-C6EE0A8B68EB}" destId="{50220C96-B5BE-4AF0-9B8C-455BD2C16068}" srcOrd="3" destOrd="0" parTransId="{4E0E285E-9568-4D2E-B414-0DDAD71674CB}" sibTransId="{B5A160C1-8B7F-4A68-85A8-6D690BA1BAB1}"/>
    <dgm:cxn modelId="{10D0032D-03AB-4FA0-A51C-E5CC8B9F6B1E}" type="presOf" srcId="{B6946227-B98A-4A11-9FEC-2756C6A3315C}" destId="{A815DCFE-9F67-40BF-AF35-CF24AB0F221A}" srcOrd="0" destOrd="0" presId="urn:microsoft.com/office/officeart/2005/8/layout/vList2"/>
    <dgm:cxn modelId="{DEE08071-04B6-4942-8BA5-7C71E2DBAAA6}" type="presOf" srcId="{E1731AA5-070D-476D-BAAE-AD79367EE1FF}" destId="{4BCA66A0-3647-4060-B0BE-BED23A9819C1}" srcOrd="0" destOrd="0" presId="urn:microsoft.com/office/officeart/2005/8/layout/vList2"/>
    <dgm:cxn modelId="{267C7EC9-F41A-4D26-AAF9-B892750F2460}" type="presOf" srcId="{7BE64B30-DC80-4F7D-9D7A-21AC83CF498A}" destId="{0734F0CB-DEDA-4239-B6AE-8286A8DB3FA5}" srcOrd="0" destOrd="1" presId="urn:microsoft.com/office/officeart/2005/8/layout/vList2"/>
    <dgm:cxn modelId="{0B31A633-CA38-48C1-9BE4-C920B2EAAB6F}" type="presOf" srcId="{CF6D455F-4387-40DE-9A6B-C3242AFF1566}" destId="{5CF419AE-BBE7-40AB-A8B1-E805F70F6D09}" srcOrd="0" destOrd="0" presId="urn:microsoft.com/office/officeart/2005/8/layout/vList2"/>
    <dgm:cxn modelId="{02652F88-A353-46B6-8CEC-8A07187E17CD}" type="presOf" srcId="{50220C96-B5BE-4AF0-9B8C-455BD2C16068}" destId="{7CF2DDE2-DFB8-4ECF-9187-3FE727B07544}" srcOrd="0" destOrd="0" presId="urn:microsoft.com/office/officeart/2005/8/layout/vList2"/>
    <dgm:cxn modelId="{463836CD-7262-4C41-B474-ABFBA545D580}" srcId="{50220C96-B5BE-4AF0-9B8C-455BD2C16068}" destId="{FD96DE5A-CA43-430A-8AED-7A17D4B27432}" srcOrd="0" destOrd="0" parTransId="{9BE02316-4DFA-4D0F-AFCD-B007414C0109}" sibTransId="{926CC21A-0634-4B14-A159-05F3C1DBED27}"/>
    <dgm:cxn modelId="{52CBD652-BE2A-4933-BF5B-5847F620E31E}" srcId="{586BE391-1FA8-430F-91D8-C6EE0A8B68EB}" destId="{B6946227-B98A-4A11-9FEC-2756C6A3315C}" srcOrd="1" destOrd="0" parTransId="{E109B26A-7C30-44FF-ADF7-B4141FE21F56}" sibTransId="{714C98F9-EA66-4B18-B4EB-35C3BBCCECD6}"/>
    <dgm:cxn modelId="{EC977C06-4964-4F06-895B-7A0F83F281C1}" srcId="{B6946227-B98A-4A11-9FEC-2756C6A3315C}" destId="{E1731AA5-070D-476D-BAAE-AD79367EE1FF}" srcOrd="0" destOrd="0" parTransId="{487E1B8A-12E1-41E4-BB1D-3658BCDD6D4B}" sibTransId="{9426A8E8-A8D5-45F8-8B4A-3A6173D7F144}"/>
    <dgm:cxn modelId="{35062EB5-31E9-40B6-B7CC-442FD73B510D}" type="presOf" srcId="{FD96DE5A-CA43-430A-8AED-7A17D4B27432}" destId="{33494F18-B3A0-490D-8F71-3B1DBCA43C87}" srcOrd="0" destOrd="0" presId="urn:microsoft.com/office/officeart/2005/8/layout/vList2"/>
    <dgm:cxn modelId="{00E34D67-736C-4B8B-878E-D27567E1E6E9}" srcId="{A52858C4-2EF4-41EA-82CF-B16F1BD72C0F}" destId="{7BE64B30-DC80-4F7D-9D7A-21AC83CF498A}" srcOrd="0" destOrd="0" parTransId="{BC350E77-712A-4816-9C77-5280C64A3068}" sibTransId="{63C67A26-9141-47A6-833C-D5D03E4EC3AA}"/>
    <dgm:cxn modelId="{BBFA0240-F59B-4548-9909-65F299DACE4A}" srcId="{07E2E92C-1264-4617-B875-A13FC127FA35}" destId="{A52858C4-2EF4-41EA-82CF-B16F1BD72C0F}" srcOrd="0" destOrd="0" parTransId="{BC88D09D-7D59-4228-9C85-95E53E0FE94E}" sibTransId="{3031B613-7F5F-4CCB-B409-B3FB43A01491}"/>
    <dgm:cxn modelId="{55283109-3865-4E62-8B55-C9AA15D39848}" type="presOf" srcId="{07E2E92C-1264-4617-B875-A13FC127FA35}" destId="{D774C8A8-C49D-4506-AD23-77ED49D43D9D}" srcOrd="0" destOrd="0" presId="urn:microsoft.com/office/officeart/2005/8/layout/vList2"/>
    <dgm:cxn modelId="{99062C55-ECA0-47AD-9BC6-32CB281E1257}" type="presOf" srcId="{A52858C4-2EF4-41EA-82CF-B16F1BD72C0F}" destId="{0734F0CB-DEDA-4239-B6AE-8286A8DB3FA5}" srcOrd="0" destOrd="0" presId="urn:microsoft.com/office/officeart/2005/8/layout/vList2"/>
    <dgm:cxn modelId="{7BE8CD9E-0120-4919-9E01-29694D84D448}" srcId="{586BE391-1FA8-430F-91D8-C6EE0A8B68EB}" destId="{CF6D455F-4387-40DE-9A6B-C3242AFF1566}" srcOrd="0" destOrd="0" parTransId="{C507F028-209B-4176-BC7F-00AB7E5D8D91}" sibTransId="{EE32BD6E-AD29-4D02-89F4-47107D520460}"/>
    <dgm:cxn modelId="{4D2DEC12-116F-4441-B3AE-CF72FCBDEE2B}" type="presOf" srcId="{9755DC60-16E9-4F66-A9D5-EE98AE5AD5EC}" destId="{33494F18-B3A0-490D-8F71-3B1DBCA43C87}" srcOrd="0" destOrd="1" presId="urn:microsoft.com/office/officeart/2005/8/layout/vList2"/>
    <dgm:cxn modelId="{4D841881-6376-4307-A17B-FD838206B266}" type="presOf" srcId="{586BE391-1FA8-430F-91D8-C6EE0A8B68EB}" destId="{3BD0F084-DF67-4411-9A2D-57CF3E884BF2}" srcOrd="0" destOrd="0" presId="urn:microsoft.com/office/officeart/2005/8/layout/vList2"/>
    <dgm:cxn modelId="{700737B3-BDBA-4A21-B07B-99A1425B0968}" type="presParOf" srcId="{3BD0F084-DF67-4411-9A2D-57CF3E884BF2}" destId="{5CF419AE-BBE7-40AB-A8B1-E805F70F6D09}" srcOrd="0" destOrd="0" presId="urn:microsoft.com/office/officeart/2005/8/layout/vList2"/>
    <dgm:cxn modelId="{513FB52A-C392-43B8-BA5F-E2D405D234F3}" type="presParOf" srcId="{3BD0F084-DF67-4411-9A2D-57CF3E884BF2}" destId="{B0230690-6762-4733-A138-1DF6C351475C}" srcOrd="1" destOrd="0" presId="urn:microsoft.com/office/officeart/2005/8/layout/vList2"/>
    <dgm:cxn modelId="{502471E9-27A9-473D-B4E7-168FE226C710}" type="presParOf" srcId="{3BD0F084-DF67-4411-9A2D-57CF3E884BF2}" destId="{A815DCFE-9F67-40BF-AF35-CF24AB0F221A}" srcOrd="2" destOrd="0" presId="urn:microsoft.com/office/officeart/2005/8/layout/vList2"/>
    <dgm:cxn modelId="{9A8D2C1B-D472-4FE0-A244-4ECB0248C83D}" type="presParOf" srcId="{3BD0F084-DF67-4411-9A2D-57CF3E884BF2}" destId="{4BCA66A0-3647-4060-B0BE-BED23A9819C1}" srcOrd="3" destOrd="0" presId="urn:microsoft.com/office/officeart/2005/8/layout/vList2"/>
    <dgm:cxn modelId="{A4B4D6CE-A3E8-4BFC-8B77-118A5C63CC5A}" type="presParOf" srcId="{3BD0F084-DF67-4411-9A2D-57CF3E884BF2}" destId="{D774C8A8-C49D-4506-AD23-77ED49D43D9D}" srcOrd="4" destOrd="0" presId="urn:microsoft.com/office/officeart/2005/8/layout/vList2"/>
    <dgm:cxn modelId="{9B1E6FA8-75CA-481A-ACBE-A8F7A16AEF65}" type="presParOf" srcId="{3BD0F084-DF67-4411-9A2D-57CF3E884BF2}" destId="{0734F0CB-DEDA-4239-B6AE-8286A8DB3FA5}" srcOrd="5" destOrd="0" presId="urn:microsoft.com/office/officeart/2005/8/layout/vList2"/>
    <dgm:cxn modelId="{B85CEDD3-2387-407B-A44B-61A6E3D98EA3}" type="presParOf" srcId="{3BD0F084-DF67-4411-9A2D-57CF3E884BF2}" destId="{7CF2DDE2-DFB8-4ECF-9187-3FE727B07544}" srcOrd="6" destOrd="0" presId="urn:microsoft.com/office/officeart/2005/8/layout/vList2"/>
    <dgm:cxn modelId="{76FABEDE-CAC2-44E7-A687-2A1983CC9DEC}" type="presParOf" srcId="{3BD0F084-DF67-4411-9A2D-57CF3E884BF2}" destId="{33494F18-B3A0-490D-8F71-3B1DBCA43C8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0C86A79-C19B-45D8-9C6F-588587A74A6A}">
      <dgm:prSet/>
      <dgm:spPr/>
      <dgm:t>
        <a:bodyPr/>
        <a:lstStyle/>
        <a:p>
          <a:r>
            <a:rPr lang="en-US" smtClean="0"/>
            <a:t>An important use of user stories is in planning.</a:t>
          </a:r>
          <a:endParaRPr lang="en-US" dirty="0"/>
        </a:p>
      </dgm:t>
    </dgm:pt>
    <dgm:pt modelId="{D0A6BB98-FBB5-4BDB-A49E-5C8BEEB6F95A}" type="parTrans" cxnId="{DD09B697-6FEB-4204-93DF-CBAB135BAC5F}">
      <dgm:prSet/>
      <dgm:spPr/>
      <dgm:t>
        <a:bodyPr/>
        <a:lstStyle/>
        <a:p>
          <a:endParaRPr lang="en-US"/>
        </a:p>
      </dgm:t>
    </dgm:pt>
    <dgm:pt modelId="{8B29A35A-3ED2-4A11-A3A4-5BB48BE71D9E}" type="sibTrans" cxnId="{DD09B697-6FEB-4204-93DF-CBAB135BAC5F}">
      <dgm:prSet/>
      <dgm:spPr/>
      <dgm:t>
        <a:bodyPr/>
        <a:lstStyle/>
        <a:p>
          <a:endParaRPr lang="en-US"/>
        </a:p>
      </dgm:t>
    </dgm:pt>
    <dgm:pt modelId="{7AF32109-9150-4008-BE76-92DECD274B4E}">
      <dgm:prSet/>
      <dgm:spPr/>
      <dgm:t>
        <a:bodyPr/>
        <a:lstStyle/>
        <a:p>
          <a:r>
            <a:rPr lang="en-US" smtClean="0"/>
            <a:t>Many users of the Scrum method represent the product backlog as a set of user stories. </a:t>
          </a:r>
          <a:endParaRPr lang="en-US" dirty="0"/>
        </a:p>
      </dgm:t>
    </dgm:pt>
    <dgm:pt modelId="{2A30A3A6-CF35-4D53-A785-7ADF88C98C9C}" type="parTrans" cxnId="{CE700B8A-EA40-46C4-BE6F-F89F6098CC37}">
      <dgm:prSet/>
      <dgm:spPr/>
      <dgm:t>
        <a:bodyPr/>
        <a:lstStyle/>
        <a:p>
          <a:endParaRPr lang="en-US"/>
        </a:p>
      </dgm:t>
    </dgm:pt>
    <dgm:pt modelId="{6E064550-B153-41BC-AAEC-34B2D7149761}" type="sibTrans" cxnId="{CE700B8A-EA40-46C4-BE6F-F89F6098CC37}">
      <dgm:prSet/>
      <dgm:spPr/>
      <dgm:t>
        <a:bodyPr/>
        <a:lstStyle/>
        <a:p>
          <a:endParaRPr lang="en-US"/>
        </a:p>
      </dgm:t>
    </dgm:pt>
    <dgm:pt modelId="{1BDA217B-24A2-48BD-885F-9B88BC2E578A}">
      <dgm:prSet/>
      <dgm:spPr/>
      <dgm:t>
        <a:bodyPr/>
        <a:lstStyle/>
        <a:p>
          <a:r>
            <a:rPr lang="en-US" smtClean="0"/>
            <a:t>User stories should focus on a clearly defined system feature or aspect of a feature that can be implemented within a single sprint. </a:t>
          </a:r>
          <a:endParaRPr lang="en-US" dirty="0"/>
        </a:p>
      </dgm:t>
    </dgm:pt>
    <dgm:pt modelId="{6F01411E-29B4-4C40-B063-57E3A9BED459}" type="parTrans" cxnId="{2943D16F-A288-404C-921B-F4D587E49E18}">
      <dgm:prSet/>
      <dgm:spPr/>
      <dgm:t>
        <a:bodyPr/>
        <a:lstStyle/>
        <a:p>
          <a:endParaRPr lang="en-US"/>
        </a:p>
      </dgm:t>
    </dgm:pt>
    <dgm:pt modelId="{9323375E-9E8D-4E0B-8B7D-4E581C28F038}" type="sibTrans" cxnId="{2943D16F-A288-404C-921B-F4D587E49E18}">
      <dgm:prSet/>
      <dgm:spPr/>
      <dgm:t>
        <a:bodyPr/>
        <a:lstStyle/>
        <a:p>
          <a:endParaRPr lang="en-US"/>
        </a:p>
      </dgm:t>
    </dgm:pt>
    <dgm:pt modelId="{9F51CBDB-E204-43EC-8326-729C3E21FF22}">
      <dgm:prSet/>
      <dgm:spPr/>
      <dgm:t>
        <a:bodyPr/>
        <a:lstStyle/>
        <a:p>
          <a:r>
            <a:rPr lang="en-US" smtClean="0"/>
            <a:t>If the story is about a more complex feature that might take several sprints to implement, then it is called an epic.</a:t>
          </a:r>
          <a:endParaRPr lang="en-US" dirty="0"/>
        </a:p>
      </dgm:t>
    </dgm:pt>
    <dgm:pt modelId="{894E7585-209C-4714-B58B-2DC219F844B7}" type="parTrans" cxnId="{5B3C62A6-D9DB-428B-9FCD-F3D6A6FEF384}">
      <dgm:prSet/>
      <dgm:spPr/>
      <dgm:t>
        <a:bodyPr/>
        <a:lstStyle/>
        <a:p>
          <a:endParaRPr lang="en-US"/>
        </a:p>
      </dgm:t>
    </dgm:pt>
    <dgm:pt modelId="{C7891046-FBE9-478A-B4A7-38F2C7FD068A}" type="sibTrans" cxnId="{5B3C62A6-D9DB-428B-9FCD-F3D6A6FEF384}">
      <dgm:prSet/>
      <dgm:spPr/>
      <dgm:t>
        <a:bodyPr/>
        <a:lstStyle/>
        <a:p>
          <a:endParaRPr lang="en-US"/>
        </a:p>
      </dgm:t>
    </dgm:pt>
    <dgm:pt modelId="{B023DF3B-DD1B-4F27-81EF-4179482DCFB8}">
      <dgm:prSet/>
      <dgm:spPr/>
      <dgm:t>
        <a:bodyPr/>
        <a:lstStyle/>
        <a:p>
          <a:r>
            <a:rPr lang="en-US" smtClean="0"/>
            <a:t>As a system manager, I need a way to backup the system and restore either individual applications, files, directories or the whole system.</a:t>
          </a:r>
          <a:endParaRPr lang="en-US" dirty="0"/>
        </a:p>
      </dgm:t>
    </dgm:pt>
    <dgm:pt modelId="{0CCD46D4-3697-41B3-AD0D-A49533C60573}" type="parTrans" cxnId="{7E40ACF3-BB72-492F-9083-9A8BB3D671BB}">
      <dgm:prSet/>
      <dgm:spPr/>
      <dgm:t>
        <a:bodyPr/>
        <a:lstStyle/>
        <a:p>
          <a:endParaRPr lang="en-US"/>
        </a:p>
      </dgm:t>
    </dgm:pt>
    <dgm:pt modelId="{DC954635-2837-4688-82E9-696030FB9FB1}" type="sibTrans" cxnId="{7E40ACF3-BB72-492F-9083-9A8BB3D671BB}">
      <dgm:prSet/>
      <dgm:spPr/>
      <dgm:t>
        <a:bodyPr/>
        <a:lstStyle/>
        <a:p>
          <a:endParaRPr lang="en-US"/>
        </a:p>
      </dgm:t>
    </dgm:pt>
    <dgm:pt modelId="{8A5CD266-B2F3-4BB5-8B8A-5D86FA9B3A98}">
      <dgm:prSet/>
      <dgm:spPr/>
      <dgm:t>
        <a:bodyPr/>
        <a:lstStyle/>
        <a:p>
          <a:r>
            <a:rPr lang="en-US" smtClean="0"/>
            <a:t>There is a lot of functionality associated with this user story. For implementation, it should be broken down into simpler stories with each story focusing on a single aspect of the backup system.</a:t>
          </a:r>
          <a:endParaRPr lang="en-US" dirty="0"/>
        </a:p>
      </dgm:t>
    </dgm:pt>
    <dgm:pt modelId="{9E79DF7E-B69C-4FDB-80DB-2A78F557C9A7}" type="parTrans" cxnId="{A43CFA45-C3F5-4C94-B05F-1D777773D8A7}">
      <dgm:prSet/>
      <dgm:spPr/>
      <dgm:t>
        <a:bodyPr/>
        <a:lstStyle/>
        <a:p>
          <a:endParaRPr lang="en-US"/>
        </a:p>
      </dgm:t>
    </dgm:pt>
    <dgm:pt modelId="{453F7057-2338-4A85-AD43-7B5C8A3D2759}" type="sibTrans" cxnId="{A43CFA45-C3F5-4C94-B05F-1D777773D8A7}">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10FAF7A3-E1DA-4E17-85DC-4068190BF3BF}" type="pres">
      <dgm:prSet presAssocID="{20C86A79-C19B-45D8-9C6F-588587A74A6A}" presName="parentText" presStyleLbl="node1" presStyleIdx="0" presStyleCnt="3">
        <dgm:presLayoutVars>
          <dgm:chMax val="0"/>
          <dgm:bulletEnabled val="1"/>
        </dgm:presLayoutVars>
      </dgm:prSet>
      <dgm:spPr/>
      <dgm:t>
        <a:bodyPr/>
        <a:lstStyle/>
        <a:p>
          <a:endParaRPr lang="en-US"/>
        </a:p>
      </dgm:t>
    </dgm:pt>
    <dgm:pt modelId="{F40475DF-7248-4741-94DE-8DF154CC525B}" type="pres">
      <dgm:prSet presAssocID="{20C86A79-C19B-45D8-9C6F-588587A74A6A}" presName="childText" presStyleLbl="revTx" presStyleIdx="0" presStyleCnt="2">
        <dgm:presLayoutVars>
          <dgm:bulletEnabled val="1"/>
        </dgm:presLayoutVars>
      </dgm:prSet>
      <dgm:spPr/>
      <dgm:t>
        <a:bodyPr/>
        <a:lstStyle/>
        <a:p>
          <a:endParaRPr lang="en-US"/>
        </a:p>
      </dgm:t>
    </dgm:pt>
    <dgm:pt modelId="{8830458E-8289-4275-A721-C326D6822881}" type="pres">
      <dgm:prSet presAssocID="{1BDA217B-24A2-48BD-885F-9B88BC2E578A}" presName="parentText" presStyleLbl="node1" presStyleIdx="1" presStyleCnt="3">
        <dgm:presLayoutVars>
          <dgm:chMax val="0"/>
          <dgm:bulletEnabled val="1"/>
        </dgm:presLayoutVars>
      </dgm:prSet>
      <dgm:spPr/>
      <dgm:t>
        <a:bodyPr/>
        <a:lstStyle/>
        <a:p>
          <a:endParaRPr lang="en-US"/>
        </a:p>
      </dgm:t>
    </dgm:pt>
    <dgm:pt modelId="{96DC22BB-690B-4510-960A-C363186798CB}" type="pres">
      <dgm:prSet presAssocID="{9323375E-9E8D-4E0B-8B7D-4E581C28F038}" presName="spacer" presStyleCnt="0"/>
      <dgm:spPr/>
    </dgm:pt>
    <dgm:pt modelId="{837A61C6-FFF0-48FB-B9A7-4287FED2C2E0}" type="pres">
      <dgm:prSet presAssocID="{9F51CBDB-E204-43EC-8326-729C3E21FF22}" presName="parentText" presStyleLbl="node1" presStyleIdx="2" presStyleCnt="3">
        <dgm:presLayoutVars>
          <dgm:chMax val="0"/>
          <dgm:bulletEnabled val="1"/>
        </dgm:presLayoutVars>
      </dgm:prSet>
      <dgm:spPr/>
      <dgm:t>
        <a:bodyPr/>
        <a:lstStyle/>
        <a:p>
          <a:endParaRPr lang="en-US"/>
        </a:p>
      </dgm:t>
    </dgm:pt>
    <dgm:pt modelId="{BB73DBEA-8AA0-4B13-90D7-887E224F2FDB}" type="pres">
      <dgm:prSet presAssocID="{9F51CBDB-E204-43EC-8326-729C3E21FF22}" presName="childText" presStyleLbl="revTx" presStyleIdx="1" presStyleCnt="2">
        <dgm:presLayoutVars>
          <dgm:bulletEnabled val="1"/>
        </dgm:presLayoutVars>
      </dgm:prSet>
      <dgm:spPr/>
      <dgm:t>
        <a:bodyPr/>
        <a:lstStyle/>
        <a:p>
          <a:endParaRPr lang="en-US"/>
        </a:p>
      </dgm:t>
    </dgm:pt>
  </dgm:ptLst>
  <dgm:cxnLst>
    <dgm:cxn modelId="{A43CFA45-C3F5-4C94-B05F-1D777773D8A7}" srcId="{9F51CBDB-E204-43EC-8326-729C3E21FF22}" destId="{8A5CD266-B2F3-4BB5-8B8A-5D86FA9B3A98}" srcOrd="1" destOrd="0" parTransId="{9E79DF7E-B69C-4FDB-80DB-2A78F557C9A7}" sibTransId="{453F7057-2338-4A85-AD43-7B5C8A3D2759}"/>
    <dgm:cxn modelId="{7E40ACF3-BB72-492F-9083-9A8BB3D671BB}" srcId="{9F51CBDB-E204-43EC-8326-729C3E21FF22}" destId="{B023DF3B-DD1B-4F27-81EF-4179482DCFB8}" srcOrd="0" destOrd="0" parTransId="{0CCD46D4-3697-41B3-AD0D-A49533C60573}" sibTransId="{DC954635-2837-4688-82E9-696030FB9FB1}"/>
    <dgm:cxn modelId="{534259FD-8BC8-4D7C-93ED-F239CB2ECFD1}" type="presOf" srcId="{20C86A79-C19B-45D8-9C6F-588587A74A6A}" destId="{10FAF7A3-E1DA-4E17-85DC-4068190BF3BF}" srcOrd="0" destOrd="0" presId="urn:microsoft.com/office/officeart/2005/8/layout/vList2"/>
    <dgm:cxn modelId="{2943D16F-A288-404C-921B-F4D587E49E18}" srcId="{586BE391-1FA8-430F-91D8-C6EE0A8B68EB}" destId="{1BDA217B-24A2-48BD-885F-9B88BC2E578A}" srcOrd="1" destOrd="0" parTransId="{6F01411E-29B4-4C40-B063-57E3A9BED459}" sibTransId="{9323375E-9E8D-4E0B-8B7D-4E581C28F038}"/>
    <dgm:cxn modelId="{E1408A2A-A866-4BF4-A1E8-BCE87986B329}" type="presOf" srcId="{8A5CD266-B2F3-4BB5-8B8A-5D86FA9B3A98}" destId="{BB73DBEA-8AA0-4B13-90D7-887E224F2FDB}" srcOrd="0" destOrd="1" presId="urn:microsoft.com/office/officeart/2005/8/layout/vList2"/>
    <dgm:cxn modelId="{DD09B697-6FEB-4204-93DF-CBAB135BAC5F}" srcId="{586BE391-1FA8-430F-91D8-C6EE0A8B68EB}" destId="{20C86A79-C19B-45D8-9C6F-588587A74A6A}" srcOrd="0" destOrd="0" parTransId="{D0A6BB98-FBB5-4BDB-A49E-5C8BEEB6F95A}" sibTransId="{8B29A35A-3ED2-4A11-A3A4-5BB48BE71D9E}"/>
    <dgm:cxn modelId="{CE700B8A-EA40-46C4-BE6F-F89F6098CC37}" srcId="{20C86A79-C19B-45D8-9C6F-588587A74A6A}" destId="{7AF32109-9150-4008-BE76-92DECD274B4E}" srcOrd="0" destOrd="0" parTransId="{2A30A3A6-CF35-4D53-A785-7ADF88C98C9C}" sibTransId="{6E064550-B153-41BC-AAEC-34B2D7149761}"/>
    <dgm:cxn modelId="{6434E637-94F5-485C-8A01-316AA57200D8}" type="presOf" srcId="{B023DF3B-DD1B-4F27-81EF-4179482DCFB8}" destId="{BB73DBEA-8AA0-4B13-90D7-887E224F2FDB}" srcOrd="0" destOrd="0" presId="urn:microsoft.com/office/officeart/2005/8/layout/vList2"/>
    <dgm:cxn modelId="{569296B5-5625-4EBD-A6D1-0CD950F45A30}" type="presOf" srcId="{7AF32109-9150-4008-BE76-92DECD274B4E}" destId="{F40475DF-7248-4741-94DE-8DF154CC525B}" srcOrd="0" destOrd="0" presId="urn:microsoft.com/office/officeart/2005/8/layout/vList2"/>
    <dgm:cxn modelId="{41AEA593-7C73-4995-BA4B-0705CE7B18B1}" type="presOf" srcId="{586BE391-1FA8-430F-91D8-C6EE0A8B68EB}" destId="{3BD0F084-DF67-4411-9A2D-57CF3E884BF2}" srcOrd="0" destOrd="0" presId="urn:microsoft.com/office/officeart/2005/8/layout/vList2"/>
    <dgm:cxn modelId="{89C7D29C-0FAE-4FF3-8F63-4C454DC6D455}" type="presOf" srcId="{1BDA217B-24A2-48BD-885F-9B88BC2E578A}" destId="{8830458E-8289-4275-A721-C326D6822881}" srcOrd="0" destOrd="0" presId="urn:microsoft.com/office/officeart/2005/8/layout/vList2"/>
    <dgm:cxn modelId="{3B410F19-9365-4207-A4C6-201EBC6A3C40}" type="presOf" srcId="{9F51CBDB-E204-43EC-8326-729C3E21FF22}" destId="{837A61C6-FFF0-48FB-B9A7-4287FED2C2E0}" srcOrd="0" destOrd="0" presId="urn:microsoft.com/office/officeart/2005/8/layout/vList2"/>
    <dgm:cxn modelId="{5B3C62A6-D9DB-428B-9FCD-F3D6A6FEF384}" srcId="{586BE391-1FA8-430F-91D8-C6EE0A8B68EB}" destId="{9F51CBDB-E204-43EC-8326-729C3E21FF22}" srcOrd="2" destOrd="0" parTransId="{894E7585-209C-4714-B58B-2DC219F844B7}" sibTransId="{C7891046-FBE9-478A-B4A7-38F2C7FD068A}"/>
    <dgm:cxn modelId="{58E256D5-DC02-4B71-98D4-FFAA4248BBB5}" type="presParOf" srcId="{3BD0F084-DF67-4411-9A2D-57CF3E884BF2}" destId="{10FAF7A3-E1DA-4E17-85DC-4068190BF3BF}" srcOrd="0" destOrd="0" presId="urn:microsoft.com/office/officeart/2005/8/layout/vList2"/>
    <dgm:cxn modelId="{6AF519FB-B30A-4E98-B943-7A07F73E7834}" type="presParOf" srcId="{3BD0F084-DF67-4411-9A2D-57CF3E884BF2}" destId="{F40475DF-7248-4741-94DE-8DF154CC525B}" srcOrd="1" destOrd="0" presId="urn:microsoft.com/office/officeart/2005/8/layout/vList2"/>
    <dgm:cxn modelId="{AB39DB5B-B6F8-48A0-ADDC-DCDADAC0CAD5}" type="presParOf" srcId="{3BD0F084-DF67-4411-9A2D-57CF3E884BF2}" destId="{8830458E-8289-4275-A721-C326D6822881}" srcOrd="2" destOrd="0" presId="urn:microsoft.com/office/officeart/2005/8/layout/vList2"/>
    <dgm:cxn modelId="{B930F14F-730E-4FA2-AC26-0086BD4B6393}" type="presParOf" srcId="{3BD0F084-DF67-4411-9A2D-57CF3E884BF2}" destId="{96DC22BB-690B-4510-960A-C363186798CB}" srcOrd="3" destOrd="0" presId="urn:microsoft.com/office/officeart/2005/8/layout/vList2"/>
    <dgm:cxn modelId="{E5D0901E-81E5-4C1F-AE35-6D5C9BF3DA96}" type="presParOf" srcId="{3BD0F084-DF67-4411-9A2D-57CF3E884BF2}" destId="{837A61C6-FFF0-48FB-B9A7-4287FED2C2E0}" srcOrd="4" destOrd="0" presId="urn:microsoft.com/office/officeart/2005/8/layout/vList2"/>
    <dgm:cxn modelId="{0F7496C3-06D2-4E9C-8A03-A6C31A3AD788}" type="presParOf" srcId="{3BD0F084-DF67-4411-9A2D-57CF3E884BF2}" destId="{BB73DBEA-8AA0-4B13-90D7-887E224F2FD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F0490E87-F249-4C0F-917D-851C297FEDC1}" type="presOf" srcId="{586BE391-1FA8-430F-91D8-C6EE0A8B68EB}" destId="{3BD0F084-DF67-4411-9A2D-57CF3E884B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2C980F3-014A-444E-A452-1B7AB02C64E5}">
      <dgm:prSet/>
      <dgm:spPr/>
      <dgm:t>
        <a:bodyPr/>
        <a:lstStyle/>
        <a:p>
          <a:r>
            <a:rPr lang="en-US" dirty="0" smtClean="0"/>
            <a:t>Stories can be used to describe features in your product that should be implemented.</a:t>
          </a:r>
          <a:endParaRPr lang="en-US" dirty="0"/>
        </a:p>
      </dgm:t>
    </dgm:pt>
    <dgm:pt modelId="{E03747AA-3D20-4DC5-AA7E-5146527CB643}" type="parTrans" cxnId="{93C6873F-74A7-44E5-8C43-DCDF36D4CC96}">
      <dgm:prSet/>
      <dgm:spPr/>
      <dgm:t>
        <a:bodyPr/>
        <a:lstStyle/>
        <a:p>
          <a:endParaRPr lang="en-US"/>
        </a:p>
      </dgm:t>
    </dgm:pt>
    <dgm:pt modelId="{33BC7649-A8FF-4924-B5C7-9C89EECB0564}" type="sibTrans" cxnId="{93C6873F-74A7-44E5-8C43-DCDF36D4CC96}">
      <dgm:prSet/>
      <dgm:spPr/>
      <dgm:t>
        <a:bodyPr/>
        <a:lstStyle/>
        <a:p>
          <a:endParaRPr lang="en-US"/>
        </a:p>
      </dgm:t>
    </dgm:pt>
    <dgm:pt modelId="{23355BC5-4A21-4ED5-ABBB-B2CEEF628982}">
      <dgm:prSet/>
      <dgm:spPr/>
      <dgm:t>
        <a:bodyPr/>
        <a:lstStyle/>
        <a:p>
          <a:r>
            <a:rPr lang="en-US" smtClean="0"/>
            <a:t>Each feature can have a set of associated stories that describe how that feature is used</a:t>
          </a:r>
          <a:endParaRPr lang="en-US"/>
        </a:p>
      </dgm:t>
    </dgm:pt>
    <dgm:pt modelId="{5D984E5E-AC0B-42E4-B118-630558781255}" type="parTrans" cxnId="{BBE826E2-7F34-46D8-A3DD-7DECE89512F3}">
      <dgm:prSet/>
      <dgm:spPr/>
      <dgm:t>
        <a:bodyPr/>
        <a:lstStyle/>
        <a:p>
          <a:endParaRPr lang="en-US"/>
        </a:p>
      </dgm:t>
    </dgm:pt>
    <dgm:pt modelId="{063841B1-8999-462D-B641-EAC50A77920A}" type="sibTrans" cxnId="{BBE826E2-7F34-46D8-A3DD-7DECE89512F3}">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5C3EB850-25A2-410A-8111-146CCDE761AB}" type="pres">
      <dgm:prSet presAssocID="{62C980F3-014A-444E-A452-1B7AB02C64E5}" presName="parentText" presStyleLbl="node1" presStyleIdx="0" presStyleCnt="2">
        <dgm:presLayoutVars>
          <dgm:chMax val="0"/>
          <dgm:bulletEnabled val="1"/>
        </dgm:presLayoutVars>
      </dgm:prSet>
      <dgm:spPr/>
      <dgm:t>
        <a:bodyPr/>
        <a:lstStyle/>
        <a:p>
          <a:endParaRPr lang="en-US"/>
        </a:p>
      </dgm:t>
    </dgm:pt>
    <dgm:pt modelId="{336BD941-70F8-4116-947F-46EC8FDFB7C4}" type="pres">
      <dgm:prSet presAssocID="{33BC7649-A8FF-4924-B5C7-9C89EECB0564}" presName="spacer" presStyleCnt="0"/>
      <dgm:spPr/>
    </dgm:pt>
    <dgm:pt modelId="{5735E368-6721-4419-83A2-647083B7D56F}" type="pres">
      <dgm:prSet presAssocID="{23355BC5-4A21-4ED5-ABBB-B2CEEF628982}" presName="parentText" presStyleLbl="node1" presStyleIdx="1" presStyleCnt="2">
        <dgm:presLayoutVars>
          <dgm:chMax val="0"/>
          <dgm:bulletEnabled val="1"/>
        </dgm:presLayoutVars>
      </dgm:prSet>
      <dgm:spPr/>
      <dgm:t>
        <a:bodyPr/>
        <a:lstStyle/>
        <a:p>
          <a:endParaRPr lang="en-US"/>
        </a:p>
      </dgm:t>
    </dgm:pt>
  </dgm:ptLst>
  <dgm:cxnLst>
    <dgm:cxn modelId="{BBE826E2-7F34-46D8-A3DD-7DECE89512F3}" srcId="{586BE391-1FA8-430F-91D8-C6EE0A8B68EB}" destId="{23355BC5-4A21-4ED5-ABBB-B2CEEF628982}" srcOrd="1" destOrd="0" parTransId="{5D984E5E-AC0B-42E4-B118-630558781255}" sibTransId="{063841B1-8999-462D-B641-EAC50A77920A}"/>
    <dgm:cxn modelId="{FE74D244-9F31-416E-8DAC-6F88445EE86E}" type="presOf" srcId="{23355BC5-4A21-4ED5-ABBB-B2CEEF628982}" destId="{5735E368-6721-4419-83A2-647083B7D56F}" srcOrd="0" destOrd="0" presId="urn:microsoft.com/office/officeart/2005/8/layout/vList2"/>
    <dgm:cxn modelId="{5C1208FB-3A9F-4B85-920E-8E2EF4FB8955}" type="presOf" srcId="{586BE391-1FA8-430F-91D8-C6EE0A8B68EB}" destId="{3BD0F084-DF67-4411-9A2D-57CF3E884BF2}" srcOrd="0" destOrd="0" presId="urn:microsoft.com/office/officeart/2005/8/layout/vList2"/>
    <dgm:cxn modelId="{93C6873F-74A7-44E5-8C43-DCDF36D4CC96}" srcId="{586BE391-1FA8-430F-91D8-C6EE0A8B68EB}" destId="{62C980F3-014A-444E-A452-1B7AB02C64E5}" srcOrd="0" destOrd="0" parTransId="{E03747AA-3D20-4DC5-AA7E-5146527CB643}" sibTransId="{33BC7649-A8FF-4924-B5C7-9C89EECB0564}"/>
    <dgm:cxn modelId="{F71F58F8-E5AD-4343-86CB-2D9BB2201668}" type="presOf" srcId="{62C980F3-014A-444E-A452-1B7AB02C64E5}" destId="{5C3EB850-25A2-410A-8111-146CCDE761AB}" srcOrd="0" destOrd="0" presId="urn:microsoft.com/office/officeart/2005/8/layout/vList2"/>
    <dgm:cxn modelId="{194E6BBB-5FF3-450A-8F10-0FD34B58DB1B}" type="presParOf" srcId="{3BD0F084-DF67-4411-9A2D-57CF3E884BF2}" destId="{5C3EB850-25A2-410A-8111-146CCDE761AB}" srcOrd="0" destOrd="0" presId="urn:microsoft.com/office/officeart/2005/8/layout/vList2"/>
    <dgm:cxn modelId="{0076C76B-A148-49DE-A44E-246EB51325A2}" type="presParOf" srcId="{3BD0F084-DF67-4411-9A2D-57CF3E884BF2}" destId="{336BD941-70F8-4116-947F-46EC8FDFB7C4}" srcOrd="1" destOrd="0" presId="urn:microsoft.com/office/officeart/2005/8/layout/vList2"/>
    <dgm:cxn modelId="{B0AC8FAA-1B60-433B-9751-D5E0A0D3082F}" type="presParOf" srcId="{3BD0F084-DF67-4411-9A2D-57CF3E884BF2}" destId="{5735E368-6721-4419-83A2-647083B7D56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724BE49E-92D0-45ED-962B-0A5A08C3C462}" type="presOf" srcId="{586BE391-1FA8-430F-91D8-C6EE0A8B68EB}" destId="{3BD0F084-DF67-4411-9A2D-57CF3E884B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A34E259-5400-4B70-930F-028FA2B2D99F}">
      <dgm:prSet/>
      <dgm:spPr/>
      <dgm:t>
        <a:bodyPr/>
        <a:lstStyle/>
        <a:p>
          <a:r>
            <a:rPr lang="en-US" smtClean="0"/>
            <a:t>It makes sense in any product development to spend time trying to understand the potential users and customers of your product. </a:t>
          </a:r>
          <a:endParaRPr lang="en-US" dirty="0"/>
        </a:p>
      </dgm:t>
    </dgm:pt>
    <dgm:pt modelId="{C2D8F402-E524-436E-B6AC-8B155B630F2C}" type="parTrans" cxnId="{1CA8213B-5761-4E80-946F-335A50281D58}">
      <dgm:prSet/>
      <dgm:spPr/>
      <dgm:t>
        <a:bodyPr/>
        <a:lstStyle/>
        <a:p>
          <a:endParaRPr lang="en-US"/>
        </a:p>
      </dgm:t>
    </dgm:pt>
    <dgm:pt modelId="{1F95F177-A889-4C6F-AB21-68598EBE6FAE}" type="sibTrans" cxnId="{1CA8213B-5761-4E80-946F-335A50281D58}">
      <dgm:prSet/>
      <dgm:spPr/>
      <dgm:t>
        <a:bodyPr/>
        <a:lstStyle/>
        <a:p>
          <a:endParaRPr lang="en-US"/>
        </a:p>
      </dgm:t>
    </dgm:pt>
    <dgm:pt modelId="{82ED939C-5D69-4BDF-B1F8-9C77EEAF33F1}">
      <dgm:prSet/>
      <dgm:spPr/>
      <dgm:t>
        <a:bodyPr/>
        <a:lstStyle/>
        <a:p>
          <a:r>
            <a:rPr lang="en-US" smtClean="0"/>
            <a:t>A range of techniques have been developed for understanding the ways that people work and use software.</a:t>
          </a:r>
          <a:endParaRPr lang="en-US" dirty="0"/>
        </a:p>
      </dgm:t>
    </dgm:pt>
    <dgm:pt modelId="{4F791659-4B03-4B64-856E-7F3DA72C3AF8}" type="parTrans" cxnId="{392FCF5E-3E25-4122-A3B2-0C080BFE3EC4}">
      <dgm:prSet/>
      <dgm:spPr/>
      <dgm:t>
        <a:bodyPr/>
        <a:lstStyle/>
        <a:p>
          <a:endParaRPr lang="en-US"/>
        </a:p>
      </dgm:t>
    </dgm:pt>
    <dgm:pt modelId="{7D7FAE8E-6352-428C-A443-9A9B124E95FA}" type="sibTrans" cxnId="{392FCF5E-3E25-4122-A3B2-0C080BFE3EC4}">
      <dgm:prSet/>
      <dgm:spPr/>
      <dgm:t>
        <a:bodyPr/>
        <a:lstStyle/>
        <a:p>
          <a:endParaRPr lang="en-US"/>
        </a:p>
      </dgm:t>
    </dgm:pt>
    <dgm:pt modelId="{171B0096-7083-4F16-85D3-36C1E00453FD}">
      <dgm:prSet/>
      <dgm:spPr/>
      <dgm:t>
        <a:bodyPr/>
        <a:lstStyle/>
        <a:p>
          <a:r>
            <a:rPr lang="en-US" smtClean="0"/>
            <a:t>These include user interviews, surveys, ethnography and task analysis. </a:t>
          </a:r>
          <a:endParaRPr lang="en-US" dirty="0"/>
        </a:p>
      </dgm:t>
    </dgm:pt>
    <dgm:pt modelId="{27CA29D9-7412-414E-86BA-9607F9F86CB2}" type="parTrans" cxnId="{9670C4A4-49D4-4EE3-820D-7D60DFD69780}">
      <dgm:prSet/>
      <dgm:spPr/>
      <dgm:t>
        <a:bodyPr/>
        <a:lstStyle/>
        <a:p>
          <a:endParaRPr lang="en-US"/>
        </a:p>
      </dgm:t>
    </dgm:pt>
    <dgm:pt modelId="{3C797701-6A55-450F-AC14-9D5926B4B5BB}" type="sibTrans" cxnId="{9670C4A4-49D4-4EE3-820D-7D60DFD69780}">
      <dgm:prSet/>
      <dgm:spPr/>
      <dgm:t>
        <a:bodyPr/>
        <a:lstStyle/>
        <a:p>
          <a:endParaRPr lang="en-US"/>
        </a:p>
      </dgm:t>
    </dgm:pt>
    <dgm:pt modelId="{DA895186-9ADE-43CF-AA8A-A6A2017E458D}">
      <dgm:prSet/>
      <dgm:spPr/>
      <dgm:t>
        <a:bodyPr/>
        <a:lstStyle/>
        <a:p>
          <a:r>
            <a:rPr lang="en-US" smtClean="0"/>
            <a:t>Some of these techniques are expensive and unrealistic for small companies. </a:t>
          </a:r>
          <a:endParaRPr lang="en-US" dirty="0"/>
        </a:p>
      </dgm:t>
    </dgm:pt>
    <dgm:pt modelId="{4AE24C76-8D96-4B43-BA2B-05E05BA06D57}" type="parTrans" cxnId="{973AAB19-3A96-456E-97CF-E7C5EE8897D6}">
      <dgm:prSet/>
      <dgm:spPr/>
      <dgm:t>
        <a:bodyPr/>
        <a:lstStyle/>
        <a:p>
          <a:endParaRPr lang="en-US"/>
        </a:p>
      </dgm:t>
    </dgm:pt>
    <dgm:pt modelId="{CE047431-9C5A-4C30-A633-1B55DB61FAEF}" type="sibTrans" cxnId="{973AAB19-3A96-456E-97CF-E7C5EE8897D6}">
      <dgm:prSet/>
      <dgm:spPr/>
      <dgm:t>
        <a:bodyPr/>
        <a:lstStyle/>
        <a:p>
          <a:endParaRPr lang="en-US"/>
        </a:p>
      </dgm:t>
    </dgm:pt>
    <dgm:pt modelId="{E9B4C50E-F36C-404D-9EF2-91835C33779D}">
      <dgm:prSet/>
      <dgm:spPr/>
      <dgm:t>
        <a:bodyPr/>
        <a:lstStyle/>
        <a:p>
          <a:r>
            <a:rPr lang="en-US" smtClean="0"/>
            <a:t>Informal user analysis and discussions, which simply involve asking users about their work, the software that they use, and its strengths and weaknesses are inexpensive and very valuable.</a:t>
          </a:r>
          <a:endParaRPr lang="en-US" dirty="0"/>
        </a:p>
      </dgm:t>
    </dgm:pt>
    <dgm:pt modelId="{52415C3F-5CD0-480F-BCA7-5A6D8EDE5875}" type="parTrans" cxnId="{0B66B93A-E1C6-40C6-9C4B-029EF9D407F8}">
      <dgm:prSet/>
      <dgm:spPr/>
      <dgm:t>
        <a:bodyPr/>
        <a:lstStyle/>
        <a:p>
          <a:endParaRPr lang="en-US"/>
        </a:p>
      </dgm:t>
    </dgm:pt>
    <dgm:pt modelId="{23CF070B-6900-41E2-9ACC-A5ACD04F65DF}" type="sibTrans" cxnId="{0B66B93A-E1C6-40C6-9C4B-029EF9D407F8}">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C57954F5-5BC7-4F12-8883-F3204A4560F4}" type="pres">
      <dgm:prSet presAssocID="{1A34E259-5400-4B70-930F-028FA2B2D99F}" presName="parentText" presStyleLbl="node1" presStyleIdx="0" presStyleCnt="3">
        <dgm:presLayoutVars>
          <dgm:chMax val="0"/>
          <dgm:bulletEnabled val="1"/>
        </dgm:presLayoutVars>
      </dgm:prSet>
      <dgm:spPr/>
      <dgm:t>
        <a:bodyPr/>
        <a:lstStyle/>
        <a:p>
          <a:endParaRPr lang="en-US"/>
        </a:p>
      </dgm:t>
    </dgm:pt>
    <dgm:pt modelId="{11B7CAFB-86AB-4589-A1C6-A4340BF490BF}" type="pres">
      <dgm:prSet presAssocID="{1F95F177-A889-4C6F-AB21-68598EBE6FAE}" presName="spacer" presStyleCnt="0"/>
      <dgm:spPr/>
    </dgm:pt>
    <dgm:pt modelId="{5C5964E1-5E17-49F9-BD2B-0E09E2433445}" type="pres">
      <dgm:prSet presAssocID="{82ED939C-5D69-4BDF-B1F8-9C77EEAF33F1}" presName="parentText" presStyleLbl="node1" presStyleIdx="1" presStyleCnt="3">
        <dgm:presLayoutVars>
          <dgm:chMax val="0"/>
          <dgm:bulletEnabled val="1"/>
        </dgm:presLayoutVars>
      </dgm:prSet>
      <dgm:spPr/>
      <dgm:t>
        <a:bodyPr/>
        <a:lstStyle/>
        <a:p>
          <a:endParaRPr lang="en-US"/>
        </a:p>
      </dgm:t>
    </dgm:pt>
    <dgm:pt modelId="{E4BE9D73-546C-4F76-92D5-A4A212DA6F4F}" type="pres">
      <dgm:prSet presAssocID="{82ED939C-5D69-4BDF-B1F8-9C77EEAF33F1}" presName="childText" presStyleLbl="revTx" presStyleIdx="0" presStyleCnt="1">
        <dgm:presLayoutVars>
          <dgm:bulletEnabled val="1"/>
        </dgm:presLayoutVars>
      </dgm:prSet>
      <dgm:spPr/>
      <dgm:t>
        <a:bodyPr/>
        <a:lstStyle/>
        <a:p>
          <a:endParaRPr lang="en-US"/>
        </a:p>
      </dgm:t>
    </dgm:pt>
    <dgm:pt modelId="{074EA932-9F5F-4921-9491-33196054244F}" type="pres">
      <dgm:prSet presAssocID="{E9B4C50E-F36C-404D-9EF2-91835C33779D}" presName="parentText" presStyleLbl="node1" presStyleIdx="2" presStyleCnt="3">
        <dgm:presLayoutVars>
          <dgm:chMax val="0"/>
          <dgm:bulletEnabled val="1"/>
        </dgm:presLayoutVars>
      </dgm:prSet>
      <dgm:spPr/>
      <dgm:t>
        <a:bodyPr/>
        <a:lstStyle/>
        <a:p>
          <a:endParaRPr lang="en-US"/>
        </a:p>
      </dgm:t>
    </dgm:pt>
  </dgm:ptLst>
  <dgm:cxnLst>
    <dgm:cxn modelId="{4DC9123F-42B9-4BCC-BBD0-BF5D359151D5}" type="presOf" srcId="{586BE391-1FA8-430F-91D8-C6EE0A8B68EB}" destId="{A8156AF2-605B-41AA-AC4D-80BA962DA36A}" srcOrd="0" destOrd="0" presId="urn:microsoft.com/office/officeart/2005/8/layout/vList2"/>
    <dgm:cxn modelId="{C9BC46DF-E612-4645-A160-9F6E955C716A}" type="presOf" srcId="{82ED939C-5D69-4BDF-B1F8-9C77EEAF33F1}" destId="{5C5964E1-5E17-49F9-BD2B-0E09E2433445}" srcOrd="0" destOrd="0" presId="urn:microsoft.com/office/officeart/2005/8/layout/vList2"/>
    <dgm:cxn modelId="{62656242-0358-4CBF-AE9C-0D16B790255D}" type="presOf" srcId="{DA895186-9ADE-43CF-AA8A-A6A2017E458D}" destId="{E4BE9D73-546C-4F76-92D5-A4A212DA6F4F}" srcOrd="0" destOrd="1" presId="urn:microsoft.com/office/officeart/2005/8/layout/vList2"/>
    <dgm:cxn modelId="{0B66B93A-E1C6-40C6-9C4B-029EF9D407F8}" srcId="{586BE391-1FA8-430F-91D8-C6EE0A8B68EB}" destId="{E9B4C50E-F36C-404D-9EF2-91835C33779D}" srcOrd="2" destOrd="0" parTransId="{52415C3F-5CD0-480F-BCA7-5A6D8EDE5875}" sibTransId="{23CF070B-6900-41E2-9ACC-A5ACD04F65DF}"/>
    <dgm:cxn modelId="{9670C4A4-49D4-4EE3-820D-7D60DFD69780}" srcId="{82ED939C-5D69-4BDF-B1F8-9C77EEAF33F1}" destId="{171B0096-7083-4F16-85D3-36C1E00453FD}" srcOrd="0" destOrd="0" parTransId="{27CA29D9-7412-414E-86BA-9607F9F86CB2}" sibTransId="{3C797701-6A55-450F-AC14-9D5926B4B5BB}"/>
    <dgm:cxn modelId="{1CA8213B-5761-4E80-946F-335A50281D58}" srcId="{586BE391-1FA8-430F-91D8-C6EE0A8B68EB}" destId="{1A34E259-5400-4B70-930F-028FA2B2D99F}" srcOrd="0" destOrd="0" parTransId="{C2D8F402-E524-436E-B6AC-8B155B630F2C}" sibTransId="{1F95F177-A889-4C6F-AB21-68598EBE6FAE}"/>
    <dgm:cxn modelId="{392FCF5E-3E25-4122-A3B2-0C080BFE3EC4}" srcId="{586BE391-1FA8-430F-91D8-C6EE0A8B68EB}" destId="{82ED939C-5D69-4BDF-B1F8-9C77EEAF33F1}" srcOrd="1" destOrd="0" parTransId="{4F791659-4B03-4B64-856E-7F3DA72C3AF8}" sibTransId="{7D7FAE8E-6352-428C-A443-9A9B124E95FA}"/>
    <dgm:cxn modelId="{8FD20AFC-FEE8-48CF-8417-2E6D0034CB9F}" type="presOf" srcId="{E9B4C50E-F36C-404D-9EF2-91835C33779D}" destId="{074EA932-9F5F-4921-9491-33196054244F}" srcOrd="0" destOrd="0" presId="urn:microsoft.com/office/officeart/2005/8/layout/vList2"/>
    <dgm:cxn modelId="{A7CFB64F-DFFD-4BB7-AD29-9901E2760567}" type="presOf" srcId="{171B0096-7083-4F16-85D3-36C1E00453FD}" destId="{E4BE9D73-546C-4F76-92D5-A4A212DA6F4F}" srcOrd="0" destOrd="0" presId="urn:microsoft.com/office/officeart/2005/8/layout/vList2"/>
    <dgm:cxn modelId="{F7606BCB-0B01-401A-8251-010680654A0C}" type="presOf" srcId="{1A34E259-5400-4B70-930F-028FA2B2D99F}" destId="{C57954F5-5BC7-4F12-8883-F3204A4560F4}" srcOrd="0" destOrd="0" presId="urn:microsoft.com/office/officeart/2005/8/layout/vList2"/>
    <dgm:cxn modelId="{973AAB19-3A96-456E-97CF-E7C5EE8897D6}" srcId="{82ED939C-5D69-4BDF-B1F8-9C77EEAF33F1}" destId="{DA895186-9ADE-43CF-AA8A-A6A2017E458D}" srcOrd="1" destOrd="0" parTransId="{4AE24C76-8D96-4B43-BA2B-05E05BA06D57}" sibTransId="{CE047431-9C5A-4C30-A633-1B55DB61FAEF}"/>
    <dgm:cxn modelId="{C12776C1-3053-47BD-A8FE-180ABA3D0067}" type="presParOf" srcId="{A8156AF2-605B-41AA-AC4D-80BA962DA36A}" destId="{C57954F5-5BC7-4F12-8883-F3204A4560F4}" srcOrd="0" destOrd="0" presId="urn:microsoft.com/office/officeart/2005/8/layout/vList2"/>
    <dgm:cxn modelId="{DF3C6B2C-E0D2-4EEF-BAF1-BEF569399CA4}" type="presParOf" srcId="{A8156AF2-605B-41AA-AC4D-80BA962DA36A}" destId="{11B7CAFB-86AB-4589-A1C6-A4340BF490BF}" srcOrd="1" destOrd="0" presId="urn:microsoft.com/office/officeart/2005/8/layout/vList2"/>
    <dgm:cxn modelId="{25D5E111-BD40-4C98-A127-918B769394C9}" type="presParOf" srcId="{A8156AF2-605B-41AA-AC4D-80BA962DA36A}" destId="{5C5964E1-5E17-49F9-BD2B-0E09E2433445}" srcOrd="2" destOrd="0" presId="urn:microsoft.com/office/officeart/2005/8/layout/vList2"/>
    <dgm:cxn modelId="{C9B5AE42-991C-4BFD-AA5F-75C03FAD20E6}" type="presParOf" srcId="{A8156AF2-605B-41AA-AC4D-80BA962DA36A}" destId="{E4BE9D73-546C-4F76-92D5-A4A212DA6F4F}" srcOrd="3" destOrd="0" presId="urn:microsoft.com/office/officeart/2005/8/layout/vList2"/>
    <dgm:cxn modelId="{0073BB39-BD54-4A9E-B007-EEF1800A2CEE}" type="presParOf" srcId="{A8156AF2-605B-41AA-AC4D-80BA962DA36A}" destId="{074EA932-9F5F-4921-9491-33196054244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2D1D3AB-EA15-482A-93F8-D17F404F961E}">
      <dgm:prSet/>
      <dgm:spPr/>
      <dgm:t>
        <a:bodyPr/>
        <a:lstStyle/>
        <a:p>
          <a:r>
            <a:rPr lang="en-US" smtClean="0"/>
            <a:t>As you can express all of the functionality described in a scenario as user stories, do you really need scenarios?’</a:t>
          </a:r>
          <a:endParaRPr lang="en-US" dirty="0"/>
        </a:p>
      </dgm:t>
    </dgm:pt>
    <dgm:pt modelId="{EA024D3C-43F0-4952-A4E8-D5687FBA9259}" type="parTrans" cxnId="{D8015E52-4F2B-4D50-A0F4-1A8346DDB2F6}">
      <dgm:prSet/>
      <dgm:spPr/>
      <dgm:t>
        <a:bodyPr/>
        <a:lstStyle/>
        <a:p>
          <a:endParaRPr lang="en-US"/>
        </a:p>
      </dgm:t>
    </dgm:pt>
    <dgm:pt modelId="{0961563F-FB72-4C5C-BDE4-B932CBB965D5}" type="sibTrans" cxnId="{D8015E52-4F2B-4D50-A0F4-1A8346DDB2F6}">
      <dgm:prSet/>
      <dgm:spPr/>
      <dgm:t>
        <a:bodyPr/>
        <a:lstStyle/>
        <a:p>
          <a:endParaRPr lang="en-US"/>
        </a:p>
      </dgm:t>
    </dgm:pt>
    <dgm:pt modelId="{E9FC0D10-6CE7-4602-A986-9ABE09D62732}">
      <dgm:prSet/>
      <dgm:spPr/>
      <dgm:t>
        <a:bodyPr/>
        <a:lstStyle/>
        <a:p>
          <a:r>
            <a:rPr lang="en-US" smtClean="0"/>
            <a:t>Scenarios are more natural and are helpful for the following reasons:</a:t>
          </a:r>
          <a:endParaRPr lang="en-US" dirty="0"/>
        </a:p>
      </dgm:t>
    </dgm:pt>
    <dgm:pt modelId="{E170736F-09EE-4319-94B9-9F0E0BE47C5F}" type="parTrans" cxnId="{BDB0B21E-6AAA-4663-A1C2-9C4B150A9AC0}">
      <dgm:prSet/>
      <dgm:spPr/>
      <dgm:t>
        <a:bodyPr/>
        <a:lstStyle/>
        <a:p>
          <a:endParaRPr lang="en-US"/>
        </a:p>
      </dgm:t>
    </dgm:pt>
    <dgm:pt modelId="{77C02082-1A8E-484F-BA30-A405DECAF7E8}" type="sibTrans" cxnId="{BDB0B21E-6AAA-4663-A1C2-9C4B150A9AC0}">
      <dgm:prSet/>
      <dgm:spPr/>
      <dgm:t>
        <a:bodyPr/>
        <a:lstStyle/>
        <a:p>
          <a:endParaRPr lang="en-US"/>
        </a:p>
      </dgm:t>
    </dgm:pt>
    <dgm:pt modelId="{A0CF9A59-7072-42B3-A71D-720EB36DB50F}">
      <dgm:prSet/>
      <dgm:spPr/>
      <dgm:t>
        <a:bodyPr/>
        <a:lstStyle/>
        <a:p>
          <a:r>
            <a:rPr lang="en-US" smtClean="0"/>
            <a:t>Scenarios read more naturally because they describe what a user of a system is actually doing with that system. People often find it easier to relate to this specific information rather than the statement of wants or needs set out in a set of user stories.</a:t>
          </a:r>
          <a:endParaRPr lang="en-US" dirty="0"/>
        </a:p>
      </dgm:t>
    </dgm:pt>
    <dgm:pt modelId="{7FA3691A-F1F1-4362-A9A1-55F275E801B9}" type="parTrans" cxnId="{843C9995-E68B-4B2C-B0A6-BE51BA7676B7}">
      <dgm:prSet/>
      <dgm:spPr/>
      <dgm:t>
        <a:bodyPr/>
        <a:lstStyle/>
        <a:p>
          <a:endParaRPr lang="en-US"/>
        </a:p>
      </dgm:t>
    </dgm:pt>
    <dgm:pt modelId="{6BD527A4-E9E2-40F1-B660-38D9C46B495A}" type="sibTrans" cxnId="{843C9995-E68B-4B2C-B0A6-BE51BA7676B7}">
      <dgm:prSet/>
      <dgm:spPr/>
      <dgm:t>
        <a:bodyPr/>
        <a:lstStyle/>
        <a:p>
          <a:endParaRPr lang="en-US"/>
        </a:p>
      </dgm:t>
    </dgm:pt>
    <dgm:pt modelId="{2CC40845-88F2-4533-84B8-F8E545C59914}">
      <dgm:prSet/>
      <dgm:spPr/>
      <dgm:t>
        <a:bodyPr/>
        <a:lstStyle/>
        <a:p>
          <a:r>
            <a:rPr lang="en-US" smtClean="0"/>
            <a:t>If you are interviewing real users or are checking a scenario with real users, they don’t talk in the stylized way that is used in user stories. People relate better to the more natural narrative in scenarios.</a:t>
          </a:r>
          <a:endParaRPr lang="en-US" dirty="0"/>
        </a:p>
      </dgm:t>
    </dgm:pt>
    <dgm:pt modelId="{4294639D-B166-4493-930D-E2F159646A9C}" type="parTrans" cxnId="{883CE3E7-60BA-4848-B345-9F2B37BA7848}">
      <dgm:prSet/>
      <dgm:spPr/>
      <dgm:t>
        <a:bodyPr/>
        <a:lstStyle/>
        <a:p>
          <a:endParaRPr lang="en-US"/>
        </a:p>
      </dgm:t>
    </dgm:pt>
    <dgm:pt modelId="{7751D9A3-736E-4656-9411-4A9E44ACE377}" type="sibTrans" cxnId="{883CE3E7-60BA-4848-B345-9F2B37BA7848}">
      <dgm:prSet/>
      <dgm:spPr/>
      <dgm:t>
        <a:bodyPr/>
        <a:lstStyle/>
        <a:p>
          <a:endParaRPr lang="en-US"/>
        </a:p>
      </dgm:t>
    </dgm:pt>
    <dgm:pt modelId="{236027C9-6A72-4B61-BF5F-AEEEFBA87031}">
      <dgm:prSet/>
      <dgm:spPr/>
      <dgm:t>
        <a:bodyPr/>
        <a:lstStyle/>
        <a:p>
          <a:r>
            <a:rPr lang="en-US" smtClean="0"/>
            <a:t>Scenarios often provide more context - information about what the user is trying to do and their normal ways of working. You can do this in user stories, but it means that they are no longer simple statements about the use of a system feature.</a:t>
          </a:r>
          <a:endParaRPr lang="en-US" dirty="0"/>
        </a:p>
      </dgm:t>
    </dgm:pt>
    <dgm:pt modelId="{A211885C-1DD4-40B4-93EA-A1459BF04A69}" type="parTrans" cxnId="{086B0A31-085D-4E65-AAFC-A1C40597D975}">
      <dgm:prSet/>
      <dgm:spPr/>
      <dgm:t>
        <a:bodyPr/>
        <a:lstStyle/>
        <a:p>
          <a:endParaRPr lang="en-US"/>
        </a:p>
      </dgm:t>
    </dgm:pt>
    <dgm:pt modelId="{A2B522D4-BCC1-4E29-88F8-41BC9722EE19}" type="sibTrans" cxnId="{086B0A31-085D-4E65-AAFC-A1C40597D975}">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CA055374-C80B-4559-8E14-6156D94D2A16}" type="pres">
      <dgm:prSet presAssocID="{62D1D3AB-EA15-482A-93F8-D17F404F961E}" presName="parentText" presStyleLbl="node1" presStyleIdx="0" presStyleCnt="2">
        <dgm:presLayoutVars>
          <dgm:chMax val="0"/>
          <dgm:bulletEnabled val="1"/>
        </dgm:presLayoutVars>
      </dgm:prSet>
      <dgm:spPr/>
      <dgm:t>
        <a:bodyPr/>
        <a:lstStyle/>
        <a:p>
          <a:endParaRPr lang="en-US"/>
        </a:p>
      </dgm:t>
    </dgm:pt>
    <dgm:pt modelId="{A821935E-6CD1-4D50-A068-153F8E5C6EF6}" type="pres">
      <dgm:prSet presAssocID="{0961563F-FB72-4C5C-BDE4-B932CBB965D5}" presName="spacer" presStyleCnt="0"/>
      <dgm:spPr/>
    </dgm:pt>
    <dgm:pt modelId="{CD47966E-3164-4E09-813A-AD9117A982D5}" type="pres">
      <dgm:prSet presAssocID="{E9FC0D10-6CE7-4602-A986-9ABE09D62732}" presName="parentText" presStyleLbl="node1" presStyleIdx="1" presStyleCnt="2">
        <dgm:presLayoutVars>
          <dgm:chMax val="0"/>
          <dgm:bulletEnabled val="1"/>
        </dgm:presLayoutVars>
      </dgm:prSet>
      <dgm:spPr/>
      <dgm:t>
        <a:bodyPr/>
        <a:lstStyle/>
        <a:p>
          <a:endParaRPr lang="en-US"/>
        </a:p>
      </dgm:t>
    </dgm:pt>
    <dgm:pt modelId="{2B9081C8-1804-4ED4-888F-C0A0DE568078}" type="pres">
      <dgm:prSet presAssocID="{E9FC0D10-6CE7-4602-A986-9ABE09D62732}" presName="childText" presStyleLbl="revTx" presStyleIdx="0" presStyleCnt="1">
        <dgm:presLayoutVars>
          <dgm:bulletEnabled val="1"/>
        </dgm:presLayoutVars>
      </dgm:prSet>
      <dgm:spPr/>
      <dgm:t>
        <a:bodyPr/>
        <a:lstStyle/>
        <a:p>
          <a:endParaRPr lang="en-US"/>
        </a:p>
      </dgm:t>
    </dgm:pt>
  </dgm:ptLst>
  <dgm:cxnLst>
    <dgm:cxn modelId="{765DF4FD-0338-499B-9BB9-CCA17CEC25AA}" type="presOf" srcId="{E9FC0D10-6CE7-4602-A986-9ABE09D62732}" destId="{CD47966E-3164-4E09-813A-AD9117A982D5}" srcOrd="0" destOrd="0" presId="urn:microsoft.com/office/officeart/2005/8/layout/vList2"/>
    <dgm:cxn modelId="{399B129F-7219-4FD7-8DB1-13F2BA10C5D6}" type="presOf" srcId="{586BE391-1FA8-430F-91D8-C6EE0A8B68EB}" destId="{3BD0F084-DF67-4411-9A2D-57CF3E884BF2}" srcOrd="0" destOrd="0" presId="urn:microsoft.com/office/officeart/2005/8/layout/vList2"/>
    <dgm:cxn modelId="{883CE3E7-60BA-4848-B345-9F2B37BA7848}" srcId="{E9FC0D10-6CE7-4602-A986-9ABE09D62732}" destId="{2CC40845-88F2-4533-84B8-F8E545C59914}" srcOrd="1" destOrd="0" parTransId="{4294639D-B166-4493-930D-E2F159646A9C}" sibTransId="{7751D9A3-736E-4656-9411-4A9E44ACE377}"/>
    <dgm:cxn modelId="{BDB0B21E-6AAA-4663-A1C2-9C4B150A9AC0}" srcId="{586BE391-1FA8-430F-91D8-C6EE0A8B68EB}" destId="{E9FC0D10-6CE7-4602-A986-9ABE09D62732}" srcOrd="1" destOrd="0" parTransId="{E170736F-09EE-4319-94B9-9F0E0BE47C5F}" sibTransId="{77C02082-1A8E-484F-BA30-A405DECAF7E8}"/>
    <dgm:cxn modelId="{D8015E52-4F2B-4D50-A0F4-1A8346DDB2F6}" srcId="{586BE391-1FA8-430F-91D8-C6EE0A8B68EB}" destId="{62D1D3AB-EA15-482A-93F8-D17F404F961E}" srcOrd="0" destOrd="0" parTransId="{EA024D3C-43F0-4952-A4E8-D5687FBA9259}" sibTransId="{0961563F-FB72-4C5C-BDE4-B932CBB965D5}"/>
    <dgm:cxn modelId="{4EEADBFE-34C6-461A-8BCC-F2792D6C1EFB}" type="presOf" srcId="{2CC40845-88F2-4533-84B8-F8E545C59914}" destId="{2B9081C8-1804-4ED4-888F-C0A0DE568078}" srcOrd="0" destOrd="1" presId="urn:microsoft.com/office/officeart/2005/8/layout/vList2"/>
    <dgm:cxn modelId="{843C9995-E68B-4B2C-B0A6-BE51BA7676B7}" srcId="{E9FC0D10-6CE7-4602-A986-9ABE09D62732}" destId="{A0CF9A59-7072-42B3-A71D-720EB36DB50F}" srcOrd="0" destOrd="0" parTransId="{7FA3691A-F1F1-4362-A9A1-55F275E801B9}" sibTransId="{6BD527A4-E9E2-40F1-B660-38D9C46B495A}"/>
    <dgm:cxn modelId="{3A870E86-12E0-4B3C-AD40-CE70C9349398}" type="presOf" srcId="{236027C9-6A72-4B61-BF5F-AEEEFBA87031}" destId="{2B9081C8-1804-4ED4-888F-C0A0DE568078}" srcOrd="0" destOrd="2" presId="urn:microsoft.com/office/officeart/2005/8/layout/vList2"/>
    <dgm:cxn modelId="{EEBC9BB5-272B-4643-B280-7F7A90077AFD}" type="presOf" srcId="{62D1D3AB-EA15-482A-93F8-D17F404F961E}" destId="{CA055374-C80B-4559-8E14-6156D94D2A16}" srcOrd="0" destOrd="0" presId="urn:microsoft.com/office/officeart/2005/8/layout/vList2"/>
    <dgm:cxn modelId="{086B0A31-085D-4E65-AAFC-A1C40597D975}" srcId="{E9FC0D10-6CE7-4602-A986-9ABE09D62732}" destId="{236027C9-6A72-4B61-BF5F-AEEEFBA87031}" srcOrd="2" destOrd="0" parTransId="{A211885C-1DD4-40B4-93EA-A1459BF04A69}" sibTransId="{A2B522D4-BCC1-4E29-88F8-41BC9722EE19}"/>
    <dgm:cxn modelId="{EA6A1467-6B7F-4CCE-BCB4-141FE9143DCF}" type="presOf" srcId="{A0CF9A59-7072-42B3-A71D-720EB36DB50F}" destId="{2B9081C8-1804-4ED4-888F-C0A0DE568078}" srcOrd="0" destOrd="0" presId="urn:microsoft.com/office/officeart/2005/8/layout/vList2"/>
    <dgm:cxn modelId="{18DCF9D1-B99E-49E3-8E97-8D32B2AF9916}" type="presParOf" srcId="{3BD0F084-DF67-4411-9A2D-57CF3E884BF2}" destId="{CA055374-C80B-4559-8E14-6156D94D2A16}" srcOrd="0" destOrd="0" presId="urn:microsoft.com/office/officeart/2005/8/layout/vList2"/>
    <dgm:cxn modelId="{15ADF9F4-52BD-4055-9083-F86F9DD009C8}" type="presParOf" srcId="{3BD0F084-DF67-4411-9A2D-57CF3E884BF2}" destId="{A821935E-6CD1-4D50-A068-153F8E5C6EF6}" srcOrd="1" destOrd="0" presId="urn:microsoft.com/office/officeart/2005/8/layout/vList2"/>
    <dgm:cxn modelId="{D29F97A9-F8A0-4031-BF06-89BBD2DA4ED9}" type="presParOf" srcId="{3BD0F084-DF67-4411-9A2D-57CF3E884BF2}" destId="{CD47966E-3164-4E09-813A-AD9117A982D5}" srcOrd="2" destOrd="0" presId="urn:microsoft.com/office/officeart/2005/8/layout/vList2"/>
    <dgm:cxn modelId="{825C34E8-D37E-44A5-84AE-870F7EF3A6E9}" type="presParOf" srcId="{3BD0F084-DF67-4411-9A2D-57CF3E884BF2}" destId="{2B9081C8-1804-4ED4-888F-C0A0DE56807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35CF078-D9D0-4FF2-B176-CC9E3AD00439}">
      <dgm:prSet/>
      <dgm:spPr/>
      <dgm:t>
        <a:bodyPr/>
        <a:lstStyle/>
        <a:p>
          <a:r>
            <a:rPr lang="en-US" smtClean="0"/>
            <a:t>Your aim in the initial stage of product design should be to create a list of features that define your product. </a:t>
          </a:r>
          <a:endParaRPr lang="en-US" dirty="0"/>
        </a:p>
      </dgm:t>
    </dgm:pt>
    <dgm:pt modelId="{F7EC2420-392E-422F-AC19-F5A6BB032F1A}" type="parTrans" cxnId="{B84C9B55-39D2-46BE-A0E6-C02E80D57775}">
      <dgm:prSet/>
      <dgm:spPr/>
      <dgm:t>
        <a:bodyPr/>
        <a:lstStyle/>
        <a:p>
          <a:endParaRPr lang="en-US"/>
        </a:p>
      </dgm:t>
    </dgm:pt>
    <dgm:pt modelId="{592E003D-07B6-445D-A4DB-24C15195ED1A}" type="sibTrans" cxnId="{B84C9B55-39D2-46BE-A0E6-C02E80D57775}">
      <dgm:prSet/>
      <dgm:spPr/>
      <dgm:t>
        <a:bodyPr/>
        <a:lstStyle/>
        <a:p>
          <a:endParaRPr lang="en-US"/>
        </a:p>
      </dgm:t>
    </dgm:pt>
    <dgm:pt modelId="{6681D22B-6A03-4231-B88E-F8744F5B8A6C}">
      <dgm:prSet/>
      <dgm:spPr/>
      <dgm:t>
        <a:bodyPr/>
        <a:lstStyle/>
        <a:p>
          <a:r>
            <a:rPr lang="en-US" smtClean="0"/>
            <a:t>A feature is a way of allowing users to access and use your product’s functionality so the feature list defines the overall functionality of the system.</a:t>
          </a:r>
          <a:endParaRPr lang="en-US" dirty="0"/>
        </a:p>
      </dgm:t>
    </dgm:pt>
    <dgm:pt modelId="{63DCA8C4-8068-4742-AA9E-91A10B4766E4}" type="parTrans" cxnId="{DB47BC4C-14DA-4654-A5E4-1681072A6E7E}">
      <dgm:prSet/>
      <dgm:spPr/>
      <dgm:t>
        <a:bodyPr/>
        <a:lstStyle/>
        <a:p>
          <a:endParaRPr lang="en-US"/>
        </a:p>
      </dgm:t>
    </dgm:pt>
    <dgm:pt modelId="{43BC5B12-0D03-4335-92E3-3E9C6304DC76}" type="sibTrans" cxnId="{DB47BC4C-14DA-4654-A5E4-1681072A6E7E}">
      <dgm:prSet/>
      <dgm:spPr/>
      <dgm:t>
        <a:bodyPr/>
        <a:lstStyle/>
        <a:p>
          <a:endParaRPr lang="en-US"/>
        </a:p>
      </dgm:t>
    </dgm:pt>
    <dgm:pt modelId="{3D23361E-2A24-40DA-912D-7EFC01A0CA9C}">
      <dgm:prSet/>
      <dgm:spPr/>
      <dgm:t>
        <a:bodyPr/>
        <a:lstStyle/>
        <a:p>
          <a:r>
            <a:rPr lang="en-US" smtClean="0"/>
            <a:t>Features should be independent, coherent and relevant:</a:t>
          </a:r>
          <a:endParaRPr lang="en-US" dirty="0"/>
        </a:p>
      </dgm:t>
    </dgm:pt>
    <dgm:pt modelId="{5FF3B81D-8493-4BF4-9BB6-B9644AE23702}" type="parTrans" cxnId="{0B21B7D5-62D2-4DDE-B3ED-9D48205E2070}">
      <dgm:prSet/>
      <dgm:spPr/>
      <dgm:t>
        <a:bodyPr/>
        <a:lstStyle/>
        <a:p>
          <a:endParaRPr lang="en-US"/>
        </a:p>
      </dgm:t>
    </dgm:pt>
    <dgm:pt modelId="{BBC15798-3935-4817-915E-24BBC5458E24}" type="sibTrans" cxnId="{0B21B7D5-62D2-4DDE-B3ED-9D48205E2070}">
      <dgm:prSet/>
      <dgm:spPr/>
      <dgm:t>
        <a:bodyPr/>
        <a:lstStyle/>
        <a:p>
          <a:endParaRPr lang="en-US"/>
        </a:p>
      </dgm:t>
    </dgm:pt>
    <dgm:pt modelId="{D10870E7-F3D3-4BD5-B818-78CA576C73D1}">
      <dgm:prSet/>
      <dgm:spPr/>
      <dgm:t>
        <a:bodyPr/>
        <a:lstStyle/>
        <a:p>
          <a:r>
            <a:rPr lang="en-US" i="1" smtClean="0"/>
            <a:t>Independence</a:t>
          </a:r>
          <a:r>
            <a:rPr lang="en-US" smtClean="0"/>
            <a:t> </a:t>
          </a:r>
          <a:br>
            <a:rPr lang="en-US" smtClean="0"/>
          </a:br>
          <a:r>
            <a:rPr lang="en-US" smtClean="0"/>
            <a:t>Features should not depend on how other system features are implemented and should not be affected by the order of activation of other features.</a:t>
          </a:r>
          <a:endParaRPr lang="en-US" dirty="0"/>
        </a:p>
      </dgm:t>
    </dgm:pt>
    <dgm:pt modelId="{4BF0722D-F58E-4226-8190-2868ECF3E9A5}" type="parTrans" cxnId="{8B4D17F2-E254-4614-A07E-148346AF6257}">
      <dgm:prSet/>
      <dgm:spPr/>
      <dgm:t>
        <a:bodyPr/>
        <a:lstStyle/>
        <a:p>
          <a:endParaRPr lang="en-US"/>
        </a:p>
      </dgm:t>
    </dgm:pt>
    <dgm:pt modelId="{8F753F1D-833C-43CB-B7E2-47E2C518B3F4}" type="sibTrans" cxnId="{8B4D17F2-E254-4614-A07E-148346AF6257}">
      <dgm:prSet/>
      <dgm:spPr/>
      <dgm:t>
        <a:bodyPr/>
        <a:lstStyle/>
        <a:p>
          <a:endParaRPr lang="en-US"/>
        </a:p>
      </dgm:t>
    </dgm:pt>
    <dgm:pt modelId="{267F4BEA-FCD8-4252-A030-AD35DA4448B5}">
      <dgm:prSet/>
      <dgm:spPr/>
      <dgm:t>
        <a:bodyPr/>
        <a:lstStyle/>
        <a:p>
          <a:r>
            <a:rPr lang="en-US" i="1" smtClean="0"/>
            <a:t>Coherence</a:t>
          </a:r>
          <a:r>
            <a:rPr lang="en-US" smtClean="0"/>
            <a:t> </a:t>
          </a:r>
          <a:br>
            <a:rPr lang="en-US" smtClean="0"/>
          </a:br>
          <a:r>
            <a:rPr lang="en-US" smtClean="0"/>
            <a:t>Features should be linked to a single item of functionality. They should not do more than one thing and they should never have side-effects.</a:t>
          </a:r>
          <a:endParaRPr lang="en-US" dirty="0"/>
        </a:p>
      </dgm:t>
    </dgm:pt>
    <dgm:pt modelId="{F4431E56-4FB6-4380-AF12-A1B1575629FD}" type="parTrans" cxnId="{C006302B-F2A1-4FAB-B315-751C2CB72B26}">
      <dgm:prSet/>
      <dgm:spPr/>
      <dgm:t>
        <a:bodyPr/>
        <a:lstStyle/>
        <a:p>
          <a:endParaRPr lang="en-US"/>
        </a:p>
      </dgm:t>
    </dgm:pt>
    <dgm:pt modelId="{7D6F4563-EB44-4EFE-817E-22B5EB82F75F}" type="sibTrans" cxnId="{C006302B-F2A1-4FAB-B315-751C2CB72B26}">
      <dgm:prSet/>
      <dgm:spPr/>
      <dgm:t>
        <a:bodyPr/>
        <a:lstStyle/>
        <a:p>
          <a:endParaRPr lang="en-US"/>
        </a:p>
      </dgm:t>
    </dgm:pt>
    <dgm:pt modelId="{42F5277D-B7BD-40ED-BCC2-DCAF67291C5F}">
      <dgm:prSet/>
      <dgm:spPr/>
      <dgm:t>
        <a:bodyPr/>
        <a:lstStyle/>
        <a:p>
          <a:r>
            <a:rPr lang="en-US" i="1" smtClean="0"/>
            <a:t>Relevance</a:t>
          </a:r>
          <a:r>
            <a:rPr lang="en-US" smtClean="0"/>
            <a:t> </a:t>
          </a:r>
          <a:br>
            <a:rPr lang="en-US" smtClean="0"/>
          </a:br>
          <a:r>
            <a:rPr lang="en-US" smtClean="0"/>
            <a:t>Features should reflect the way that users normally carry out some task. They should not provide obscure functionality that is hardly ever required.</a:t>
          </a:r>
          <a:endParaRPr lang="en-US" dirty="0"/>
        </a:p>
      </dgm:t>
    </dgm:pt>
    <dgm:pt modelId="{F0DAEAAA-A128-49E8-9904-8173F186EAC2}" type="parTrans" cxnId="{CD72F960-E251-4A2D-81AD-35DC425BF836}">
      <dgm:prSet/>
      <dgm:spPr/>
      <dgm:t>
        <a:bodyPr/>
        <a:lstStyle/>
        <a:p>
          <a:endParaRPr lang="en-US"/>
        </a:p>
      </dgm:t>
    </dgm:pt>
    <dgm:pt modelId="{4027A472-FBFD-44DD-AB3C-DB8DB40FFC1B}" type="sibTrans" cxnId="{CD72F960-E251-4A2D-81AD-35DC425BF836}">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B4C32DE5-3B97-4F90-9DDE-F3BC9E9F1726}" type="pres">
      <dgm:prSet presAssocID="{535CF078-D9D0-4FF2-B176-CC9E3AD00439}" presName="parentText" presStyleLbl="node1" presStyleIdx="0" presStyleCnt="3">
        <dgm:presLayoutVars>
          <dgm:chMax val="0"/>
          <dgm:bulletEnabled val="1"/>
        </dgm:presLayoutVars>
      </dgm:prSet>
      <dgm:spPr/>
    </dgm:pt>
    <dgm:pt modelId="{A16CF46A-5363-42E3-919B-15ABDCE1D080}" type="pres">
      <dgm:prSet presAssocID="{592E003D-07B6-445D-A4DB-24C15195ED1A}" presName="spacer" presStyleCnt="0"/>
      <dgm:spPr/>
    </dgm:pt>
    <dgm:pt modelId="{457E0D6D-6F8E-4411-A097-E2717D695D87}" type="pres">
      <dgm:prSet presAssocID="{6681D22B-6A03-4231-B88E-F8744F5B8A6C}" presName="parentText" presStyleLbl="node1" presStyleIdx="1" presStyleCnt="3">
        <dgm:presLayoutVars>
          <dgm:chMax val="0"/>
          <dgm:bulletEnabled val="1"/>
        </dgm:presLayoutVars>
      </dgm:prSet>
      <dgm:spPr/>
    </dgm:pt>
    <dgm:pt modelId="{042423E2-8BFE-47F2-B7D5-ED507CE9D83E}" type="pres">
      <dgm:prSet presAssocID="{43BC5B12-0D03-4335-92E3-3E9C6304DC76}" presName="spacer" presStyleCnt="0"/>
      <dgm:spPr/>
    </dgm:pt>
    <dgm:pt modelId="{2017E271-30EF-4B18-9596-454BC051B331}" type="pres">
      <dgm:prSet presAssocID="{3D23361E-2A24-40DA-912D-7EFC01A0CA9C}" presName="parentText" presStyleLbl="node1" presStyleIdx="2" presStyleCnt="3">
        <dgm:presLayoutVars>
          <dgm:chMax val="0"/>
          <dgm:bulletEnabled val="1"/>
        </dgm:presLayoutVars>
      </dgm:prSet>
      <dgm:spPr/>
    </dgm:pt>
    <dgm:pt modelId="{7870375A-D778-4E5B-8CA7-D084B63AA81D}" type="pres">
      <dgm:prSet presAssocID="{3D23361E-2A24-40DA-912D-7EFC01A0CA9C}" presName="childText" presStyleLbl="revTx" presStyleIdx="0" presStyleCnt="1">
        <dgm:presLayoutVars>
          <dgm:bulletEnabled val="1"/>
        </dgm:presLayoutVars>
      </dgm:prSet>
      <dgm:spPr/>
    </dgm:pt>
  </dgm:ptLst>
  <dgm:cxnLst>
    <dgm:cxn modelId="{CD72F960-E251-4A2D-81AD-35DC425BF836}" srcId="{3D23361E-2A24-40DA-912D-7EFC01A0CA9C}" destId="{42F5277D-B7BD-40ED-BCC2-DCAF67291C5F}" srcOrd="2" destOrd="0" parTransId="{F0DAEAAA-A128-49E8-9904-8173F186EAC2}" sibTransId="{4027A472-FBFD-44DD-AB3C-DB8DB40FFC1B}"/>
    <dgm:cxn modelId="{5B83A5E2-9BBC-4090-AA56-86EDEAC849F8}" type="presOf" srcId="{42F5277D-B7BD-40ED-BCC2-DCAF67291C5F}" destId="{7870375A-D778-4E5B-8CA7-D084B63AA81D}" srcOrd="0" destOrd="2" presId="urn:microsoft.com/office/officeart/2005/8/layout/vList2"/>
    <dgm:cxn modelId="{52F67701-10EE-4C9F-BB0F-39812558B6EC}" type="presOf" srcId="{D10870E7-F3D3-4BD5-B818-78CA576C73D1}" destId="{7870375A-D778-4E5B-8CA7-D084B63AA81D}" srcOrd="0" destOrd="0" presId="urn:microsoft.com/office/officeart/2005/8/layout/vList2"/>
    <dgm:cxn modelId="{7BD173CD-310D-4878-89DF-17F2E860F836}" type="presOf" srcId="{535CF078-D9D0-4FF2-B176-CC9E3AD00439}" destId="{B4C32DE5-3B97-4F90-9DDE-F3BC9E9F1726}" srcOrd="0" destOrd="0" presId="urn:microsoft.com/office/officeart/2005/8/layout/vList2"/>
    <dgm:cxn modelId="{DB47BC4C-14DA-4654-A5E4-1681072A6E7E}" srcId="{586BE391-1FA8-430F-91D8-C6EE0A8B68EB}" destId="{6681D22B-6A03-4231-B88E-F8744F5B8A6C}" srcOrd="1" destOrd="0" parTransId="{63DCA8C4-8068-4742-AA9E-91A10B4766E4}" sibTransId="{43BC5B12-0D03-4335-92E3-3E9C6304DC76}"/>
    <dgm:cxn modelId="{AE32B4BA-95A1-40AA-A571-1F85FB479498}" type="presOf" srcId="{6681D22B-6A03-4231-B88E-F8744F5B8A6C}" destId="{457E0D6D-6F8E-4411-A097-E2717D695D87}" srcOrd="0" destOrd="0" presId="urn:microsoft.com/office/officeart/2005/8/layout/vList2"/>
    <dgm:cxn modelId="{7269C545-D09D-4539-AA98-1A63478B99B0}" type="presOf" srcId="{267F4BEA-FCD8-4252-A030-AD35DA4448B5}" destId="{7870375A-D778-4E5B-8CA7-D084B63AA81D}" srcOrd="0" destOrd="1" presId="urn:microsoft.com/office/officeart/2005/8/layout/vList2"/>
    <dgm:cxn modelId="{B84C9B55-39D2-46BE-A0E6-C02E80D57775}" srcId="{586BE391-1FA8-430F-91D8-C6EE0A8B68EB}" destId="{535CF078-D9D0-4FF2-B176-CC9E3AD00439}" srcOrd="0" destOrd="0" parTransId="{F7EC2420-392E-422F-AC19-F5A6BB032F1A}" sibTransId="{592E003D-07B6-445D-A4DB-24C15195ED1A}"/>
    <dgm:cxn modelId="{8B4D17F2-E254-4614-A07E-148346AF6257}" srcId="{3D23361E-2A24-40DA-912D-7EFC01A0CA9C}" destId="{D10870E7-F3D3-4BD5-B818-78CA576C73D1}" srcOrd="0" destOrd="0" parTransId="{4BF0722D-F58E-4226-8190-2868ECF3E9A5}" sibTransId="{8F753F1D-833C-43CB-B7E2-47E2C518B3F4}"/>
    <dgm:cxn modelId="{A4C1A8EF-2B7C-41CC-B0F6-84A5F4F444D5}" type="presOf" srcId="{586BE391-1FA8-430F-91D8-C6EE0A8B68EB}" destId="{3BD0F084-DF67-4411-9A2D-57CF3E884BF2}" srcOrd="0" destOrd="0" presId="urn:microsoft.com/office/officeart/2005/8/layout/vList2"/>
    <dgm:cxn modelId="{C006302B-F2A1-4FAB-B315-751C2CB72B26}" srcId="{3D23361E-2A24-40DA-912D-7EFC01A0CA9C}" destId="{267F4BEA-FCD8-4252-A030-AD35DA4448B5}" srcOrd="1" destOrd="0" parTransId="{F4431E56-4FB6-4380-AF12-A1B1575629FD}" sibTransId="{7D6F4563-EB44-4EFE-817E-22B5EB82F75F}"/>
    <dgm:cxn modelId="{0B21B7D5-62D2-4DDE-B3ED-9D48205E2070}" srcId="{586BE391-1FA8-430F-91D8-C6EE0A8B68EB}" destId="{3D23361E-2A24-40DA-912D-7EFC01A0CA9C}" srcOrd="2" destOrd="0" parTransId="{5FF3B81D-8493-4BF4-9BB6-B9644AE23702}" sibTransId="{BBC15798-3935-4817-915E-24BBC5458E24}"/>
    <dgm:cxn modelId="{1986EBDF-9C03-49CD-B46C-82FB254A3E24}" type="presOf" srcId="{3D23361E-2A24-40DA-912D-7EFC01A0CA9C}" destId="{2017E271-30EF-4B18-9596-454BC051B331}" srcOrd="0" destOrd="0" presId="urn:microsoft.com/office/officeart/2005/8/layout/vList2"/>
    <dgm:cxn modelId="{6B186FDC-DC28-4F67-BF38-252E6DCE291B}" type="presParOf" srcId="{3BD0F084-DF67-4411-9A2D-57CF3E884BF2}" destId="{B4C32DE5-3B97-4F90-9DDE-F3BC9E9F1726}" srcOrd="0" destOrd="0" presId="urn:microsoft.com/office/officeart/2005/8/layout/vList2"/>
    <dgm:cxn modelId="{65D7F8D3-8861-4BC3-B655-ECE39BE7D845}" type="presParOf" srcId="{3BD0F084-DF67-4411-9A2D-57CF3E884BF2}" destId="{A16CF46A-5363-42E3-919B-15ABDCE1D080}" srcOrd="1" destOrd="0" presId="urn:microsoft.com/office/officeart/2005/8/layout/vList2"/>
    <dgm:cxn modelId="{73A144FB-9112-4FD9-A493-785F9B2B8F2E}" type="presParOf" srcId="{3BD0F084-DF67-4411-9A2D-57CF3E884BF2}" destId="{457E0D6D-6F8E-4411-A097-E2717D695D87}" srcOrd="2" destOrd="0" presId="urn:microsoft.com/office/officeart/2005/8/layout/vList2"/>
    <dgm:cxn modelId="{B752E784-71A0-4E41-9500-CC9F6E2AFC1F}" type="presParOf" srcId="{3BD0F084-DF67-4411-9A2D-57CF3E884BF2}" destId="{042423E2-8BFE-47F2-B7D5-ED507CE9D83E}" srcOrd="3" destOrd="0" presId="urn:microsoft.com/office/officeart/2005/8/layout/vList2"/>
    <dgm:cxn modelId="{1E7EA346-D07B-4C48-BF30-EB2363FA7E49}" type="presParOf" srcId="{3BD0F084-DF67-4411-9A2D-57CF3E884BF2}" destId="{2017E271-30EF-4B18-9596-454BC051B331}" srcOrd="4" destOrd="0" presId="urn:microsoft.com/office/officeart/2005/8/layout/vList2"/>
    <dgm:cxn modelId="{536DFE53-7BBB-461B-8E79-90797C9572AD}" type="presParOf" srcId="{3BD0F084-DF67-4411-9A2D-57CF3E884BF2}" destId="{7870375A-D778-4E5B-8CA7-D084B63AA81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1D7B1F48-6D0F-4F0B-B99C-0471041B836B}" type="presOf" srcId="{586BE391-1FA8-430F-91D8-C6EE0A8B68EB}" destId="{3BD0F084-DF67-4411-9A2D-57CF3E884B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86BE391-1FA8-430F-91D8-C6EE0A8B68E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69612B8-9914-4747-873E-2119D4D719D7}">
      <dgm:prSet/>
      <dgm:spPr/>
      <dgm:t>
        <a:bodyPr/>
        <a:lstStyle/>
        <a:p>
          <a:r>
            <a:rPr lang="en-US" b="1" i="1" dirty="0" smtClean="0"/>
            <a:t>User knowledge</a:t>
          </a:r>
          <a:endParaRPr lang="en-US" dirty="0"/>
        </a:p>
      </dgm:t>
    </dgm:pt>
    <dgm:pt modelId="{D552756A-92F1-4B0D-97AA-2D2A585AC53C}" type="parTrans" cxnId="{9F683EC6-02EB-41E7-BDB8-3DDDC5E53C99}">
      <dgm:prSet/>
      <dgm:spPr/>
      <dgm:t>
        <a:bodyPr/>
        <a:lstStyle/>
        <a:p>
          <a:endParaRPr lang="en-US"/>
        </a:p>
      </dgm:t>
    </dgm:pt>
    <dgm:pt modelId="{80A2165C-1628-4222-8D81-E5B9B5EE7759}" type="sibTrans" cxnId="{9F683EC6-02EB-41E7-BDB8-3DDDC5E53C99}">
      <dgm:prSet/>
      <dgm:spPr/>
      <dgm:t>
        <a:bodyPr/>
        <a:lstStyle/>
        <a:p>
          <a:endParaRPr lang="en-US"/>
        </a:p>
      </dgm:t>
    </dgm:pt>
    <dgm:pt modelId="{71506A13-3D54-49A1-82E1-CCF42781F3B6}">
      <dgm:prSet/>
      <dgm:spPr/>
      <dgm:t>
        <a:bodyPr/>
        <a:lstStyle/>
        <a:p>
          <a:r>
            <a:rPr lang="en-US" b="1" i="1" dirty="0" smtClean="0"/>
            <a:t>Product knowledge</a:t>
          </a:r>
          <a:endParaRPr lang="en-US" dirty="0"/>
        </a:p>
      </dgm:t>
    </dgm:pt>
    <dgm:pt modelId="{CB31E4D3-7346-4D66-93C5-39F6DC72A2F7}" type="parTrans" cxnId="{60C1F222-B9F1-4A56-83AB-8EC36935E67D}">
      <dgm:prSet/>
      <dgm:spPr/>
      <dgm:t>
        <a:bodyPr/>
        <a:lstStyle/>
        <a:p>
          <a:endParaRPr lang="en-US"/>
        </a:p>
      </dgm:t>
    </dgm:pt>
    <dgm:pt modelId="{DE78444E-70F2-4084-AE79-A9C8C11867CC}" type="sibTrans" cxnId="{60C1F222-B9F1-4A56-83AB-8EC36935E67D}">
      <dgm:prSet/>
      <dgm:spPr/>
      <dgm:t>
        <a:bodyPr/>
        <a:lstStyle/>
        <a:p>
          <a:endParaRPr lang="en-US"/>
        </a:p>
      </dgm:t>
    </dgm:pt>
    <dgm:pt modelId="{49801F66-C61D-4900-A3B8-35C655F46B34}">
      <dgm:prSet/>
      <dgm:spPr/>
      <dgm:t>
        <a:bodyPr/>
        <a:lstStyle/>
        <a:p>
          <a:r>
            <a:rPr lang="en-US" b="1" i="1" dirty="0" smtClean="0"/>
            <a:t>Domain knowledge</a:t>
          </a:r>
          <a:endParaRPr lang="en-US" dirty="0"/>
        </a:p>
      </dgm:t>
    </dgm:pt>
    <dgm:pt modelId="{1D9753EC-F6D3-4213-A09C-12A9F9A8176C}" type="parTrans" cxnId="{1D3F2D72-2EFB-412B-A18A-7E9939375262}">
      <dgm:prSet/>
      <dgm:spPr/>
      <dgm:t>
        <a:bodyPr/>
        <a:lstStyle/>
        <a:p>
          <a:endParaRPr lang="en-US"/>
        </a:p>
      </dgm:t>
    </dgm:pt>
    <dgm:pt modelId="{5D4FF57E-BF94-4053-A9B5-4F1F2FD280DF}" type="sibTrans" cxnId="{1D3F2D72-2EFB-412B-A18A-7E9939375262}">
      <dgm:prSet/>
      <dgm:spPr/>
      <dgm:t>
        <a:bodyPr/>
        <a:lstStyle/>
        <a:p>
          <a:endParaRPr lang="en-US"/>
        </a:p>
      </dgm:t>
    </dgm:pt>
    <dgm:pt modelId="{61988A50-93F5-4471-80AC-80DDDB49FB45}">
      <dgm:prSet/>
      <dgm:spPr/>
      <dgm:t>
        <a:bodyPr/>
        <a:lstStyle/>
        <a:p>
          <a:r>
            <a:rPr lang="en-US" b="1" i="1" dirty="0" smtClean="0"/>
            <a:t>Technology knowledge</a:t>
          </a:r>
          <a:endParaRPr lang="en-US" dirty="0"/>
        </a:p>
      </dgm:t>
    </dgm:pt>
    <dgm:pt modelId="{E3EC55A8-1F99-445B-B448-838747216523}" type="parTrans" cxnId="{6004682E-16E1-4EA4-932A-60529E9E1B3D}">
      <dgm:prSet/>
      <dgm:spPr/>
      <dgm:t>
        <a:bodyPr/>
        <a:lstStyle/>
        <a:p>
          <a:endParaRPr lang="en-US"/>
        </a:p>
      </dgm:t>
    </dgm:pt>
    <dgm:pt modelId="{D36D0194-4B14-4BD9-95BE-FA8CAF7610C8}" type="sibTrans" cxnId="{6004682E-16E1-4EA4-932A-60529E9E1B3D}">
      <dgm:prSet/>
      <dgm:spPr/>
      <dgm:t>
        <a:bodyPr/>
        <a:lstStyle/>
        <a:p>
          <a:endParaRPr lang="en-US"/>
        </a:p>
      </dgm:t>
    </dgm:pt>
    <dgm:pt modelId="{6280632F-ED6B-4F02-B54A-B22B91EACB33}">
      <dgm:prSet/>
      <dgm:spPr/>
      <dgm:t>
        <a:bodyPr/>
        <a:lstStyle/>
        <a:p>
          <a:r>
            <a:rPr lang="en-US" dirty="0" smtClean="0"/>
            <a:t>You can use user scenarios and user stories to inform the team of what users want and how they might use it as the software features.</a:t>
          </a:r>
          <a:endParaRPr lang="en-US" dirty="0"/>
        </a:p>
      </dgm:t>
    </dgm:pt>
    <dgm:pt modelId="{27398E0A-46EF-4DEC-87F3-B3FA4623985A}" type="parTrans" cxnId="{C277C0E2-5F97-442F-AE53-6C65D25C2927}">
      <dgm:prSet/>
      <dgm:spPr/>
      <dgm:t>
        <a:bodyPr/>
        <a:lstStyle/>
        <a:p>
          <a:endParaRPr lang="en-US"/>
        </a:p>
      </dgm:t>
    </dgm:pt>
    <dgm:pt modelId="{16D9BCBD-00EC-42E5-B856-A47E0AF214DB}" type="sibTrans" cxnId="{C277C0E2-5F97-442F-AE53-6C65D25C2927}">
      <dgm:prSet/>
      <dgm:spPr/>
      <dgm:t>
        <a:bodyPr/>
        <a:lstStyle/>
        <a:p>
          <a:endParaRPr lang="en-US"/>
        </a:p>
      </dgm:t>
    </dgm:pt>
    <dgm:pt modelId="{EE254F69-7DA1-4CD2-94DB-ED62C203154B}">
      <dgm:prSet/>
      <dgm:spPr/>
      <dgm:t>
        <a:bodyPr/>
        <a:lstStyle/>
        <a:p>
          <a:r>
            <a:rPr lang="en-US" dirty="0" smtClean="0"/>
            <a:t>You may have experience of existing products or decide to research what these products do as part of your development process. Sometimes, your features have to replicate existing features in these products because they provide fundamental functionality that is always required.</a:t>
          </a:r>
          <a:endParaRPr lang="en-US" dirty="0"/>
        </a:p>
      </dgm:t>
    </dgm:pt>
    <dgm:pt modelId="{01389D61-AE63-4EF2-AAA0-C86667CD92FE}" type="parTrans" cxnId="{4AF8CF52-6598-49E6-B8EC-EB7A17DEA6E7}">
      <dgm:prSet/>
      <dgm:spPr/>
      <dgm:t>
        <a:bodyPr/>
        <a:lstStyle/>
        <a:p>
          <a:endParaRPr lang="en-US"/>
        </a:p>
      </dgm:t>
    </dgm:pt>
    <dgm:pt modelId="{F82C7CE1-9085-40CF-8B77-77989F917D5A}" type="sibTrans" cxnId="{4AF8CF52-6598-49E6-B8EC-EB7A17DEA6E7}">
      <dgm:prSet/>
      <dgm:spPr/>
      <dgm:t>
        <a:bodyPr/>
        <a:lstStyle/>
        <a:p>
          <a:endParaRPr lang="en-US"/>
        </a:p>
      </dgm:t>
    </dgm:pt>
    <dgm:pt modelId="{15E58DDE-8B55-4ECA-9E17-30EFB52921F1}">
      <dgm:prSet/>
      <dgm:spPr/>
      <dgm:t>
        <a:bodyPr/>
        <a:lstStyle/>
        <a:p>
          <a:r>
            <a:rPr lang="en-US" smtClean="0"/>
            <a:t>This </a:t>
          </a:r>
          <a:r>
            <a:rPr lang="en-US" dirty="0" smtClean="0"/>
            <a:t>is knowledge of the domain or work area(e.g. finance, event booking) that your product aims to support. By understanding the domain, you can think of new innovative ways of helping users do what they want to do.</a:t>
          </a:r>
          <a:endParaRPr lang="en-US" dirty="0"/>
        </a:p>
      </dgm:t>
    </dgm:pt>
    <dgm:pt modelId="{935DB593-3580-426D-8A16-2F78631C57E4}" type="parTrans" cxnId="{C9E8B534-7B37-4CCD-BB2E-D6DD22375591}">
      <dgm:prSet/>
      <dgm:spPr/>
      <dgm:t>
        <a:bodyPr/>
        <a:lstStyle/>
        <a:p>
          <a:endParaRPr lang="en-US"/>
        </a:p>
      </dgm:t>
    </dgm:pt>
    <dgm:pt modelId="{98275B4A-85A8-44E4-A53B-5659FC96B533}" type="sibTrans" cxnId="{C9E8B534-7B37-4CCD-BB2E-D6DD22375591}">
      <dgm:prSet/>
      <dgm:spPr/>
      <dgm:t>
        <a:bodyPr/>
        <a:lstStyle/>
        <a:p>
          <a:endParaRPr lang="en-US"/>
        </a:p>
      </dgm:t>
    </dgm:pt>
    <dgm:pt modelId="{3A2CDD3C-488F-4747-A0DE-D12AA8C3880C}">
      <dgm:prSet/>
      <dgm:spPr/>
      <dgm:t>
        <a:bodyPr/>
        <a:lstStyle/>
        <a:p>
          <a:r>
            <a:rPr lang="en-US" dirty="0" smtClean="0"/>
            <a:t>New products often emerge to take advantage of technological developments since their competitors were launched.  If you understand the latest technology, you can design features to make use of it.</a:t>
          </a:r>
          <a:endParaRPr lang="en-US" dirty="0"/>
        </a:p>
      </dgm:t>
    </dgm:pt>
    <dgm:pt modelId="{D0F47865-F50B-45AA-906C-8884B512B1D9}" type="parTrans" cxnId="{BBA413B4-049E-47C2-884A-2106F5CDD074}">
      <dgm:prSet/>
      <dgm:spPr/>
      <dgm:t>
        <a:bodyPr/>
        <a:lstStyle/>
        <a:p>
          <a:endParaRPr lang="en-US"/>
        </a:p>
      </dgm:t>
    </dgm:pt>
    <dgm:pt modelId="{F936F16D-A69E-444E-9017-C7DB044CA453}" type="sibTrans" cxnId="{BBA413B4-049E-47C2-884A-2106F5CDD074}">
      <dgm:prSet/>
      <dgm:spPr/>
      <dgm:t>
        <a:bodyPr/>
        <a:lstStyle/>
        <a:p>
          <a:endParaRPr lang="en-US"/>
        </a:p>
      </dgm:t>
    </dgm:pt>
    <dgm:pt modelId="{7CF68F5F-021B-48A6-B2ED-61ECB55D20D3}" type="pres">
      <dgm:prSet presAssocID="{586BE391-1FA8-430F-91D8-C6EE0A8B68EB}" presName="Name0" presStyleCnt="0">
        <dgm:presLayoutVars>
          <dgm:dir/>
          <dgm:animLvl val="lvl"/>
          <dgm:resizeHandles val="exact"/>
        </dgm:presLayoutVars>
      </dgm:prSet>
      <dgm:spPr/>
      <dgm:t>
        <a:bodyPr/>
        <a:lstStyle/>
        <a:p>
          <a:endParaRPr lang="en-US"/>
        </a:p>
      </dgm:t>
    </dgm:pt>
    <dgm:pt modelId="{FF873106-D6A3-4DDA-8765-E6CC71805DE0}" type="pres">
      <dgm:prSet presAssocID="{E69612B8-9914-4747-873E-2119D4D719D7}" presName="composite" presStyleCnt="0"/>
      <dgm:spPr/>
    </dgm:pt>
    <dgm:pt modelId="{18780450-CDD8-430C-A60C-9A22DA359C90}" type="pres">
      <dgm:prSet presAssocID="{E69612B8-9914-4747-873E-2119D4D719D7}" presName="parTx" presStyleLbl="alignNode1" presStyleIdx="0" presStyleCnt="4">
        <dgm:presLayoutVars>
          <dgm:chMax val="0"/>
          <dgm:chPref val="0"/>
          <dgm:bulletEnabled val="1"/>
        </dgm:presLayoutVars>
      </dgm:prSet>
      <dgm:spPr/>
    </dgm:pt>
    <dgm:pt modelId="{F52D93C8-5980-4A04-B2A8-6C0638E4632D}" type="pres">
      <dgm:prSet presAssocID="{E69612B8-9914-4747-873E-2119D4D719D7}" presName="desTx" presStyleLbl="alignAccFollowNode1" presStyleIdx="0" presStyleCnt="4">
        <dgm:presLayoutVars>
          <dgm:bulletEnabled val="1"/>
        </dgm:presLayoutVars>
      </dgm:prSet>
      <dgm:spPr/>
    </dgm:pt>
    <dgm:pt modelId="{7C7A9CD1-4AB2-4DC4-B731-845A05804D20}" type="pres">
      <dgm:prSet presAssocID="{80A2165C-1628-4222-8D81-E5B9B5EE7759}" presName="space" presStyleCnt="0"/>
      <dgm:spPr/>
    </dgm:pt>
    <dgm:pt modelId="{5A02B8ED-89EC-44E6-9325-4AF27B465266}" type="pres">
      <dgm:prSet presAssocID="{71506A13-3D54-49A1-82E1-CCF42781F3B6}" presName="composite" presStyleCnt="0"/>
      <dgm:spPr/>
    </dgm:pt>
    <dgm:pt modelId="{D5F6BA5D-C1D8-4081-9F46-C74120F17C69}" type="pres">
      <dgm:prSet presAssocID="{71506A13-3D54-49A1-82E1-CCF42781F3B6}" presName="parTx" presStyleLbl="alignNode1" presStyleIdx="1" presStyleCnt="4">
        <dgm:presLayoutVars>
          <dgm:chMax val="0"/>
          <dgm:chPref val="0"/>
          <dgm:bulletEnabled val="1"/>
        </dgm:presLayoutVars>
      </dgm:prSet>
      <dgm:spPr/>
    </dgm:pt>
    <dgm:pt modelId="{C977244A-4FA2-4204-AE23-E5E234684782}" type="pres">
      <dgm:prSet presAssocID="{71506A13-3D54-49A1-82E1-CCF42781F3B6}" presName="desTx" presStyleLbl="alignAccFollowNode1" presStyleIdx="1" presStyleCnt="4">
        <dgm:presLayoutVars>
          <dgm:bulletEnabled val="1"/>
        </dgm:presLayoutVars>
      </dgm:prSet>
      <dgm:spPr/>
    </dgm:pt>
    <dgm:pt modelId="{7ABA38AF-5B39-4A78-A139-C0BB9AFFEF13}" type="pres">
      <dgm:prSet presAssocID="{DE78444E-70F2-4084-AE79-A9C8C11867CC}" presName="space" presStyleCnt="0"/>
      <dgm:spPr/>
    </dgm:pt>
    <dgm:pt modelId="{496ED1F2-8540-4078-B5C6-EA1CFDE2DC6B}" type="pres">
      <dgm:prSet presAssocID="{49801F66-C61D-4900-A3B8-35C655F46B34}" presName="composite" presStyleCnt="0"/>
      <dgm:spPr/>
    </dgm:pt>
    <dgm:pt modelId="{E9260F88-1A25-470A-AB03-BA98E4F3FB75}" type="pres">
      <dgm:prSet presAssocID="{49801F66-C61D-4900-A3B8-35C655F46B34}" presName="parTx" presStyleLbl="alignNode1" presStyleIdx="2" presStyleCnt="4">
        <dgm:presLayoutVars>
          <dgm:chMax val="0"/>
          <dgm:chPref val="0"/>
          <dgm:bulletEnabled val="1"/>
        </dgm:presLayoutVars>
      </dgm:prSet>
      <dgm:spPr/>
    </dgm:pt>
    <dgm:pt modelId="{27B5663C-A385-4182-9CBE-D10917E935ED}" type="pres">
      <dgm:prSet presAssocID="{49801F66-C61D-4900-A3B8-35C655F46B34}" presName="desTx" presStyleLbl="alignAccFollowNode1" presStyleIdx="2" presStyleCnt="4">
        <dgm:presLayoutVars>
          <dgm:bulletEnabled val="1"/>
        </dgm:presLayoutVars>
      </dgm:prSet>
      <dgm:spPr/>
    </dgm:pt>
    <dgm:pt modelId="{49C7515C-8A39-4C87-8D8E-6E116E590FFD}" type="pres">
      <dgm:prSet presAssocID="{5D4FF57E-BF94-4053-A9B5-4F1F2FD280DF}" presName="space" presStyleCnt="0"/>
      <dgm:spPr/>
    </dgm:pt>
    <dgm:pt modelId="{A5E65FBD-E778-468F-8E62-3637B7BFD9A9}" type="pres">
      <dgm:prSet presAssocID="{61988A50-93F5-4471-80AC-80DDDB49FB45}" presName="composite" presStyleCnt="0"/>
      <dgm:spPr/>
    </dgm:pt>
    <dgm:pt modelId="{78D2C948-0CFE-4032-B3F2-C62000ECA83C}" type="pres">
      <dgm:prSet presAssocID="{61988A50-93F5-4471-80AC-80DDDB49FB45}" presName="parTx" presStyleLbl="alignNode1" presStyleIdx="3" presStyleCnt="4">
        <dgm:presLayoutVars>
          <dgm:chMax val="0"/>
          <dgm:chPref val="0"/>
          <dgm:bulletEnabled val="1"/>
        </dgm:presLayoutVars>
      </dgm:prSet>
      <dgm:spPr/>
    </dgm:pt>
    <dgm:pt modelId="{C1457460-10B3-405A-B302-7AC6F87515D1}" type="pres">
      <dgm:prSet presAssocID="{61988A50-93F5-4471-80AC-80DDDB49FB45}" presName="desTx" presStyleLbl="alignAccFollowNode1" presStyleIdx="3" presStyleCnt="4">
        <dgm:presLayoutVars>
          <dgm:bulletEnabled val="1"/>
        </dgm:presLayoutVars>
      </dgm:prSet>
      <dgm:spPr/>
    </dgm:pt>
  </dgm:ptLst>
  <dgm:cxnLst>
    <dgm:cxn modelId="{60C1F222-B9F1-4A56-83AB-8EC36935E67D}" srcId="{586BE391-1FA8-430F-91D8-C6EE0A8B68EB}" destId="{71506A13-3D54-49A1-82E1-CCF42781F3B6}" srcOrd="1" destOrd="0" parTransId="{CB31E4D3-7346-4D66-93C5-39F6DC72A2F7}" sibTransId="{DE78444E-70F2-4084-AE79-A9C8C11867CC}"/>
    <dgm:cxn modelId="{C277C0E2-5F97-442F-AE53-6C65D25C2927}" srcId="{E69612B8-9914-4747-873E-2119D4D719D7}" destId="{6280632F-ED6B-4F02-B54A-B22B91EACB33}" srcOrd="0" destOrd="0" parTransId="{27398E0A-46EF-4DEC-87F3-B3FA4623985A}" sibTransId="{16D9BCBD-00EC-42E5-B856-A47E0AF214DB}"/>
    <dgm:cxn modelId="{C9E8B534-7B37-4CCD-BB2E-D6DD22375591}" srcId="{49801F66-C61D-4900-A3B8-35C655F46B34}" destId="{15E58DDE-8B55-4ECA-9E17-30EFB52921F1}" srcOrd="0" destOrd="0" parTransId="{935DB593-3580-426D-8A16-2F78631C57E4}" sibTransId="{98275B4A-85A8-44E4-A53B-5659FC96B533}"/>
    <dgm:cxn modelId="{9F683EC6-02EB-41E7-BDB8-3DDDC5E53C99}" srcId="{586BE391-1FA8-430F-91D8-C6EE0A8B68EB}" destId="{E69612B8-9914-4747-873E-2119D4D719D7}" srcOrd="0" destOrd="0" parTransId="{D552756A-92F1-4B0D-97AA-2D2A585AC53C}" sibTransId="{80A2165C-1628-4222-8D81-E5B9B5EE7759}"/>
    <dgm:cxn modelId="{22A97654-28B2-47B6-A0CC-8F2E5BFFD739}" type="presOf" srcId="{15E58DDE-8B55-4ECA-9E17-30EFB52921F1}" destId="{27B5663C-A385-4182-9CBE-D10917E935ED}" srcOrd="0" destOrd="0" presId="urn:microsoft.com/office/officeart/2005/8/layout/hList1"/>
    <dgm:cxn modelId="{7FAF43A1-5660-4592-B114-5E06E7B049A8}" type="presOf" srcId="{6280632F-ED6B-4F02-B54A-B22B91EACB33}" destId="{F52D93C8-5980-4A04-B2A8-6C0638E4632D}" srcOrd="0" destOrd="0" presId="urn:microsoft.com/office/officeart/2005/8/layout/hList1"/>
    <dgm:cxn modelId="{EEAB330C-665E-4823-B11D-0930E39370F5}" type="presOf" srcId="{E69612B8-9914-4747-873E-2119D4D719D7}" destId="{18780450-CDD8-430C-A60C-9A22DA359C90}" srcOrd="0" destOrd="0" presId="urn:microsoft.com/office/officeart/2005/8/layout/hList1"/>
    <dgm:cxn modelId="{4AF8CF52-6598-49E6-B8EC-EB7A17DEA6E7}" srcId="{71506A13-3D54-49A1-82E1-CCF42781F3B6}" destId="{EE254F69-7DA1-4CD2-94DB-ED62C203154B}" srcOrd="0" destOrd="0" parTransId="{01389D61-AE63-4EF2-AAA0-C86667CD92FE}" sibTransId="{F82C7CE1-9085-40CF-8B77-77989F917D5A}"/>
    <dgm:cxn modelId="{4F1FF40D-188D-4EAD-92E7-E143C1B11014}" type="presOf" srcId="{3A2CDD3C-488F-4747-A0DE-D12AA8C3880C}" destId="{C1457460-10B3-405A-B302-7AC6F87515D1}" srcOrd="0" destOrd="0" presId="urn:microsoft.com/office/officeart/2005/8/layout/hList1"/>
    <dgm:cxn modelId="{BBA413B4-049E-47C2-884A-2106F5CDD074}" srcId="{61988A50-93F5-4471-80AC-80DDDB49FB45}" destId="{3A2CDD3C-488F-4747-A0DE-D12AA8C3880C}" srcOrd="0" destOrd="0" parTransId="{D0F47865-F50B-45AA-906C-8884B512B1D9}" sibTransId="{F936F16D-A69E-444E-9017-C7DB044CA453}"/>
    <dgm:cxn modelId="{AD15173A-90AD-4A1A-B0C0-0967FD58BC35}" type="presOf" srcId="{49801F66-C61D-4900-A3B8-35C655F46B34}" destId="{E9260F88-1A25-470A-AB03-BA98E4F3FB75}" srcOrd="0" destOrd="0" presId="urn:microsoft.com/office/officeart/2005/8/layout/hList1"/>
    <dgm:cxn modelId="{7529460E-F4DC-4809-852A-6B9077335676}" type="presOf" srcId="{71506A13-3D54-49A1-82E1-CCF42781F3B6}" destId="{D5F6BA5D-C1D8-4081-9F46-C74120F17C69}" srcOrd="0" destOrd="0" presId="urn:microsoft.com/office/officeart/2005/8/layout/hList1"/>
    <dgm:cxn modelId="{AD8D5DF6-8583-413D-88A1-A7B537933EDA}" type="presOf" srcId="{61988A50-93F5-4471-80AC-80DDDB49FB45}" destId="{78D2C948-0CFE-4032-B3F2-C62000ECA83C}" srcOrd="0" destOrd="0" presId="urn:microsoft.com/office/officeart/2005/8/layout/hList1"/>
    <dgm:cxn modelId="{EF224D7A-75F2-419F-A393-8CA07E01C251}" type="presOf" srcId="{EE254F69-7DA1-4CD2-94DB-ED62C203154B}" destId="{C977244A-4FA2-4204-AE23-E5E234684782}" srcOrd="0" destOrd="0" presId="urn:microsoft.com/office/officeart/2005/8/layout/hList1"/>
    <dgm:cxn modelId="{6004682E-16E1-4EA4-932A-60529E9E1B3D}" srcId="{586BE391-1FA8-430F-91D8-C6EE0A8B68EB}" destId="{61988A50-93F5-4471-80AC-80DDDB49FB45}" srcOrd="3" destOrd="0" parTransId="{E3EC55A8-1F99-445B-B448-838747216523}" sibTransId="{D36D0194-4B14-4BD9-95BE-FA8CAF7610C8}"/>
    <dgm:cxn modelId="{C5F1ECAF-8FA8-40E9-B94E-E1218F532993}" type="presOf" srcId="{586BE391-1FA8-430F-91D8-C6EE0A8B68EB}" destId="{7CF68F5F-021B-48A6-B2ED-61ECB55D20D3}" srcOrd="0" destOrd="0" presId="urn:microsoft.com/office/officeart/2005/8/layout/hList1"/>
    <dgm:cxn modelId="{1D3F2D72-2EFB-412B-A18A-7E9939375262}" srcId="{586BE391-1FA8-430F-91D8-C6EE0A8B68EB}" destId="{49801F66-C61D-4900-A3B8-35C655F46B34}" srcOrd="2" destOrd="0" parTransId="{1D9753EC-F6D3-4213-A09C-12A9F9A8176C}" sibTransId="{5D4FF57E-BF94-4053-A9B5-4F1F2FD280DF}"/>
    <dgm:cxn modelId="{4A869289-5CC4-4F9D-A792-88BB4C5FA810}" type="presParOf" srcId="{7CF68F5F-021B-48A6-B2ED-61ECB55D20D3}" destId="{FF873106-D6A3-4DDA-8765-E6CC71805DE0}" srcOrd="0" destOrd="0" presId="urn:microsoft.com/office/officeart/2005/8/layout/hList1"/>
    <dgm:cxn modelId="{01735A0A-3182-4461-B0A5-09ABB41B38DE}" type="presParOf" srcId="{FF873106-D6A3-4DDA-8765-E6CC71805DE0}" destId="{18780450-CDD8-430C-A60C-9A22DA359C90}" srcOrd="0" destOrd="0" presId="urn:microsoft.com/office/officeart/2005/8/layout/hList1"/>
    <dgm:cxn modelId="{14E14ED5-842A-4C52-89A4-33F9E9A8A857}" type="presParOf" srcId="{FF873106-D6A3-4DDA-8765-E6CC71805DE0}" destId="{F52D93C8-5980-4A04-B2A8-6C0638E4632D}" srcOrd="1" destOrd="0" presId="urn:microsoft.com/office/officeart/2005/8/layout/hList1"/>
    <dgm:cxn modelId="{3657B8AD-16E7-46BE-AA1F-EDF13C06951B}" type="presParOf" srcId="{7CF68F5F-021B-48A6-B2ED-61ECB55D20D3}" destId="{7C7A9CD1-4AB2-4DC4-B731-845A05804D20}" srcOrd="1" destOrd="0" presId="urn:microsoft.com/office/officeart/2005/8/layout/hList1"/>
    <dgm:cxn modelId="{09BB7B7D-2EE2-463A-931A-0B2E30B27EFE}" type="presParOf" srcId="{7CF68F5F-021B-48A6-B2ED-61ECB55D20D3}" destId="{5A02B8ED-89EC-44E6-9325-4AF27B465266}" srcOrd="2" destOrd="0" presId="urn:microsoft.com/office/officeart/2005/8/layout/hList1"/>
    <dgm:cxn modelId="{3ACF384E-2806-4D3B-B655-AC7F18F07A31}" type="presParOf" srcId="{5A02B8ED-89EC-44E6-9325-4AF27B465266}" destId="{D5F6BA5D-C1D8-4081-9F46-C74120F17C69}" srcOrd="0" destOrd="0" presId="urn:microsoft.com/office/officeart/2005/8/layout/hList1"/>
    <dgm:cxn modelId="{C73E74B2-C024-48E9-B479-EC9ED61FDCB1}" type="presParOf" srcId="{5A02B8ED-89EC-44E6-9325-4AF27B465266}" destId="{C977244A-4FA2-4204-AE23-E5E234684782}" srcOrd="1" destOrd="0" presId="urn:microsoft.com/office/officeart/2005/8/layout/hList1"/>
    <dgm:cxn modelId="{A5C09473-41E3-4C5B-8C81-6AC2D68B79DE}" type="presParOf" srcId="{7CF68F5F-021B-48A6-B2ED-61ECB55D20D3}" destId="{7ABA38AF-5B39-4A78-A139-C0BB9AFFEF13}" srcOrd="3" destOrd="0" presId="urn:microsoft.com/office/officeart/2005/8/layout/hList1"/>
    <dgm:cxn modelId="{8863BFF5-650C-4674-BBAF-B21952E870B2}" type="presParOf" srcId="{7CF68F5F-021B-48A6-B2ED-61ECB55D20D3}" destId="{496ED1F2-8540-4078-B5C6-EA1CFDE2DC6B}" srcOrd="4" destOrd="0" presId="urn:microsoft.com/office/officeart/2005/8/layout/hList1"/>
    <dgm:cxn modelId="{9A4ACAA8-E763-48E6-A7AA-76A229C3CCEE}" type="presParOf" srcId="{496ED1F2-8540-4078-B5C6-EA1CFDE2DC6B}" destId="{E9260F88-1A25-470A-AB03-BA98E4F3FB75}" srcOrd="0" destOrd="0" presId="urn:microsoft.com/office/officeart/2005/8/layout/hList1"/>
    <dgm:cxn modelId="{CEAB260A-0032-40AF-8728-BD21D7AAADAB}" type="presParOf" srcId="{496ED1F2-8540-4078-B5C6-EA1CFDE2DC6B}" destId="{27B5663C-A385-4182-9CBE-D10917E935ED}" srcOrd="1" destOrd="0" presId="urn:microsoft.com/office/officeart/2005/8/layout/hList1"/>
    <dgm:cxn modelId="{6AD152C4-A577-4B66-A977-1886E549BD03}" type="presParOf" srcId="{7CF68F5F-021B-48A6-B2ED-61ECB55D20D3}" destId="{49C7515C-8A39-4C87-8D8E-6E116E590FFD}" srcOrd="5" destOrd="0" presId="urn:microsoft.com/office/officeart/2005/8/layout/hList1"/>
    <dgm:cxn modelId="{876E205C-F91A-48AF-8B75-7A219E7B7963}" type="presParOf" srcId="{7CF68F5F-021B-48A6-B2ED-61ECB55D20D3}" destId="{A5E65FBD-E778-468F-8E62-3637B7BFD9A9}" srcOrd="6" destOrd="0" presId="urn:microsoft.com/office/officeart/2005/8/layout/hList1"/>
    <dgm:cxn modelId="{551DA306-8045-46C2-B05D-239DE7F2309D}" type="presParOf" srcId="{A5E65FBD-E778-468F-8E62-3637B7BFD9A9}" destId="{78D2C948-0CFE-4032-B3F2-C62000ECA83C}" srcOrd="0" destOrd="0" presId="urn:microsoft.com/office/officeart/2005/8/layout/hList1"/>
    <dgm:cxn modelId="{5052543D-93A4-4068-8068-89B69E1A8427}" type="presParOf" srcId="{A5E65FBD-E778-468F-8E62-3637B7BFD9A9}" destId="{C1457460-10B3-405A-B302-7AC6F87515D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86BE391-1FA8-430F-91D8-C6EE0A8B68E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7CF68F5F-021B-48A6-B2ED-61ECB55D20D3}" type="pres">
      <dgm:prSet presAssocID="{586BE391-1FA8-430F-91D8-C6EE0A8B68EB}" presName="Name0" presStyleCnt="0">
        <dgm:presLayoutVars>
          <dgm:dir/>
          <dgm:animLvl val="lvl"/>
          <dgm:resizeHandles val="exact"/>
        </dgm:presLayoutVars>
      </dgm:prSet>
      <dgm:spPr/>
      <dgm:t>
        <a:bodyPr/>
        <a:lstStyle/>
        <a:p>
          <a:endParaRPr lang="en-US"/>
        </a:p>
      </dgm:t>
    </dgm:pt>
  </dgm:ptLst>
  <dgm:cxnLst>
    <dgm:cxn modelId="{4C22040E-5E74-4444-A655-8787F9FE8A53}" type="presOf" srcId="{586BE391-1FA8-430F-91D8-C6EE0A8B68EB}" destId="{7CF68F5F-021B-48A6-B2ED-61ECB55D20D3}"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86BE391-1FA8-430F-91D8-C6EE0A8B68EB}"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31946144-E53D-482C-8499-13642BD12F17}">
      <dgm:prSet/>
      <dgm:spPr/>
      <dgm:t>
        <a:bodyPr/>
        <a:lstStyle/>
        <a:p>
          <a:r>
            <a:rPr lang="en-US" smtClean="0"/>
            <a:t>Simplicity and functionality </a:t>
          </a:r>
          <a:endParaRPr lang="en-US" dirty="0"/>
        </a:p>
      </dgm:t>
    </dgm:pt>
    <dgm:pt modelId="{F1E40EA3-F26D-4ACE-92C5-7BF5A2915727}" type="parTrans" cxnId="{DBEE24AF-C90D-4D9E-B20D-9C2E68B1A5D9}">
      <dgm:prSet/>
      <dgm:spPr/>
      <dgm:t>
        <a:bodyPr/>
        <a:lstStyle/>
        <a:p>
          <a:endParaRPr lang="en-US"/>
        </a:p>
      </dgm:t>
    </dgm:pt>
    <dgm:pt modelId="{08A3FEA0-D5FA-47BD-B6C6-E8A2B34549A6}" type="sibTrans" cxnId="{DBEE24AF-C90D-4D9E-B20D-9C2E68B1A5D9}">
      <dgm:prSet/>
      <dgm:spPr/>
      <dgm:t>
        <a:bodyPr/>
        <a:lstStyle/>
        <a:p>
          <a:endParaRPr lang="en-US"/>
        </a:p>
      </dgm:t>
    </dgm:pt>
    <dgm:pt modelId="{E395DD9D-7F26-4805-9E31-3698A997F12F}">
      <dgm:prSet/>
      <dgm:spPr/>
      <dgm:t>
        <a:bodyPr/>
        <a:lstStyle/>
        <a:p>
          <a:r>
            <a:rPr lang="en-US" smtClean="0"/>
            <a:t>You need to find a balance between providing a simple, easy-to-use system and including enough functionality to attract users with a variety of needs.</a:t>
          </a:r>
          <a:endParaRPr lang="en-US" dirty="0"/>
        </a:p>
      </dgm:t>
    </dgm:pt>
    <dgm:pt modelId="{351F86FD-CC7D-41AE-8283-D67ACAAE27D7}" type="parTrans" cxnId="{34A151F0-7FBB-4BDC-9E98-22B9CE5A3DEB}">
      <dgm:prSet/>
      <dgm:spPr/>
      <dgm:t>
        <a:bodyPr/>
        <a:lstStyle/>
        <a:p>
          <a:endParaRPr lang="en-US"/>
        </a:p>
      </dgm:t>
    </dgm:pt>
    <dgm:pt modelId="{20C4B92B-F48F-4F6C-B8E6-B9C50F81971D}" type="sibTrans" cxnId="{34A151F0-7FBB-4BDC-9E98-22B9CE5A3DEB}">
      <dgm:prSet/>
      <dgm:spPr/>
      <dgm:t>
        <a:bodyPr/>
        <a:lstStyle/>
        <a:p>
          <a:endParaRPr lang="en-US"/>
        </a:p>
      </dgm:t>
    </dgm:pt>
    <dgm:pt modelId="{8AE4FE5B-033C-440A-BD78-9BB46B04DF28}">
      <dgm:prSet/>
      <dgm:spPr/>
      <dgm:t>
        <a:bodyPr/>
        <a:lstStyle/>
        <a:p>
          <a:r>
            <a:rPr lang="en-US" smtClean="0"/>
            <a:t>Familiarity and novelty</a:t>
          </a:r>
          <a:endParaRPr lang="en-US" dirty="0"/>
        </a:p>
      </dgm:t>
    </dgm:pt>
    <dgm:pt modelId="{EEE52C3B-3D44-4702-8368-A4F0E104C721}" type="parTrans" cxnId="{8B004315-36BA-43F9-9BFF-75F26AE9D10A}">
      <dgm:prSet/>
      <dgm:spPr/>
      <dgm:t>
        <a:bodyPr/>
        <a:lstStyle/>
        <a:p>
          <a:endParaRPr lang="en-US"/>
        </a:p>
      </dgm:t>
    </dgm:pt>
    <dgm:pt modelId="{629C923A-9A4C-41B4-9783-5D24CF8AD0E4}" type="sibTrans" cxnId="{8B004315-36BA-43F9-9BFF-75F26AE9D10A}">
      <dgm:prSet/>
      <dgm:spPr/>
      <dgm:t>
        <a:bodyPr/>
        <a:lstStyle/>
        <a:p>
          <a:endParaRPr lang="en-US"/>
        </a:p>
      </dgm:t>
    </dgm:pt>
    <dgm:pt modelId="{1401125E-2AF9-42EB-96E4-31E98E1990A2}">
      <dgm:prSet/>
      <dgm:spPr/>
      <dgm:t>
        <a:bodyPr/>
        <a:lstStyle/>
        <a:p>
          <a:r>
            <a:rPr lang="en-US" smtClean="0"/>
            <a:t>Users prefer that new software should support the familiar everyday tasks that are part of their work or life. To encourage them to adopt your system, you need to find a balance between familiar features and new features that convince users that your product can do more than its competitors. </a:t>
          </a:r>
          <a:endParaRPr lang="en-US" dirty="0"/>
        </a:p>
      </dgm:t>
    </dgm:pt>
    <dgm:pt modelId="{73127497-31EA-4A8D-8623-EA24C00FCF0C}" type="parTrans" cxnId="{28880148-655E-4A66-B92A-C68843F9D56E}">
      <dgm:prSet/>
      <dgm:spPr/>
      <dgm:t>
        <a:bodyPr/>
        <a:lstStyle/>
        <a:p>
          <a:endParaRPr lang="en-US"/>
        </a:p>
      </dgm:t>
    </dgm:pt>
    <dgm:pt modelId="{5EC9307A-4D11-4651-9622-185104959A9C}" type="sibTrans" cxnId="{28880148-655E-4A66-B92A-C68843F9D56E}">
      <dgm:prSet/>
      <dgm:spPr/>
      <dgm:t>
        <a:bodyPr/>
        <a:lstStyle/>
        <a:p>
          <a:endParaRPr lang="en-US"/>
        </a:p>
      </dgm:t>
    </dgm:pt>
    <dgm:pt modelId="{6294E1BA-F3A4-45A2-9C1D-1E0E29019167}">
      <dgm:prSet/>
      <dgm:spPr/>
      <dgm:t>
        <a:bodyPr/>
        <a:lstStyle/>
        <a:p>
          <a:r>
            <a:rPr lang="en-US" smtClean="0"/>
            <a:t>Automation and control</a:t>
          </a:r>
          <a:endParaRPr lang="en-US" dirty="0"/>
        </a:p>
      </dgm:t>
    </dgm:pt>
    <dgm:pt modelId="{3B2B1FD2-C79C-4F70-8F01-A4F687F22B24}" type="parTrans" cxnId="{16C10F76-55AE-4FC4-A42A-51237A85BBD6}">
      <dgm:prSet/>
      <dgm:spPr/>
      <dgm:t>
        <a:bodyPr/>
        <a:lstStyle/>
        <a:p>
          <a:endParaRPr lang="en-US"/>
        </a:p>
      </dgm:t>
    </dgm:pt>
    <dgm:pt modelId="{52BF57AC-991C-4610-8D96-20913B6C6358}" type="sibTrans" cxnId="{16C10F76-55AE-4FC4-A42A-51237A85BBD6}">
      <dgm:prSet/>
      <dgm:spPr/>
      <dgm:t>
        <a:bodyPr/>
        <a:lstStyle/>
        <a:p>
          <a:endParaRPr lang="en-US"/>
        </a:p>
      </dgm:t>
    </dgm:pt>
    <dgm:pt modelId="{AAF35B7F-EC24-4EA9-B4C0-78EFAC9F1647}">
      <dgm:prSet/>
      <dgm:spPr/>
      <dgm:t>
        <a:bodyPr/>
        <a:lstStyle/>
        <a:p>
          <a:r>
            <a:rPr lang="en-US" smtClean="0"/>
            <a:t>Some users like automation, where the software does things for them. Others prefer to have control. You have to think carefully about what can be automated, how it is automated and how users can configure the automation so that the system can be tailored to their preferences.</a:t>
          </a:r>
          <a:endParaRPr lang="en-US"/>
        </a:p>
      </dgm:t>
    </dgm:pt>
    <dgm:pt modelId="{5761A031-BCC8-49CE-91D7-6133C0350274}" type="parTrans" cxnId="{981AE192-0406-4A9D-95B2-BCCE3A87D427}">
      <dgm:prSet/>
      <dgm:spPr/>
      <dgm:t>
        <a:bodyPr/>
        <a:lstStyle/>
        <a:p>
          <a:endParaRPr lang="en-US"/>
        </a:p>
      </dgm:t>
    </dgm:pt>
    <dgm:pt modelId="{3D1DE5A1-BDF5-4FC8-97C9-968A8E74753F}" type="sibTrans" cxnId="{981AE192-0406-4A9D-95B2-BCCE3A87D427}">
      <dgm:prSet/>
      <dgm:spPr/>
      <dgm:t>
        <a:bodyPr/>
        <a:lstStyle/>
        <a:p>
          <a:endParaRPr lang="en-US"/>
        </a:p>
      </dgm:t>
    </dgm:pt>
    <dgm:pt modelId="{7CF68F5F-021B-48A6-B2ED-61ECB55D20D3}" type="pres">
      <dgm:prSet presAssocID="{586BE391-1FA8-430F-91D8-C6EE0A8B68EB}" presName="Name0" presStyleCnt="0">
        <dgm:presLayoutVars>
          <dgm:dir/>
          <dgm:animLvl val="lvl"/>
          <dgm:resizeHandles val="exact"/>
        </dgm:presLayoutVars>
      </dgm:prSet>
      <dgm:spPr/>
      <dgm:t>
        <a:bodyPr/>
        <a:lstStyle/>
        <a:p>
          <a:endParaRPr lang="en-US"/>
        </a:p>
      </dgm:t>
    </dgm:pt>
    <dgm:pt modelId="{314D3E86-E126-471B-B603-3712D4C3D2E0}" type="pres">
      <dgm:prSet presAssocID="{31946144-E53D-482C-8499-13642BD12F17}" presName="composite" presStyleCnt="0"/>
      <dgm:spPr/>
    </dgm:pt>
    <dgm:pt modelId="{CCA245A1-F5D1-4FA2-88D2-ADB0E638F694}" type="pres">
      <dgm:prSet presAssocID="{31946144-E53D-482C-8499-13642BD12F17}" presName="parTx" presStyleLbl="alignNode1" presStyleIdx="0" presStyleCnt="3">
        <dgm:presLayoutVars>
          <dgm:chMax val="0"/>
          <dgm:chPref val="0"/>
          <dgm:bulletEnabled val="1"/>
        </dgm:presLayoutVars>
      </dgm:prSet>
      <dgm:spPr/>
    </dgm:pt>
    <dgm:pt modelId="{8D7D392B-3EF6-469D-ACA1-170C46CE9BA4}" type="pres">
      <dgm:prSet presAssocID="{31946144-E53D-482C-8499-13642BD12F17}" presName="desTx" presStyleLbl="alignAccFollowNode1" presStyleIdx="0" presStyleCnt="3">
        <dgm:presLayoutVars>
          <dgm:bulletEnabled val="1"/>
        </dgm:presLayoutVars>
      </dgm:prSet>
      <dgm:spPr/>
    </dgm:pt>
    <dgm:pt modelId="{570504B3-82BF-424D-8ACA-223F28D88D0A}" type="pres">
      <dgm:prSet presAssocID="{08A3FEA0-D5FA-47BD-B6C6-E8A2B34549A6}" presName="space" presStyleCnt="0"/>
      <dgm:spPr/>
    </dgm:pt>
    <dgm:pt modelId="{11C833F7-6C1A-4A66-BC08-0153C1510190}" type="pres">
      <dgm:prSet presAssocID="{8AE4FE5B-033C-440A-BD78-9BB46B04DF28}" presName="composite" presStyleCnt="0"/>
      <dgm:spPr/>
    </dgm:pt>
    <dgm:pt modelId="{7A1D67FA-1B74-42BD-89E5-FC51A3998B98}" type="pres">
      <dgm:prSet presAssocID="{8AE4FE5B-033C-440A-BD78-9BB46B04DF28}" presName="parTx" presStyleLbl="alignNode1" presStyleIdx="1" presStyleCnt="3">
        <dgm:presLayoutVars>
          <dgm:chMax val="0"/>
          <dgm:chPref val="0"/>
          <dgm:bulletEnabled val="1"/>
        </dgm:presLayoutVars>
      </dgm:prSet>
      <dgm:spPr/>
    </dgm:pt>
    <dgm:pt modelId="{B1D0C486-B533-4A22-9397-ACF0B36656BF}" type="pres">
      <dgm:prSet presAssocID="{8AE4FE5B-033C-440A-BD78-9BB46B04DF28}" presName="desTx" presStyleLbl="alignAccFollowNode1" presStyleIdx="1" presStyleCnt="3">
        <dgm:presLayoutVars>
          <dgm:bulletEnabled val="1"/>
        </dgm:presLayoutVars>
      </dgm:prSet>
      <dgm:spPr/>
    </dgm:pt>
    <dgm:pt modelId="{32BEB9D1-45CF-4F87-A8E2-BF918C56F4D9}" type="pres">
      <dgm:prSet presAssocID="{629C923A-9A4C-41B4-9783-5D24CF8AD0E4}" presName="space" presStyleCnt="0"/>
      <dgm:spPr/>
    </dgm:pt>
    <dgm:pt modelId="{738FD099-65DB-4E72-A42A-DF5E5F12CA3D}" type="pres">
      <dgm:prSet presAssocID="{6294E1BA-F3A4-45A2-9C1D-1E0E29019167}" presName="composite" presStyleCnt="0"/>
      <dgm:spPr/>
    </dgm:pt>
    <dgm:pt modelId="{6165570E-7317-4B1A-8563-ECAB983F9CB4}" type="pres">
      <dgm:prSet presAssocID="{6294E1BA-F3A4-45A2-9C1D-1E0E29019167}" presName="parTx" presStyleLbl="alignNode1" presStyleIdx="2" presStyleCnt="3">
        <dgm:presLayoutVars>
          <dgm:chMax val="0"/>
          <dgm:chPref val="0"/>
          <dgm:bulletEnabled val="1"/>
        </dgm:presLayoutVars>
      </dgm:prSet>
      <dgm:spPr/>
    </dgm:pt>
    <dgm:pt modelId="{99F1F9F6-FD95-4B09-B03B-371CC490E940}" type="pres">
      <dgm:prSet presAssocID="{6294E1BA-F3A4-45A2-9C1D-1E0E29019167}" presName="desTx" presStyleLbl="alignAccFollowNode1" presStyleIdx="2" presStyleCnt="3">
        <dgm:presLayoutVars>
          <dgm:bulletEnabled val="1"/>
        </dgm:presLayoutVars>
      </dgm:prSet>
      <dgm:spPr/>
    </dgm:pt>
  </dgm:ptLst>
  <dgm:cxnLst>
    <dgm:cxn modelId="{981AE192-0406-4A9D-95B2-BCCE3A87D427}" srcId="{6294E1BA-F3A4-45A2-9C1D-1E0E29019167}" destId="{AAF35B7F-EC24-4EA9-B4C0-78EFAC9F1647}" srcOrd="0" destOrd="0" parTransId="{5761A031-BCC8-49CE-91D7-6133C0350274}" sibTransId="{3D1DE5A1-BDF5-4FC8-97C9-968A8E74753F}"/>
    <dgm:cxn modelId="{34A151F0-7FBB-4BDC-9E98-22B9CE5A3DEB}" srcId="{31946144-E53D-482C-8499-13642BD12F17}" destId="{E395DD9D-7F26-4805-9E31-3698A997F12F}" srcOrd="0" destOrd="0" parTransId="{351F86FD-CC7D-41AE-8283-D67ACAAE27D7}" sibTransId="{20C4B92B-F48F-4F6C-B8E6-B9C50F81971D}"/>
    <dgm:cxn modelId="{EB95ABDA-C6CE-4816-9052-98F85A0EBB87}" type="presOf" srcId="{E395DD9D-7F26-4805-9E31-3698A997F12F}" destId="{8D7D392B-3EF6-469D-ACA1-170C46CE9BA4}" srcOrd="0" destOrd="0" presId="urn:microsoft.com/office/officeart/2005/8/layout/hList1"/>
    <dgm:cxn modelId="{C0FB02A4-5D51-4070-AAF5-1ACC36789AD3}" type="presOf" srcId="{AAF35B7F-EC24-4EA9-B4C0-78EFAC9F1647}" destId="{99F1F9F6-FD95-4B09-B03B-371CC490E940}" srcOrd="0" destOrd="0" presId="urn:microsoft.com/office/officeart/2005/8/layout/hList1"/>
    <dgm:cxn modelId="{7C2BBEE7-B74B-4A17-A02B-C88918DC95A9}" type="presOf" srcId="{6294E1BA-F3A4-45A2-9C1D-1E0E29019167}" destId="{6165570E-7317-4B1A-8563-ECAB983F9CB4}" srcOrd="0" destOrd="0" presId="urn:microsoft.com/office/officeart/2005/8/layout/hList1"/>
    <dgm:cxn modelId="{ABBF67BA-0EDC-43C7-A272-1D9A5409AEA2}" type="presOf" srcId="{586BE391-1FA8-430F-91D8-C6EE0A8B68EB}" destId="{7CF68F5F-021B-48A6-B2ED-61ECB55D20D3}" srcOrd="0" destOrd="0" presId="urn:microsoft.com/office/officeart/2005/8/layout/hList1"/>
    <dgm:cxn modelId="{8B004315-36BA-43F9-9BFF-75F26AE9D10A}" srcId="{586BE391-1FA8-430F-91D8-C6EE0A8B68EB}" destId="{8AE4FE5B-033C-440A-BD78-9BB46B04DF28}" srcOrd="1" destOrd="0" parTransId="{EEE52C3B-3D44-4702-8368-A4F0E104C721}" sibTransId="{629C923A-9A4C-41B4-9783-5D24CF8AD0E4}"/>
    <dgm:cxn modelId="{B645B817-A8F1-4D02-AF2C-36271C879A63}" type="presOf" srcId="{1401125E-2AF9-42EB-96E4-31E98E1990A2}" destId="{B1D0C486-B533-4A22-9397-ACF0B36656BF}" srcOrd="0" destOrd="0" presId="urn:microsoft.com/office/officeart/2005/8/layout/hList1"/>
    <dgm:cxn modelId="{DBEE24AF-C90D-4D9E-B20D-9C2E68B1A5D9}" srcId="{586BE391-1FA8-430F-91D8-C6EE0A8B68EB}" destId="{31946144-E53D-482C-8499-13642BD12F17}" srcOrd="0" destOrd="0" parTransId="{F1E40EA3-F26D-4ACE-92C5-7BF5A2915727}" sibTransId="{08A3FEA0-D5FA-47BD-B6C6-E8A2B34549A6}"/>
    <dgm:cxn modelId="{28880148-655E-4A66-B92A-C68843F9D56E}" srcId="{8AE4FE5B-033C-440A-BD78-9BB46B04DF28}" destId="{1401125E-2AF9-42EB-96E4-31E98E1990A2}" srcOrd="0" destOrd="0" parTransId="{73127497-31EA-4A8D-8623-EA24C00FCF0C}" sibTransId="{5EC9307A-4D11-4651-9622-185104959A9C}"/>
    <dgm:cxn modelId="{BA34E1B1-99A1-4D5B-9E3A-53DC0BC0430C}" type="presOf" srcId="{8AE4FE5B-033C-440A-BD78-9BB46B04DF28}" destId="{7A1D67FA-1B74-42BD-89E5-FC51A3998B98}" srcOrd="0" destOrd="0" presId="urn:microsoft.com/office/officeart/2005/8/layout/hList1"/>
    <dgm:cxn modelId="{16C10F76-55AE-4FC4-A42A-51237A85BBD6}" srcId="{586BE391-1FA8-430F-91D8-C6EE0A8B68EB}" destId="{6294E1BA-F3A4-45A2-9C1D-1E0E29019167}" srcOrd="2" destOrd="0" parTransId="{3B2B1FD2-C79C-4F70-8F01-A4F687F22B24}" sibTransId="{52BF57AC-991C-4610-8D96-20913B6C6358}"/>
    <dgm:cxn modelId="{3D265620-A269-4AA2-9127-8335E72659D5}" type="presOf" srcId="{31946144-E53D-482C-8499-13642BD12F17}" destId="{CCA245A1-F5D1-4FA2-88D2-ADB0E638F694}" srcOrd="0" destOrd="0" presId="urn:microsoft.com/office/officeart/2005/8/layout/hList1"/>
    <dgm:cxn modelId="{34FD205B-A3E5-4CD1-B6B3-F4E6CC6148B2}" type="presParOf" srcId="{7CF68F5F-021B-48A6-B2ED-61ECB55D20D3}" destId="{314D3E86-E126-471B-B603-3712D4C3D2E0}" srcOrd="0" destOrd="0" presId="urn:microsoft.com/office/officeart/2005/8/layout/hList1"/>
    <dgm:cxn modelId="{6DC32047-FD2F-4535-B9A0-5D70AA6DD073}" type="presParOf" srcId="{314D3E86-E126-471B-B603-3712D4C3D2E0}" destId="{CCA245A1-F5D1-4FA2-88D2-ADB0E638F694}" srcOrd="0" destOrd="0" presId="urn:microsoft.com/office/officeart/2005/8/layout/hList1"/>
    <dgm:cxn modelId="{58CFBCA1-978E-45A1-AE36-C53D88D96400}" type="presParOf" srcId="{314D3E86-E126-471B-B603-3712D4C3D2E0}" destId="{8D7D392B-3EF6-469D-ACA1-170C46CE9BA4}" srcOrd="1" destOrd="0" presId="urn:microsoft.com/office/officeart/2005/8/layout/hList1"/>
    <dgm:cxn modelId="{AF06F665-7A51-4652-B0C1-33764790949E}" type="presParOf" srcId="{7CF68F5F-021B-48A6-B2ED-61ECB55D20D3}" destId="{570504B3-82BF-424D-8ACA-223F28D88D0A}" srcOrd="1" destOrd="0" presId="urn:microsoft.com/office/officeart/2005/8/layout/hList1"/>
    <dgm:cxn modelId="{B2EFB136-86C5-4C84-952C-33D4FC8CCACE}" type="presParOf" srcId="{7CF68F5F-021B-48A6-B2ED-61ECB55D20D3}" destId="{11C833F7-6C1A-4A66-BC08-0153C1510190}" srcOrd="2" destOrd="0" presId="urn:microsoft.com/office/officeart/2005/8/layout/hList1"/>
    <dgm:cxn modelId="{C3C6B6DB-F646-4B45-8315-AEB156B3DFF4}" type="presParOf" srcId="{11C833F7-6C1A-4A66-BC08-0153C1510190}" destId="{7A1D67FA-1B74-42BD-89E5-FC51A3998B98}" srcOrd="0" destOrd="0" presId="urn:microsoft.com/office/officeart/2005/8/layout/hList1"/>
    <dgm:cxn modelId="{3E2D8C05-49EB-410E-A711-2C3136C33CB5}" type="presParOf" srcId="{11C833F7-6C1A-4A66-BC08-0153C1510190}" destId="{B1D0C486-B533-4A22-9397-ACF0B36656BF}" srcOrd="1" destOrd="0" presId="urn:microsoft.com/office/officeart/2005/8/layout/hList1"/>
    <dgm:cxn modelId="{B7D1057A-722C-4A70-9A5A-E63EBDE7E291}" type="presParOf" srcId="{7CF68F5F-021B-48A6-B2ED-61ECB55D20D3}" destId="{32BEB9D1-45CF-4F87-A8E2-BF918C56F4D9}" srcOrd="3" destOrd="0" presId="urn:microsoft.com/office/officeart/2005/8/layout/hList1"/>
    <dgm:cxn modelId="{09AED44A-83A8-498A-B91C-A4F2CB22D61E}" type="presParOf" srcId="{7CF68F5F-021B-48A6-B2ED-61ECB55D20D3}" destId="{738FD099-65DB-4E72-A42A-DF5E5F12CA3D}" srcOrd="4" destOrd="0" presId="urn:microsoft.com/office/officeart/2005/8/layout/hList1"/>
    <dgm:cxn modelId="{B948D972-B299-44F9-BE9B-2DB4FBF97D50}" type="presParOf" srcId="{738FD099-65DB-4E72-A42A-DF5E5F12CA3D}" destId="{6165570E-7317-4B1A-8563-ECAB983F9CB4}" srcOrd="0" destOrd="0" presId="urn:microsoft.com/office/officeart/2005/8/layout/hList1"/>
    <dgm:cxn modelId="{ED894545-E1F0-4D97-A70C-76F75A17B4F7}" type="presParOf" srcId="{738FD099-65DB-4E72-A42A-DF5E5F12CA3D}" destId="{99F1F9F6-FD95-4B09-B03B-371CC490E94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3315F54-06EE-4213-89D7-485BCB325473}">
      <dgm:prSet/>
      <dgm:spPr/>
      <dgm:t>
        <a:bodyPr/>
        <a:lstStyle/>
        <a:p>
          <a:r>
            <a:rPr lang="en-US" smtClean="0"/>
            <a:t>Feature creep occurs when new features are added in response to user requests without considering whether or not these features are generally useful or whether they can be implemented in some other way.</a:t>
          </a:r>
          <a:endParaRPr lang="en-US" dirty="0"/>
        </a:p>
      </dgm:t>
    </dgm:pt>
    <dgm:pt modelId="{E967407B-A7B4-427A-8B64-AAAD5CB6AAE7}" type="parTrans" cxnId="{EA1CD6A1-0FBC-4F9B-93DE-9DD4245ECA0F}">
      <dgm:prSet/>
      <dgm:spPr/>
      <dgm:t>
        <a:bodyPr/>
        <a:lstStyle/>
        <a:p>
          <a:endParaRPr lang="en-US"/>
        </a:p>
      </dgm:t>
    </dgm:pt>
    <dgm:pt modelId="{71655855-796D-4822-9419-B69379E006F5}" type="sibTrans" cxnId="{EA1CD6A1-0FBC-4F9B-93DE-9DD4245ECA0F}">
      <dgm:prSet/>
      <dgm:spPr/>
      <dgm:t>
        <a:bodyPr/>
        <a:lstStyle/>
        <a:p>
          <a:endParaRPr lang="en-US"/>
        </a:p>
      </dgm:t>
    </dgm:pt>
    <dgm:pt modelId="{048A81A3-A8D8-477A-9AF5-0A35E9B37DDC}">
      <dgm:prSet/>
      <dgm:spPr/>
      <dgm:t>
        <a:bodyPr/>
        <a:lstStyle/>
        <a:p>
          <a:r>
            <a:rPr lang="en-US" smtClean="0"/>
            <a:t>Too many features make products hard to use and understand</a:t>
          </a:r>
          <a:endParaRPr lang="en-US" dirty="0"/>
        </a:p>
      </dgm:t>
    </dgm:pt>
    <dgm:pt modelId="{E58572F4-6F32-4C14-A351-010CD7CA566A}" type="parTrans" cxnId="{29E9A59B-1F04-474B-8D7E-9A88B416AA2D}">
      <dgm:prSet/>
      <dgm:spPr/>
      <dgm:t>
        <a:bodyPr/>
        <a:lstStyle/>
        <a:p>
          <a:endParaRPr lang="en-US"/>
        </a:p>
      </dgm:t>
    </dgm:pt>
    <dgm:pt modelId="{34010FBE-18FE-436A-AA9A-25045507DCA9}" type="sibTrans" cxnId="{29E9A59B-1F04-474B-8D7E-9A88B416AA2D}">
      <dgm:prSet/>
      <dgm:spPr/>
      <dgm:t>
        <a:bodyPr/>
        <a:lstStyle/>
        <a:p>
          <a:endParaRPr lang="en-US"/>
        </a:p>
      </dgm:t>
    </dgm:pt>
    <dgm:pt modelId="{13EF963E-716F-435F-A180-3EA5A6F396DE}">
      <dgm:prSet/>
      <dgm:spPr/>
      <dgm:t>
        <a:bodyPr/>
        <a:lstStyle/>
        <a:p>
          <a:r>
            <a:rPr lang="en-US" smtClean="0"/>
            <a:t>There are three reasons why feature creep occurs:</a:t>
          </a:r>
          <a:endParaRPr lang="en-US" dirty="0"/>
        </a:p>
      </dgm:t>
    </dgm:pt>
    <dgm:pt modelId="{CC4358AE-23C8-48E9-A144-A99B388CF0A3}" type="parTrans" cxnId="{C7C1E2E9-EEF7-4FE3-B4E9-B5A1DCD4F8D1}">
      <dgm:prSet/>
      <dgm:spPr/>
      <dgm:t>
        <a:bodyPr/>
        <a:lstStyle/>
        <a:p>
          <a:endParaRPr lang="en-US"/>
        </a:p>
      </dgm:t>
    </dgm:pt>
    <dgm:pt modelId="{68209FDF-B929-4AA6-808E-1E38081E4ED0}" type="sibTrans" cxnId="{C7C1E2E9-EEF7-4FE3-B4E9-B5A1DCD4F8D1}">
      <dgm:prSet/>
      <dgm:spPr/>
      <dgm:t>
        <a:bodyPr/>
        <a:lstStyle/>
        <a:p>
          <a:endParaRPr lang="en-US"/>
        </a:p>
      </dgm:t>
    </dgm:pt>
    <dgm:pt modelId="{40814B6E-EFC2-46D1-BF9C-65401A06FC81}">
      <dgm:prSet/>
      <dgm:spPr/>
      <dgm:t>
        <a:bodyPr/>
        <a:lstStyle/>
        <a:p>
          <a:r>
            <a:rPr lang="en-US" smtClean="0"/>
            <a:t>Product managers are reluctant to say ‘no’ when users ask for specific features.</a:t>
          </a:r>
          <a:endParaRPr lang="en-US" dirty="0"/>
        </a:p>
      </dgm:t>
    </dgm:pt>
    <dgm:pt modelId="{14C8D4A8-FAB9-4DD2-8CF5-60E3F7DC72DC}" type="parTrans" cxnId="{96DB03BC-AA0C-4DD0-B2B7-98590F121550}">
      <dgm:prSet/>
      <dgm:spPr/>
      <dgm:t>
        <a:bodyPr/>
        <a:lstStyle/>
        <a:p>
          <a:endParaRPr lang="en-US"/>
        </a:p>
      </dgm:t>
    </dgm:pt>
    <dgm:pt modelId="{174C829D-2082-4D00-9E03-9DFA6D7D9258}" type="sibTrans" cxnId="{96DB03BC-AA0C-4DD0-B2B7-98590F121550}">
      <dgm:prSet/>
      <dgm:spPr/>
      <dgm:t>
        <a:bodyPr/>
        <a:lstStyle/>
        <a:p>
          <a:endParaRPr lang="en-US"/>
        </a:p>
      </dgm:t>
    </dgm:pt>
    <dgm:pt modelId="{A352B7CF-6CDF-4A43-9741-4EED1DE474EC}">
      <dgm:prSet/>
      <dgm:spPr/>
      <dgm:t>
        <a:bodyPr/>
        <a:lstStyle/>
        <a:p>
          <a:r>
            <a:rPr lang="en-US" smtClean="0"/>
            <a:t>Developers try to match features in competing products.</a:t>
          </a:r>
          <a:endParaRPr lang="en-US" dirty="0"/>
        </a:p>
      </dgm:t>
    </dgm:pt>
    <dgm:pt modelId="{4553EF24-2B33-428D-9B96-8CA89B7BE133}" type="parTrans" cxnId="{E24E7E03-0326-4635-A7D5-DA3E31498CCF}">
      <dgm:prSet/>
      <dgm:spPr/>
      <dgm:t>
        <a:bodyPr/>
        <a:lstStyle/>
        <a:p>
          <a:endParaRPr lang="en-US"/>
        </a:p>
      </dgm:t>
    </dgm:pt>
    <dgm:pt modelId="{9239D056-026F-4F26-A24D-695900B71AD9}" type="sibTrans" cxnId="{E24E7E03-0326-4635-A7D5-DA3E31498CCF}">
      <dgm:prSet/>
      <dgm:spPr/>
      <dgm:t>
        <a:bodyPr/>
        <a:lstStyle/>
        <a:p>
          <a:endParaRPr lang="en-US"/>
        </a:p>
      </dgm:t>
    </dgm:pt>
    <dgm:pt modelId="{410C8DDC-23F1-4178-833E-A9802DFE329C}">
      <dgm:prSet/>
      <dgm:spPr/>
      <dgm:t>
        <a:bodyPr/>
        <a:lstStyle/>
        <a:p>
          <a:r>
            <a:rPr lang="en-US" smtClean="0"/>
            <a:t>The product includes features to support both inexperienced and experienced users.</a:t>
          </a:r>
          <a:endParaRPr lang="en-US" dirty="0"/>
        </a:p>
      </dgm:t>
    </dgm:pt>
    <dgm:pt modelId="{D8601FCA-352C-456E-80EC-9D23D3C00A56}" type="parTrans" cxnId="{DDF83F66-EC98-4933-9AB3-A906E159A543}">
      <dgm:prSet/>
      <dgm:spPr/>
      <dgm:t>
        <a:bodyPr/>
        <a:lstStyle/>
        <a:p>
          <a:endParaRPr lang="en-US"/>
        </a:p>
      </dgm:t>
    </dgm:pt>
    <dgm:pt modelId="{B7F371C9-5F46-47F3-99D8-0DC45ADF77FF}" type="sibTrans" cxnId="{DDF83F66-EC98-4933-9AB3-A906E159A543}">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A0A98198-F194-4238-9961-FD26F702F6C8}" type="pres">
      <dgm:prSet presAssocID="{C3315F54-06EE-4213-89D7-485BCB325473}" presName="parentText" presStyleLbl="node1" presStyleIdx="0" presStyleCnt="3">
        <dgm:presLayoutVars>
          <dgm:chMax val="0"/>
          <dgm:bulletEnabled val="1"/>
        </dgm:presLayoutVars>
      </dgm:prSet>
      <dgm:spPr/>
    </dgm:pt>
    <dgm:pt modelId="{5B963AC8-64D2-46F8-9E4C-CBB14FFE896E}" type="pres">
      <dgm:prSet presAssocID="{71655855-796D-4822-9419-B69379E006F5}" presName="spacer" presStyleCnt="0"/>
      <dgm:spPr/>
    </dgm:pt>
    <dgm:pt modelId="{4E9396AE-DACE-40DA-8C04-962BA13A05D2}" type="pres">
      <dgm:prSet presAssocID="{048A81A3-A8D8-477A-9AF5-0A35E9B37DDC}" presName="parentText" presStyleLbl="node1" presStyleIdx="1" presStyleCnt="3">
        <dgm:presLayoutVars>
          <dgm:chMax val="0"/>
          <dgm:bulletEnabled val="1"/>
        </dgm:presLayoutVars>
      </dgm:prSet>
      <dgm:spPr/>
    </dgm:pt>
    <dgm:pt modelId="{2410813D-DFBB-462B-845D-6F73C6CDC6FE}" type="pres">
      <dgm:prSet presAssocID="{34010FBE-18FE-436A-AA9A-25045507DCA9}" presName="spacer" presStyleCnt="0"/>
      <dgm:spPr/>
    </dgm:pt>
    <dgm:pt modelId="{C605938C-174A-4072-9126-AB79C8E6E1A7}" type="pres">
      <dgm:prSet presAssocID="{13EF963E-716F-435F-A180-3EA5A6F396DE}" presName="parentText" presStyleLbl="node1" presStyleIdx="2" presStyleCnt="3">
        <dgm:presLayoutVars>
          <dgm:chMax val="0"/>
          <dgm:bulletEnabled val="1"/>
        </dgm:presLayoutVars>
      </dgm:prSet>
      <dgm:spPr/>
    </dgm:pt>
    <dgm:pt modelId="{5C532D49-B33C-46AD-97DE-EF67D5B664CB}" type="pres">
      <dgm:prSet presAssocID="{13EF963E-716F-435F-A180-3EA5A6F396DE}" presName="childText" presStyleLbl="revTx" presStyleIdx="0" presStyleCnt="1">
        <dgm:presLayoutVars>
          <dgm:bulletEnabled val="1"/>
        </dgm:presLayoutVars>
      </dgm:prSet>
      <dgm:spPr/>
    </dgm:pt>
  </dgm:ptLst>
  <dgm:cxnLst>
    <dgm:cxn modelId="{29E9A59B-1F04-474B-8D7E-9A88B416AA2D}" srcId="{586BE391-1FA8-430F-91D8-C6EE0A8B68EB}" destId="{048A81A3-A8D8-477A-9AF5-0A35E9B37DDC}" srcOrd="1" destOrd="0" parTransId="{E58572F4-6F32-4C14-A351-010CD7CA566A}" sibTransId="{34010FBE-18FE-436A-AA9A-25045507DCA9}"/>
    <dgm:cxn modelId="{E408056F-58FF-4E2E-8F96-2BF2EC9C88E1}" type="presOf" srcId="{40814B6E-EFC2-46D1-BF9C-65401A06FC81}" destId="{5C532D49-B33C-46AD-97DE-EF67D5B664CB}" srcOrd="0" destOrd="0" presId="urn:microsoft.com/office/officeart/2005/8/layout/vList2"/>
    <dgm:cxn modelId="{EA1CD6A1-0FBC-4F9B-93DE-9DD4245ECA0F}" srcId="{586BE391-1FA8-430F-91D8-C6EE0A8B68EB}" destId="{C3315F54-06EE-4213-89D7-485BCB325473}" srcOrd="0" destOrd="0" parTransId="{E967407B-A7B4-427A-8B64-AAAD5CB6AAE7}" sibTransId="{71655855-796D-4822-9419-B69379E006F5}"/>
    <dgm:cxn modelId="{96DB03BC-AA0C-4DD0-B2B7-98590F121550}" srcId="{13EF963E-716F-435F-A180-3EA5A6F396DE}" destId="{40814B6E-EFC2-46D1-BF9C-65401A06FC81}" srcOrd="0" destOrd="0" parTransId="{14C8D4A8-FAB9-4DD2-8CF5-60E3F7DC72DC}" sibTransId="{174C829D-2082-4D00-9E03-9DFA6D7D9258}"/>
    <dgm:cxn modelId="{E24E7E03-0326-4635-A7D5-DA3E31498CCF}" srcId="{13EF963E-716F-435F-A180-3EA5A6F396DE}" destId="{A352B7CF-6CDF-4A43-9741-4EED1DE474EC}" srcOrd="1" destOrd="0" parTransId="{4553EF24-2B33-428D-9B96-8CA89B7BE133}" sibTransId="{9239D056-026F-4F26-A24D-695900B71AD9}"/>
    <dgm:cxn modelId="{FB35691A-CE19-430C-A4DC-DAF2BE390F43}" type="presOf" srcId="{048A81A3-A8D8-477A-9AF5-0A35E9B37DDC}" destId="{4E9396AE-DACE-40DA-8C04-962BA13A05D2}" srcOrd="0" destOrd="0" presId="urn:microsoft.com/office/officeart/2005/8/layout/vList2"/>
    <dgm:cxn modelId="{BB3C317F-9B45-4A07-B95F-C0423603C2D4}" type="presOf" srcId="{410C8DDC-23F1-4178-833E-A9802DFE329C}" destId="{5C532D49-B33C-46AD-97DE-EF67D5B664CB}" srcOrd="0" destOrd="2" presId="urn:microsoft.com/office/officeart/2005/8/layout/vList2"/>
    <dgm:cxn modelId="{19E17FB8-29D0-40D5-8D3E-DB6864F6EAB6}" type="presOf" srcId="{C3315F54-06EE-4213-89D7-485BCB325473}" destId="{A0A98198-F194-4238-9961-FD26F702F6C8}" srcOrd="0" destOrd="0" presId="urn:microsoft.com/office/officeart/2005/8/layout/vList2"/>
    <dgm:cxn modelId="{C7C1E2E9-EEF7-4FE3-B4E9-B5A1DCD4F8D1}" srcId="{586BE391-1FA8-430F-91D8-C6EE0A8B68EB}" destId="{13EF963E-716F-435F-A180-3EA5A6F396DE}" srcOrd="2" destOrd="0" parTransId="{CC4358AE-23C8-48E9-A144-A99B388CF0A3}" sibTransId="{68209FDF-B929-4AA6-808E-1E38081E4ED0}"/>
    <dgm:cxn modelId="{9797E105-524D-4468-AFED-46971A795744}" type="presOf" srcId="{A352B7CF-6CDF-4A43-9741-4EED1DE474EC}" destId="{5C532D49-B33C-46AD-97DE-EF67D5B664CB}" srcOrd="0" destOrd="1" presId="urn:microsoft.com/office/officeart/2005/8/layout/vList2"/>
    <dgm:cxn modelId="{8369008E-C0FA-498A-B60E-C2F37EA5735D}" type="presOf" srcId="{586BE391-1FA8-430F-91D8-C6EE0A8B68EB}" destId="{3BD0F084-DF67-4411-9A2D-57CF3E884BF2}" srcOrd="0" destOrd="0" presId="urn:microsoft.com/office/officeart/2005/8/layout/vList2"/>
    <dgm:cxn modelId="{DDF83F66-EC98-4933-9AB3-A906E159A543}" srcId="{13EF963E-716F-435F-A180-3EA5A6F396DE}" destId="{410C8DDC-23F1-4178-833E-A9802DFE329C}" srcOrd="2" destOrd="0" parTransId="{D8601FCA-352C-456E-80EC-9D23D3C00A56}" sibTransId="{B7F371C9-5F46-47F3-99D8-0DC45ADF77FF}"/>
    <dgm:cxn modelId="{9B83927D-525E-4037-B201-51A5ED3AA94F}" type="presOf" srcId="{13EF963E-716F-435F-A180-3EA5A6F396DE}" destId="{C605938C-174A-4072-9126-AB79C8E6E1A7}" srcOrd="0" destOrd="0" presId="urn:microsoft.com/office/officeart/2005/8/layout/vList2"/>
    <dgm:cxn modelId="{385C9F94-BC03-4FA9-9D6D-B12AE53B686F}" type="presParOf" srcId="{3BD0F084-DF67-4411-9A2D-57CF3E884BF2}" destId="{A0A98198-F194-4238-9961-FD26F702F6C8}" srcOrd="0" destOrd="0" presId="urn:microsoft.com/office/officeart/2005/8/layout/vList2"/>
    <dgm:cxn modelId="{ACC6C000-8F4A-4A4C-A5B5-F40900C35F42}" type="presParOf" srcId="{3BD0F084-DF67-4411-9A2D-57CF3E884BF2}" destId="{5B963AC8-64D2-46F8-9E4C-CBB14FFE896E}" srcOrd="1" destOrd="0" presId="urn:microsoft.com/office/officeart/2005/8/layout/vList2"/>
    <dgm:cxn modelId="{F7B6D6E8-4924-4407-8388-A7234226E26F}" type="presParOf" srcId="{3BD0F084-DF67-4411-9A2D-57CF3E884BF2}" destId="{4E9396AE-DACE-40DA-8C04-962BA13A05D2}" srcOrd="2" destOrd="0" presId="urn:microsoft.com/office/officeart/2005/8/layout/vList2"/>
    <dgm:cxn modelId="{6DA4D7C7-9ECA-4961-AF77-BAB22203970B}" type="presParOf" srcId="{3BD0F084-DF67-4411-9A2D-57CF3E884BF2}" destId="{2410813D-DFBB-462B-845D-6F73C6CDC6FE}" srcOrd="3" destOrd="0" presId="urn:microsoft.com/office/officeart/2005/8/layout/vList2"/>
    <dgm:cxn modelId="{50640ED9-C8D6-4297-8A5E-FE3058D2D017}" type="presParOf" srcId="{3BD0F084-DF67-4411-9A2D-57CF3E884BF2}" destId="{C605938C-174A-4072-9126-AB79C8E6E1A7}" srcOrd="4" destOrd="0" presId="urn:microsoft.com/office/officeart/2005/8/layout/vList2"/>
    <dgm:cxn modelId="{0C74C42D-1E5B-4BBE-A0EE-71BB2377291E}" type="presParOf" srcId="{3BD0F084-DF67-4411-9A2D-57CF3E884BF2}" destId="{5C532D49-B33C-46AD-97DE-EF67D5B664C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B6E9D1ED-9377-4275-8647-253B5548ED49}" type="presOf" srcId="{586BE391-1FA8-430F-91D8-C6EE0A8B68EB}" destId="{3BD0F084-DF67-4411-9A2D-57CF3E884B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A47C799-A500-4B91-BC89-6AF5C7913E70}">
      <dgm:prSet/>
      <dgm:spPr/>
      <dgm:t>
        <a:bodyPr/>
        <a:lstStyle/>
        <a:p>
          <a:r>
            <a:rPr lang="en-US" dirty="0" smtClean="0"/>
            <a:t>Features can be identified directly from the product vision or from scenarios.</a:t>
          </a:r>
          <a:endParaRPr lang="en-US" dirty="0"/>
        </a:p>
      </dgm:t>
    </dgm:pt>
    <dgm:pt modelId="{815592F2-BDC7-4D62-B911-CD9AAA66F564}" type="parTrans" cxnId="{7C42367F-6DCF-4D56-93B9-9F771FF3404B}">
      <dgm:prSet/>
      <dgm:spPr/>
      <dgm:t>
        <a:bodyPr/>
        <a:lstStyle/>
        <a:p>
          <a:endParaRPr lang="en-US"/>
        </a:p>
      </dgm:t>
    </dgm:pt>
    <dgm:pt modelId="{544CF1B3-91F7-410E-99D3-14A122516FC2}" type="sibTrans" cxnId="{7C42367F-6DCF-4D56-93B9-9F771FF3404B}">
      <dgm:prSet/>
      <dgm:spPr/>
      <dgm:t>
        <a:bodyPr/>
        <a:lstStyle/>
        <a:p>
          <a:endParaRPr lang="en-US"/>
        </a:p>
      </dgm:t>
    </dgm:pt>
    <dgm:pt modelId="{7F86C5F1-40FF-45FF-BDCA-DD2BE6AE6A40}">
      <dgm:prSet/>
      <dgm:spPr/>
      <dgm:t>
        <a:bodyPr/>
        <a:lstStyle/>
        <a:p>
          <a:r>
            <a:rPr lang="en-US" smtClean="0"/>
            <a:t>You can highlight phrases in narrative description to identify features to be included in the software.</a:t>
          </a:r>
          <a:endParaRPr lang="en-US" dirty="0"/>
        </a:p>
      </dgm:t>
    </dgm:pt>
    <dgm:pt modelId="{7155C99B-1BC4-4448-8C50-890AAFB5430D}" type="parTrans" cxnId="{132C17A9-BE4E-4F8D-97F0-F66FE21EABB0}">
      <dgm:prSet/>
      <dgm:spPr/>
      <dgm:t>
        <a:bodyPr/>
        <a:lstStyle/>
        <a:p>
          <a:endParaRPr lang="en-US"/>
        </a:p>
      </dgm:t>
    </dgm:pt>
    <dgm:pt modelId="{897EB70C-C3AB-4086-887E-3962DA7D9A34}" type="sibTrans" cxnId="{132C17A9-BE4E-4F8D-97F0-F66FE21EABB0}">
      <dgm:prSet/>
      <dgm:spPr/>
      <dgm:t>
        <a:bodyPr/>
        <a:lstStyle/>
        <a:p>
          <a:endParaRPr lang="en-US"/>
        </a:p>
      </dgm:t>
    </dgm:pt>
    <dgm:pt modelId="{7A77B4A9-F275-40D3-A239-72CEBCF48CE8}">
      <dgm:prSet/>
      <dgm:spPr/>
      <dgm:t>
        <a:bodyPr/>
        <a:lstStyle/>
        <a:p>
          <a:r>
            <a:rPr lang="en-US" smtClean="0"/>
            <a:t>You should think about the features needed to support user actions, identified by active verbs, such as use and choose.</a:t>
          </a:r>
          <a:endParaRPr lang="en-US" dirty="0"/>
        </a:p>
      </dgm:t>
    </dgm:pt>
    <dgm:pt modelId="{202716D0-1706-4F27-B761-DF7D1D08DB61}" type="parTrans" cxnId="{2AAEE317-C4B4-434E-AF40-1CB8D06295EB}">
      <dgm:prSet/>
      <dgm:spPr/>
      <dgm:t>
        <a:bodyPr/>
        <a:lstStyle/>
        <a:p>
          <a:endParaRPr lang="en-US"/>
        </a:p>
      </dgm:t>
    </dgm:pt>
    <dgm:pt modelId="{4257EDB5-BEFE-49E0-9723-D47446691177}" type="sibTrans" cxnId="{2AAEE317-C4B4-434E-AF40-1CB8D06295EB}">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7640216A-8A01-40F8-B1BA-BD4986624ECA}" type="pres">
      <dgm:prSet presAssocID="{9A47C799-A500-4B91-BC89-6AF5C7913E70}" presName="parentText" presStyleLbl="node1" presStyleIdx="0" presStyleCnt="2">
        <dgm:presLayoutVars>
          <dgm:chMax val="0"/>
          <dgm:bulletEnabled val="1"/>
        </dgm:presLayoutVars>
      </dgm:prSet>
      <dgm:spPr/>
    </dgm:pt>
    <dgm:pt modelId="{1A278758-37CF-4C12-ABDA-DBFAC0581D37}" type="pres">
      <dgm:prSet presAssocID="{544CF1B3-91F7-410E-99D3-14A122516FC2}" presName="spacer" presStyleCnt="0"/>
      <dgm:spPr/>
    </dgm:pt>
    <dgm:pt modelId="{DD4F1211-B437-41A8-83FD-B60F27FF3582}" type="pres">
      <dgm:prSet presAssocID="{7F86C5F1-40FF-45FF-BDCA-DD2BE6AE6A40}" presName="parentText" presStyleLbl="node1" presStyleIdx="1" presStyleCnt="2">
        <dgm:presLayoutVars>
          <dgm:chMax val="0"/>
          <dgm:bulletEnabled val="1"/>
        </dgm:presLayoutVars>
      </dgm:prSet>
      <dgm:spPr/>
    </dgm:pt>
    <dgm:pt modelId="{7085ECE8-CAFF-4B95-8019-2175C8AB9A11}" type="pres">
      <dgm:prSet presAssocID="{7F86C5F1-40FF-45FF-BDCA-DD2BE6AE6A40}" presName="childText" presStyleLbl="revTx" presStyleIdx="0" presStyleCnt="1">
        <dgm:presLayoutVars>
          <dgm:bulletEnabled val="1"/>
        </dgm:presLayoutVars>
      </dgm:prSet>
      <dgm:spPr/>
    </dgm:pt>
  </dgm:ptLst>
  <dgm:cxnLst>
    <dgm:cxn modelId="{6D96F519-2946-40E5-93BE-EB60817267A6}" type="presOf" srcId="{7A77B4A9-F275-40D3-A239-72CEBCF48CE8}" destId="{7085ECE8-CAFF-4B95-8019-2175C8AB9A11}" srcOrd="0" destOrd="0" presId="urn:microsoft.com/office/officeart/2005/8/layout/vList2"/>
    <dgm:cxn modelId="{119184BA-3F89-4C8E-B987-64E5AD30C524}" type="presOf" srcId="{7F86C5F1-40FF-45FF-BDCA-DD2BE6AE6A40}" destId="{DD4F1211-B437-41A8-83FD-B60F27FF3582}" srcOrd="0" destOrd="0" presId="urn:microsoft.com/office/officeart/2005/8/layout/vList2"/>
    <dgm:cxn modelId="{7C42367F-6DCF-4D56-93B9-9F771FF3404B}" srcId="{586BE391-1FA8-430F-91D8-C6EE0A8B68EB}" destId="{9A47C799-A500-4B91-BC89-6AF5C7913E70}" srcOrd="0" destOrd="0" parTransId="{815592F2-BDC7-4D62-B911-CD9AAA66F564}" sibTransId="{544CF1B3-91F7-410E-99D3-14A122516FC2}"/>
    <dgm:cxn modelId="{27D10C68-D69F-4476-AA69-D942868501AE}" type="presOf" srcId="{9A47C799-A500-4B91-BC89-6AF5C7913E70}" destId="{7640216A-8A01-40F8-B1BA-BD4986624ECA}" srcOrd="0" destOrd="0" presId="urn:microsoft.com/office/officeart/2005/8/layout/vList2"/>
    <dgm:cxn modelId="{2AAEE317-C4B4-434E-AF40-1CB8D06295EB}" srcId="{7F86C5F1-40FF-45FF-BDCA-DD2BE6AE6A40}" destId="{7A77B4A9-F275-40D3-A239-72CEBCF48CE8}" srcOrd="0" destOrd="0" parTransId="{202716D0-1706-4F27-B761-DF7D1D08DB61}" sibTransId="{4257EDB5-BEFE-49E0-9723-D47446691177}"/>
    <dgm:cxn modelId="{145BD98D-69D5-4091-9309-B27091835549}" type="presOf" srcId="{586BE391-1FA8-430F-91D8-C6EE0A8B68EB}" destId="{3BD0F084-DF67-4411-9A2D-57CF3E884BF2}" srcOrd="0" destOrd="0" presId="urn:microsoft.com/office/officeart/2005/8/layout/vList2"/>
    <dgm:cxn modelId="{132C17A9-BE4E-4F8D-97F0-F66FE21EABB0}" srcId="{586BE391-1FA8-430F-91D8-C6EE0A8B68EB}" destId="{7F86C5F1-40FF-45FF-BDCA-DD2BE6AE6A40}" srcOrd="1" destOrd="0" parTransId="{7155C99B-1BC4-4448-8C50-890AAFB5430D}" sibTransId="{897EB70C-C3AB-4086-887E-3962DA7D9A34}"/>
    <dgm:cxn modelId="{BCF5E71D-7984-4BE3-A9CF-D888B7019CCD}" type="presParOf" srcId="{3BD0F084-DF67-4411-9A2D-57CF3E884BF2}" destId="{7640216A-8A01-40F8-B1BA-BD4986624ECA}" srcOrd="0" destOrd="0" presId="urn:microsoft.com/office/officeart/2005/8/layout/vList2"/>
    <dgm:cxn modelId="{1B052CF9-9590-49DB-B0D1-E9491F893F50}" type="presParOf" srcId="{3BD0F084-DF67-4411-9A2D-57CF3E884BF2}" destId="{1A278758-37CF-4C12-ABDA-DBFAC0581D37}" srcOrd="1" destOrd="0" presId="urn:microsoft.com/office/officeart/2005/8/layout/vList2"/>
    <dgm:cxn modelId="{110A7FD2-AA61-47F0-A20E-1F93D163B5AF}" type="presParOf" srcId="{3BD0F084-DF67-4411-9A2D-57CF3E884BF2}" destId="{DD4F1211-B437-41A8-83FD-B60F27FF3582}" srcOrd="2" destOrd="0" presId="urn:microsoft.com/office/officeart/2005/8/layout/vList2"/>
    <dgm:cxn modelId="{9C423815-7D50-438A-9454-3DCC32FC73BC}" type="presParOf" srcId="{3BD0F084-DF67-4411-9A2D-57CF3E884BF2}" destId="{7085ECE8-CAFF-4B95-8019-2175C8AB9A1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7DFCBCF-FEAD-4FFE-B1A5-9E8F867D5A7C}">
      <dgm:prSet/>
      <dgm:spPr/>
      <dgm:t>
        <a:bodyPr/>
        <a:lstStyle/>
        <a:p>
          <a:r>
            <a:rPr lang="en-US" smtClean="0"/>
            <a:t>FOR teachers and educators WHO need a way </a:t>
          </a:r>
          <a:r>
            <a:rPr lang="en-US" i="1" smtClean="0"/>
            <a:t>to help students use web-based learning resources and applications</a:t>
          </a:r>
          <a:r>
            <a:rPr lang="en-US" smtClean="0"/>
            <a:t>, THE iLearn system is an open learning environment THAT </a:t>
          </a:r>
          <a:r>
            <a:rPr lang="en-US" i="1" smtClean="0"/>
            <a:t>allows the set of resources used by classes and students to be easily configured for these students and classes by teachers themselves</a:t>
          </a:r>
          <a:r>
            <a:rPr lang="en-US" smtClean="0"/>
            <a:t>.</a:t>
          </a:r>
          <a:endParaRPr lang="en-US" dirty="0"/>
        </a:p>
      </dgm:t>
    </dgm:pt>
    <dgm:pt modelId="{B0B1D0CB-9D12-4518-ACA6-A35CC32EEEC7}" type="parTrans" cxnId="{FBA4838C-DB33-4A68-92A2-748D4057BA18}">
      <dgm:prSet/>
      <dgm:spPr/>
      <dgm:t>
        <a:bodyPr/>
        <a:lstStyle/>
        <a:p>
          <a:endParaRPr lang="en-US"/>
        </a:p>
      </dgm:t>
    </dgm:pt>
    <dgm:pt modelId="{CECCE3A9-5C47-4907-BCF5-40E20920C4CB}" type="sibTrans" cxnId="{FBA4838C-DB33-4A68-92A2-748D4057BA18}">
      <dgm:prSet/>
      <dgm:spPr/>
      <dgm:t>
        <a:bodyPr/>
        <a:lstStyle/>
        <a:p>
          <a:endParaRPr lang="en-US"/>
        </a:p>
      </dgm:t>
    </dgm:pt>
    <dgm:pt modelId="{59871027-C42F-4EAF-B3F3-19D934D0950F}">
      <dgm:prSet/>
      <dgm:spPr/>
      <dgm:t>
        <a:bodyPr/>
        <a:lstStyle/>
        <a:p>
          <a:r>
            <a:rPr lang="en-US" smtClean="0"/>
            <a:t>UNLIKE Virtual Learning Environments, such as Moodle, the focus of iLearn is the learning process itself, rather than the administration and management of materials, assessments and coursework. OUR product </a:t>
          </a:r>
          <a:r>
            <a:rPr lang="en-US" i="1" smtClean="0"/>
            <a:t>enables teachers to create subject and age-specific environments for their students</a:t>
          </a:r>
          <a:r>
            <a:rPr lang="en-US" smtClean="0"/>
            <a:t> using any web-based resources, such as videos, simulations and written materials that are appropriate</a:t>
          </a:r>
          <a:endParaRPr lang="en-US" dirty="0"/>
        </a:p>
      </dgm:t>
    </dgm:pt>
    <dgm:pt modelId="{21D46D4A-BF26-494D-A126-43078D33E519}" type="parTrans" cxnId="{2F431501-BEFC-4841-B2EA-F583F67E5BB1}">
      <dgm:prSet/>
      <dgm:spPr/>
      <dgm:t>
        <a:bodyPr/>
        <a:lstStyle/>
        <a:p>
          <a:endParaRPr lang="en-US"/>
        </a:p>
      </dgm:t>
    </dgm:pt>
    <dgm:pt modelId="{BD6C7DA5-1540-41F6-BBF5-3F17A0230432}" type="sibTrans" cxnId="{2F431501-BEFC-4841-B2EA-F583F67E5BB1}">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D940BB26-E117-4973-8278-308629CFB840}" type="pres">
      <dgm:prSet presAssocID="{37DFCBCF-FEAD-4FFE-B1A5-9E8F867D5A7C}" presName="parentText" presStyleLbl="node1" presStyleIdx="0" presStyleCnt="2">
        <dgm:presLayoutVars>
          <dgm:chMax val="0"/>
          <dgm:bulletEnabled val="1"/>
        </dgm:presLayoutVars>
      </dgm:prSet>
      <dgm:spPr/>
    </dgm:pt>
    <dgm:pt modelId="{9184C31E-C3C6-4488-ADF8-D42BD17B833D}" type="pres">
      <dgm:prSet presAssocID="{CECCE3A9-5C47-4907-BCF5-40E20920C4CB}" presName="spacer" presStyleCnt="0"/>
      <dgm:spPr/>
    </dgm:pt>
    <dgm:pt modelId="{E09E2BEC-DA03-4A7A-85CE-91C645C9FBFA}" type="pres">
      <dgm:prSet presAssocID="{59871027-C42F-4EAF-B3F3-19D934D0950F}" presName="parentText" presStyleLbl="node1" presStyleIdx="1" presStyleCnt="2">
        <dgm:presLayoutVars>
          <dgm:chMax val="0"/>
          <dgm:bulletEnabled val="1"/>
        </dgm:presLayoutVars>
      </dgm:prSet>
      <dgm:spPr/>
    </dgm:pt>
  </dgm:ptLst>
  <dgm:cxnLst>
    <dgm:cxn modelId="{2F431501-BEFC-4841-B2EA-F583F67E5BB1}" srcId="{586BE391-1FA8-430F-91D8-C6EE0A8B68EB}" destId="{59871027-C42F-4EAF-B3F3-19D934D0950F}" srcOrd="1" destOrd="0" parTransId="{21D46D4A-BF26-494D-A126-43078D33E519}" sibTransId="{BD6C7DA5-1540-41F6-BBF5-3F17A0230432}"/>
    <dgm:cxn modelId="{747D5876-10BF-414A-818A-E968E324D6EC}" type="presOf" srcId="{586BE391-1FA8-430F-91D8-C6EE0A8B68EB}" destId="{3BD0F084-DF67-4411-9A2D-57CF3E884BF2}" srcOrd="0" destOrd="0" presId="urn:microsoft.com/office/officeart/2005/8/layout/vList2"/>
    <dgm:cxn modelId="{FBA4838C-DB33-4A68-92A2-748D4057BA18}" srcId="{586BE391-1FA8-430F-91D8-C6EE0A8B68EB}" destId="{37DFCBCF-FEAD-4FFE-B1A5-9E8F867D5A7C}" srcOrd="0" destOrd="0" parTransId="{B0B1D0CB-9D12-4518-ACA6-A35CC32EEEC7}" sibTransId="{CECCE3A9-5C47-4907-BCF5-40E20920C4CB}"/>
    <dgm:cxn modelId="{8970B8D2-8B17-47AB-915D-137BDFA7AFA6}" type="presOf" srcId="{59871027-C42F-4EAF-B3F3-19D934D0950F}" destId="{E09E2BEC-DA03-4A7A-85CE-91C645C9FBFA}" srcOrd="0" destOrd="0" presId="urn:microsoft.com/office/officeart/2005/8/layout/vList2"/>
    <dgm:cxn modelId="{571E2E7B-40CA-4E37-93AC-E58382E67434}" type="presOf" srcId="{37DFCBCF-FEAD-4FFE-B1A5-9E8F867D5A7C}" destId="{D940BB26-E117-4973-8278-308629CFB840}" srcOrd="0" destOrd="0" presId="urn:microsoft.com/office/officeart/2005/8/layout/vList2"/>
    <dgm:cxn modelId="{68EDF519-31AB-40AB-8E6C-2DFD4BACEF16}" type="presParOf" srcId="{3BD0F084-DF67-4411-9A2D-57CF3E884BF2}" destId="{D940BB26-E117-4973-8278-308629CFB840}" srcOrd="0" destOrd="0" presId="urn:microsoft.com/office/officeart/2005/8/layout/vList2"/>
    <dgm:cxn modelId="{9BBE2179-1F74-4DFA-8DE3-CFD1E07974AC}" type="presParOf" srcId="{3BD0F084-DF67-4411-9A2D-57CF3E884BF2}" destId="{9184C31E-C3C6-4488-ADF8-D42BD17B833D}" srcOrd="1" destOrd="0" presId="urn:microsoft.com/office/officeart/2005/8/layout/vList2"/>
    <dgm:cxn modelId="{7B1BFD41-08AD-4C87-BB8E-154EB17F442F}" type="presParOf" srcId="{3BD0F084-DF67-4411-9A2D-57CF3E884BF2}" destId="{E09E2BEC-DA03-4A7A-85CE-91C645C9FBF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58B20706-0143-48F6-AAE8-7D6B52E29748}"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1068B45-53B2-437E-A9B2-C2BB646062BF}">
      <dgm:prSet/>
      <dgm:spPr/>
      <dgm:t>
        <a:bodyPr/>
        <a:lstStyle/>
        <a:p>
          <a:r>
            <a:rPr lang="en-US" smtClean="0"/>
            <a:t>A feature that allows users to access and use existing web-based resources;</a:t>
          </a:r>
          <a:endParaRPr lang="en-US" dirty="0"/>
        </a:p>
      </dgm:t>
    </dgm:pt>
    <dgm:pt modelId="{A44BB4F8-DA91-4BA5-BF0E-C2093A4B8B88}" type="parTrans" cxnId="{76E928B2-7B7A-4F2F-9AD2-CA51BA1F4A07}">
      <dgm:prSet/>
      <dgm:spPr/>
      <dgm:t>
        <a:bodyPr/>
        <a:lstStyle/>
        <a:p>
          <a:endParaRPr lang="en-US"/>
        </a:p>
      </dgm:t>
    </dgm:pt>
    <dgm:pt modelId="{4257C957-3771-480D-893C-08A1DB7DE1DD}" type="sibTrans" cxnId="{76E928B2-7B7A-4F2F-9AD2-CA51BA1F4A07}">
      <dgm:prSet/>
      <dgm:spPr/>
      <dgm:t>
        <a:bodyPr/>
        <a:lstStyle/>
        <a:p>
          <a:endParaRPr lang="en-US"/>
        </a:p>
      </dgm:t>
    </dgm:pt>
    <dgm:pt modelId="{CFC5C3B9-34F7-4CC6-9684-792BA9D76E75}">
      <dgm:prSet/>
      <dgm:spPr/>
      <dgm:t>
        <a:bodyPr/>
        <a:lstStyle/>
        <a:p>
          <a:r>
            <a:rPr lang="en-US" smtClean="0"/>
            <a:t>A feature that allows the system to exist in multiple different instantiations;</a:t>
          </a:r>
          <a:endParaRPr lang="en-US" dirty="0"/>
        </a:p>
      </dgm:t>
    </dgm:pt>
    <dgm:pt modelId="{89A87FC0-3494-4861-A75C-4E43058554FB}" type="parTrans" cxnId="{8C3A83E6-A23B-4E14-AC64-4B066388B738}">
      <dgm:prSet/>
      <dgm:spPr/>
      <dgm:t>
        <a:bodyPr/>
        <a:lstStyle/>
        <a:p>
          <a:endParaRPr lang="en-US"/>
        </a:p>
      </dgm:t>
    </dgm:pt>
    <dgm:pt modelId="{7A28B03C-21E4-48FA-8C9E-237AE589C27B}" type="sibTrans" cxnId="{8C3A83E6-A23B-4E14-AC64-4B066388B738}">
      <dgm:prSet/>
      <dgm:spPr/>
      <dgm:t>
        <a:bodyPr/>
        <a:lstStyle/>
        <a:p>
          <a:endParaRPr lang="en-US"/>
        </a:p>
      </dgm:t>
    </dgm:pt>
    <dgm:pt modelId="{46C05751-AA74-45B6-9A98-886A88CE39BB}">
      <dgm:prSet/>
      <dgm:spPr/>
      <dgm:t>
        <a:bodyPr/>
        <a:lstStyle/>
        <a:p>
          <a:r>
            <a:rPr lang="en-US" smtClean="0"/>
            <a:t>A feature that allows user configuration of the system to create a specific instantiation.</a:t>
          </a:r>
          <a:endParaRPr lang="en-US" dirty="0"/>
        </a:p>
      </dgm:t>
    </dgm:pt>
    <dgm:pt modelId="{E3DD5005-27EE-4ADD-B795-9A59413C2DB1}" type="parTrans" cxnId="{C0C5AE6E-14A8-4153-8173-00677035ECE8}">
      <dgm:prSet/>
      <dgm:spPr/>
      <dgm:t>
        <a:bodyPr/>
        <a:lstStyle/>
        <a:p>
          <a:endParaRPr lang="en-US"/>
        </a:p>
      </dgm:t>
    </dgm:pt>
    <dgm:pt modelId="{A5C2824B-3239-4B56-8A15-6D7E780051E9}" type="sibTrans" cxnId="{C0C5AE6E-14A8-4153-8173-00677035ECE8}">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162C98B0-DBC9-4238-899C-990AE7909215}" type="pres">
      <dgm:prSet presAssocID="{D1068B45-53B2-437E-A9B2-C2BB646062BF}" presName="parentText" presStyleLbl="node1" presStyleIdx="0" presStyleCnt="3">
        <dgm:presLayoutVars>
          <dgm:chMax val="0"/>
          <dgm:bulletEnabled val="1"/>
        </dgm:presLayoutVars>
      </dgm:prSet>
      <dgm:spPr/>
    </dgm:pt>
    <dgm:pt modelId="{AA98FCF8-999F-4908-978C-F97E77CB6267}" type="pres">
      <dgm:prSet presAssocID="{4257C957-3771-480D-893C-08A1DB7DE1DD}" presName="spacer" presStyleCnt="0"/>
      <dgm:spPr/>
    </dgm:pt>
    <dgm:pt modelId="{8FD2E4CE-8CE5-4766-A0E5-29A418A0997D}" type="pres">
      <dgm:prSet presAssocID="{CFC5C3B9-34F7-4CC6-9684-792BA9D76E75}" presName="parentText" presStyleLbl="node1" presStyleIdx="1" presStyleCnt="3">
        <dgm:presLayoutVars>
          <dgm:chMax val="0"/>
          <dgm:bulletEnabled val="1"/>
        </dgm:presLayoutVars>
      </dgm:prSet>
      <dgm:spPr/>
    </dgm:pt>
    <dgm:pt modelId="{30A72368-1EDA-4287-8D80-FCBC5A1D6BF8}" type="pres">
      <dgm:prSet presAssocID="{7A28B03C-21E4-48FA-8C9E-237AE589C27B}" presName="spacer" presStyleCnt="0"/>
      <dgm:spPr/>
    </dgm:pt>
    <dgm:pt modelId="{1D0EEC95-1F10-48F0-AFAE-11CFFA5C2E2F}" type="pres">
      <dgm:prSet presAssocID="{46C05751-AA74-45B6-9A98-886A88CE39BB}" presName="parentText" presStyleLbl="node1" presStyleIdx="2" presStyleCnt="3">
        <dgm:presLayoutVars>
          <dgm:chMax val="0"/>
          <dgm:bulletEnabled val="1"/>
        </dgm:presLayoutVars>
      </dgm:prSet>
      <dgm:spPr/>
    </dgm:pt>
  </dgm:ptLst>
  <dgm:cxnLst>
    <dgm:cxn modelId="{0EF25528-3D18-4F6E-9DBD-879BB336A415}" type="presOf" srcId="{D1068B45-53B2-437E-A9B2-C2BB646062BF}" destId="{162C98B0-DBC9-4238-899C-990AE7909215}" srcOrd="0" destOrd="0" presId="urn:microsoft.com/office/officeart/2005/8/layout/vList2"/>
    <dgm:cxn modelId="{C0C5AE6E-14A8-4153-8173-00677035ECE8}" srcId="{586BE391-1FA8-430F-91D8-C6EE0A8B68EB}" destId="{46C05751-AA74-45B6-9A98-886A88CE39BB}" srcOrd="2" destOrd="0" parTransId="{E3DD5005-27EE-4ADD-B795-9A59413C2DB1}" sibTransId="{A5C2824B-3239-4B56-8A15-6D7E780051E9}"/>
    <dgm:cxn modelId="{4655DF27-9112-416B-ABE0-EC4728701C68}" type="presOf" srcId="{586BE391-1FA8-430F-91D8-C6EE0A8B68EB}" destId="{3BD0F084-DF67-4411-9A2D-57CF3E884BF2}" srcOrd="0" destOrd="0" presId="urn:microsoft.com/office/officeart/2005/8/layout/vList2"/>
    <dgm:cxn modelId="{76E928B2-7B7A-4F2F-9AD2-CA51BA1F4A07}" srcId="{586BE391-1FA8-430F-91D8-C6EE0A8B68EB}" destId="{D1068B45-53B2-437E-A9B2-C2BB646062BF}" srcOrd="0" destOrd="0" parTransId="{A44BB4F8-DA91-4BA5-BF0E-C2093A4B8B88}" sibTransId="{4257C957-3771-480D-893C-08A1DB7DE1DD}"/>
    <dgm:cxn modelId="{2DE39D71-EAA0-4666-A206-E66469161BC2}" type="presOf" srcId="{46C05751-AA74-45B6-9A98-886A88CE39BB}" destId="{1D0EEC95-1F10-48F0-AFAE-11CFFA5C2E2F}" srcOrd="0" destOrd="0" presId="urn:microsoft.com/office/officeart/2005/8/layout/vList2"/>
    <dgm:cxn modelId="{7D9D065A-4F24-40A4-A0B3-75B64E294740}" type="presOf" srcId="{CFC5C3B9-34F7-4CC6-9684-792BA9D76E75}" destId="{8FD2E4CE-8CE5-4766-A0E5-29A418A0997D}" srcOrd="0" destOrd="0" presId="urn:microsoft.com/office/officeart/2005/8/layout/vList2"/>
    <dgm:cxn modelId="{8C3A83E6-A23B-4E14-AC64-4B066388B738}" srcId="{586BE391-1FA8-430F-91D8-C6EE0A8B68EB}" destId="{CFC5C3B9-34F7-4CC6-9684-792BA9D76E75}" srcOrd="1" destOrd="0" parTransId="{89A87FC0-3494-4861-A75C-4E43058554FB}" sibTransId="{7A28B03C-21E4-48FA-8C9E-237AE589C27B}"/>
    <dgm:cxn modelId="{8DBDFAB8-7D7D-45C3-9C20-E6ED6BCC8B9E}" type="presParOf" srcId="{3BD0F084-DF67-4411-9A2D-57CF3E884BF2}" destId="{162C98B0-DBC9-4238-899C-990AE7909215}" srcOrd="0" destOrd="0" presId="urn:microsoft.com/office/officeart/2005/8/layout/vList2"/>
    <dgm:cxn modelId="{8729F683-9F08-41CB-BCC5-05D7927F7F41}" type="presParOf" srcId="{3BD0F084-DF67-4411-9A2D-57CF3E884BF2}" destId="{AA98FCF8-999F-4908-978C-F97E77CB6267}" srcOrd="1" destOrd="0" presId="urn:microsoft.com/office/officeart/2005/8/layout/vList2"/>
    <dgm:cxn modelId="{44DE7F2E-F2E8-4DF5-974D-6E02BA5E6FF7}" type="presParOf" srcId="{3BD0F084-DF67-4411-9A2D-57CF3E884BF2}" destId="{8FD2E4CE-8CE5-4766-A0E5-29A418A0997D}" srcOrd="2" destOrd="0" presId="urn:microsoft.com/office/officeart/2005/8/layout/vList2"/>
    <dgm:cxn modelId="{A9CABCFF-603C-4534-9D79-86F83B0AEF7A}" type="presParOf" srcId="{3BD0F084-DF67-4411-9A2D-57CF3E884BF2}" destId="{30A72368-1EDA-4287-8D80-FCBC5A1D6BF8}" srcOrd="3" destOrd="0" presId="urn:microsoft.com/office/officeart/2005/8/layout/vList2"/>
    <dgm:cxn modelId="{4734DB6D-89A2-4111-8C76-E9D55499AC5B}" type="presParOf" srcId="{3BD0F084-DF67-4411-9A2D-57CF3E884BF2}" destId="{1D0EEC95-1F10-48F0-AFAE-11CFFA5C2E2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507B1295-B7FB-4000-A3CE-A1959C09DF64}" type="presOf" srcId="{586BE391-1FA8-430F-91D8-C6EE0A8B68EB}" destId="{3BD0F084-DF67-4411-9A2D-57CF3E884B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86BE391-1FA8-430F-91D8-C6EE0A8B68EB}"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E6D8A417-969D-4375-A9B8-4434E8522B19}">
      <dgm:prSet/>
      <dgm:spPr/>
      <dgm:t>
        <a:bodyPr/>
        <a:lstStyle/>
        <a:p>
          <a:r>
            <a:rPr lang="en-US" smtClean="0"/>
            <a:t>A wiki for group writing.</a:t>
          </a:r>
          <a:endParaRPr lang="en-US" dirty="0"/>
        </a:p>
      </dgm:t>
    </dgm:pt>
    <dgm:pt modelId="{76FE2C47-0A80-4DE5-B4E8-EBAA1ACCCE4F}" type="parTrans" cxnId="{F526B170-3C3C-4279-B749-1028F3D03F63}">
      <dgm:prSet/>
      <dgm:spPr/>
      <dgm:t>
        <a:bodyPr/>
        <a:lstStyle/>
        <a:p>
          <a:endParaRPr lang="en-US"/>
        </a:p>
      </dgm:t>
    </dgm:pt>
    <dgm:pt modelId="{430FA390-EC9B-48D7-8293-B07A7B5E097B}" type="sibTrans" cxnId="{F526B170-3C3C-4279-B749-1028F3D03F63}">
      <dgm:prSet/>
      <dgm:spPr/>
      <dgm:t>
        <a:bodyPr/>
        <a:lstStyle/>
        <a:p>
          <a:endParaRPr lang="en-US"/>
        </a:p>
      </dgm:t>
    </dgm:pt>
    <dgm:pt modelId="{CD94E5AB-9DB9-4CE5-BF4B-223CA84EF264}">
      <dgm:prSet/>
      <dgm:spPr/>
      <dgm:t>
        <a:bodyPr/>
        <a:lstStyle/>
        <a:p>
          <a:r>
            <a:rPr lang="en-US" smtClean="0"/>
            <a:t>Access to the SCRAN history archive. This is a shared national resource that provides access to historical newspaper and magazine articles for schools and universities. </a:t>
          </a:r>
          <a:endParaRPr lang="en-US" dirty="0"/>
        </a:p>
      </dgm:t>
    </dgm:pt>
    <dgm:pt modelId="{ACCB6374-B4AC-4611-8436-2D1064812C01}" type="parTrans" cxnId="{70AF91EB-EF57-42E0-A4EF-88A1A2125C1F}">
      <dgm:prSet/>
      <dgm:spPr/>
      <dgm:t>
        <a:bodyPr/>
        <a:lstStyle/>
        <a:p>
          <a:endParaRPr lang="en-US"/>
        </a:p>
      </dgm:t>
    </dgm:pt>
    <dgm:pt modelId="{47E0717A-F2C9-4318-905E-647ED0C3B41F}" type="sibTrans" cxnId="{70AF91EB-EF57-42E0-A4EF-88A1A2125C1F}">
      <dgm:prSet/>
      <dgm:spPr/>
      <dgm:t>
        <a:bodyPr/>
        <a:lstStyle/>
        <a:p>
          <a:endParaRPr lang="en-US"/>
        </a:p>
      </dgm:t>
    </dgm:pt>
    <dgm:pt modelId="{3622719B-BD89-416E-AA8C-9549D790B54E}">
      <dgm:prSet/>
      <dgm:spPr/>
      <dgm:t>
        <a:bodyPr/>
        <a:lstStyle/>
        <a:p>
          <a:r>
            <a:rPr lang="en-US" smtClean="0"/>
            <a:t>Features to set up and access an email group.</a:t>
          </a:r>
          <a:endParaRPr lang="en-US" dirty="0"/>
        </a:p>
      </dgm:t>
    </dgm:pt>
    <dgm:pt modelId="{DDF53CC3-24CC-42C8-83AD-B4598EE6F0E4}" type="parTrans" cxnId="{0C67806A-8A17-4A81-AC66-851BB6971584}">
      <dgm:prSet/>
      <dgm:spPr/>
      <dgm:t>
        <a:bodyPr/>
        <a:lstStyle/>
        <a:p>
          <a:endParaRPr lang="en-US"/>
        </a:p>
      </dgm:t>
    </dgm:pt>
    <dgm:pt modelId="{C371487D-B519-4085-AD2D-AD4837E7D20B}" type="sibTrans" cxnId="{0C67806A-8A17-4A81-AC66-851BB6971584}">
      <dgm:prSet/>
      <dgm:spPr/>
      <dgm:t>
        <a:bodyPr/>
        <a:lstStyle/>
        <a:p>
          <a:endParaRPr lang="en-US"/>
        </a:p>
      </dgm:t>
    </dgm:pt>
    <dgm:pt modelId="{126D0182-437B-4DCC-A3F6-B3F199E7A428}">
      <dgm:prSet/>
      <dgm:spPr/>
      <dgm:t>
        <a:bodyPr/>
        <a:lstStyle/>
        <a:p>
          <a:r>
            <a:rPr lang="en-US" smtClean="0"/>
            <a:t>A feature to integrate applications with the iLearn authentication service</a:t>
          </a:r>
          <a:endParaRPr lang="en-US"/>
        </a:p>
      </dgm:t>
    </dgm:pt>
    <dgm:pt modelId="{CC623972-4974-4EF2-ACB2-1A50D2894F5B}" type="parTrans" cxnId="{0D69181B-956A-41BA-B443-E701C7CFD969}">
      <dgm:prSet/>
      <dgm:spPr/>
      <dgm:t>
        <a:bodyPr/>
        <a:lstStyle/>
        <a:p>
          <a:endParaRPr lang="en-US"/>
        </a:p>
      </dgm:t>
    </dgm:pt>
    <dgm:pt modelId="{C73152B7-565D-4591-9E33-AFFDFDA8D877}" type="sibTrans" cxnId="{0D69181B-956A-41BA-B443-E701C7CFD969}">
      <dgm:prSet/>
      <dgm:spPr/>
      <dgm:t>
        <a:bodyPr/>
        <a:lstStyle/>
        <a:p>
          <a:endParaRPr lang="en-US"/>
        </a:p>
      </dgm:t>
    </dgm:pt>
    <dgm:pt modelId="{BF8533A4-568F-498B-ACEC-26F459F09B4F}" type="pres">
      <dgm:prSet presAssocID="{586BE391-1FA8-430F-91D8-C6EE0A8B68EB}" presName="Name0" presStyleCnt="0">
        <dgm:presLayoutVars>
          <dgm:dir/>
          <dgm:resizeHandles val="exact"/>
        </dgm:presLayoutVars>
      </dgm:prSet>
      <dgm:spPr/>
      <dgm:t>
        <a:bodyPr/>
        <a:lstStyle/>
        <a:p>
          <a:endParaRPr lang="en-US"/>
        </a:p>
      </dgm:t>
    </dgm:pt>
    <dgm:pt modelId="{A680529F-5462-4E5D-9081-32287C9A86A0}" type="pres">
      <dgm:prSet presAssocID="{E6D8A417-969D-4375-A9B8-4434E8522B19}" presName="node" presStyleLbl="node1" presStyleIdx="0" presStyleCnt="4">
        <dgm:presLayoutVars>
          <dgm:bulletEnabled val="1"/>
        </dgm:presLayoutVars>
      </dgm:prSet>
      <dgm:spPr/>
    </dgm:pt>
    <dgm:pt modelId="{30B4253A-929D-4706-ABD6-62535184FEE7}" type="pres">
      <dgm:prSet presAssocID="{430FA390-EC9B-48D7-8293-B07A7B5E097B}" presName="sibTrans" presStyleCnt="0"/>
      <dgm:spPr/>
    </dgm:pt>
    <dgm:pt modelId="{9678A2CD-E8F1-4F0E-87D2-7F0B919A83AD}" type="pres">
      <dgm:prSet presAssocID="{CD94E5AB-9DB9-4CE5-BF4B-223CA84EF264}" presName="node" presStyleLbl="node1" presStyleIdx="1" presStyleCnt="4">
        <dgm:presLayoutVars>
          <dgm:bulletEnabled val="1"/>
        </dgm:presLayoutVars>
      </dgm:prSet>
      <dgm:spPr/>
    </dgm:pt>
    <dgm:pt modelId="{EDB1E2A6-AE0E-4B6A-B801-2BD3DEA417A2}" type="pres">
      <dgm:prSet presAssocID="{47E0717A-F2C9-4318-905E-647ED0C3B41F}" presName="sibTrans" presStyleCnt="0"/>
      <dgm:spPr/>
    </dgm:pt>
    <dgm:pt modelId="{FB424590-E0B9-48DF-817D-48034B9521B0}" type="pres">
      <dgm:prSet presAssocID="{3622719B-BD89-416E-AA8C-9549D790B54E}" presName="node" presStyleLbl="node1" presStyleIdx="2" presStyleCnt="4">
        <dgm:presLayoutVars>
          <dgm:bulletEnabled val="1"/>
        </dgm:presLayoutVars>
      </dgm:prSet>
      <dgm:spPr/>
    </dgm:pt>
    <dgm:pt modelId="{69559B7D-6273-4A00-853C-84764E8C7756}" type="pres">
      <dgm:prSet presAssocID="{C371487D-B519-4085-AD2D-AD4837E7D20B}" presName="sibTrans" presStyleCnt="0"/>
      <dgm:spPr/>
    </dgm:pt>
    <dgm:pt modelId="{A1A799A0-8680-4AAA-A6F9-D929B43C8C6C}" type="pres">
      <dgm:prSet presAssocID="{126D0182-437B-4DCC-A3F6-B3F199E7A428}" presName="node" presStyleLbl="node1" presStyleIdx="3" presStyleCnt="4">
        <dgm:presLayoutVars>
          <dgm:bulletEnabled val="1"/>
        </dgm:presLayoutVars>
      </dgm:prSet>
      <dgm:spPr/>
    </dgm:pt>
  </dgm:ptLst>
  <dgm:cxnLst>
    <dgm:cxn modelId="{F526B170-3C3C-4279-B749-1028F3D03F63}" srcId="{586BE391-1FA8-430F-91D8-C6EE0A8B68EB}" destId="{E6D8A417-969D-4375-A9B8-4434E8522B19}" srcOrd="0" destOrd="0" parTransId="{76FE2C47-0A80-4DE5-B4E8-EBAA1ACCCE4F}" sibTransId="{430FA390-EC9B-48D7-8293-B07A7B5E097B}"/>
    <dgm:cxn modelId="{D0981390-6FB7-40BF-94D1-1DFA2992F28E}" type="presOf" srcId="{CD94E5AB-9DB9-4CE5-BF4B-223CA84EF264}" destId="{9678A2CD-E8F1-4F0E-87D2-7F0B919A83AD}" srcOrd="0" destOrd="0" presId="urn:microsoft.com/office/officeart/2005/8/layout/hList6"/>
    <dgm:cxn modelId="{70AF91EB-EF57-42E0-A4EF-88A1A2125C1F}" srcId="{586BE391-1FA8-430F-91D8-C6EE0A8B68EB}" destId="{CD94E5AB-9DB9-4CE5-BF4B-223CA84EF264}" srcOrd="1" destOrd="0" parTransId="{ACCB6374-B4AC-4611-8436-2D1064812C01}" sibTransId="{47E0717A-F2C9-4318-905E-647ED0C3B41F}"/>
    <dgm:cxn modelId="{0D69181B-956A-41BA-B443-E701C7CFD969}" srcId="{586BE391-1FA8-430F-91D8-C6EE0A8B68EB}" destId="{126D0182-437B-4DCC-A3F6-B3F199E7A428}" srcOrd="3" destOrd="0" parTransId="{CC623972-4974-4EF2-ACB2-1A50D2894F5B}" sibTransId="{C73152B7-565D-4591-9E33-AFFDFDA8D877}"/>
    <dgm:cxn modelId="{62D0F431-7F3B-4735-B39D-FB3712A671BD}" type="presOf" srcId="{3622719B-BD89-416E-AA8C-9549D790B54E}" destId="{FB424590-E0B9-48DF-817D-48034B9521B0}" srcOrd="0" destOrd="0" presId="urn:microsoft.com/office/officeart/2005/8/layout/hList6"/>
    <dgm:cxn modelId="{7899FDDB-26E0-46BC-9A29-D38AAC7A5362}" type="presOf" srcId="{E6D8A417-969D-4375-A9B8-4434E8522B19}" destId="{A680529F-5462-4E5D-9081-32287C9A86A0}" srcOrd="0" destOrd="0" presId="urn:microsoft.com/office/officeart/2005/8/layout/hList6"/>
    <dgm:cxn modelId="{0C67806A-8A17-4A81-AC66-851BB6971584}" srcId="{586BE391-1FA8-430F-91D8-C6EE0A8B68EB}" destId="{3622719B-BD89-416E-AA8C-9549D790B54E}" srcOrd="2" destOrd="0" parTransId="{DDF53CC3-24CC-42C8-83AD-B4598EE6F0E4}" sibTransId="{C371487D-B519-4085-AD2D-AD4837E7D20B}"/>
    <dgm:cxn modelId="{8043DE93-CE54-46B4-AC6A-5D15B0E1B294}" type="presOf" srcId="{126D0182-437B-4DCC-A3F6-B3F199E7A428}" destId="{A1A799A0-8680-4AAA-A6F9-D929B43C8C6C}" srcOrd="0" destOrd="0" presId="urn:microsoft.com/office/officeart/2005/8/layout/hList6"/>
    <dgm:cxn modelId="{FE7114A6-76D0-45D1-8975-8BBC5BE41414}" type="presOf" srcId="{586BE391-1FA8-430F-91D8-C6EE0A8B68EB}" destId="{BF8533A4-568F-498B-ACEC-26F459F09B4F}" srcOrd="0" destOrd="0" presId="urn:microsoft.com/office/officeart/2005/8/layout/hList6"/>
    <dgm:cxn modelId="{AB30835D-6DB5-4A4F-91CA-6272805A8649}" type="presParOf" srcId="{BF8533A4-568F-498B-ACEC-26F459F09B4F}" destId="{A680529F-5462-4E5D-9081-32287C9A86A0}" srcOrd="0" destOrd="0" presId="urn:microsoft.com/office/officeart/2005/8/layout/hList6"/>
    <dgm:cxn modelId="{A5019CDC-CE58-4339-852B-2A9E3B2B05BA}" type="presParOf" srcId="{BF8533A4-568F-498B-ACEC-26F459F09B4F}" destId="{30B4253A-929D-4706-ABD6-62535184FEE7}" srcOrd="1" destOrd="0" presId="urn:microsoft.com/office/officeart/2005/8/layout/hList6"/>
    <dgm:cxn modelId="{8B46F9FE-7643-44AA-AAB8-2C0D5FDA6EA2}" type="presParOf" srcId="{BF8533A4-568F-498B-ACEC-26F459F09B4F}" destId="{9678A2CD-E8F1-4F0E-87D2-7F0B919A83AD}" srcOrd="2" destOrd="0" presId="urn:microsoft.com/office/officeart/2005/8/layout/hList6"/>
    <dgm:cxn modelId="{A8F72326-F876-408E-82E5-CAB1D51BE65E}" type="presParOf" srcId="{BF8533A4-568F-498B-ACEC-26F459F09B4F}" destId="{EDB1E2A6-AE0E-4B6A-B801-2BD3DEA417A2}" srcOrd="3" destOrd="0" presId="urn:microsoft.com/office/officeart/2005/8/layout/hList6"/>
    <dgm:cxn modelId="{6F9B22B5-F35D-4B45-BC16-5FFCA0B16CFC}" type="presParOf" srcId="{BF8533A4-568F-498B-ACEC-26F459F09B4F}" destId="{FB424590-E0B9-48DF-817D-48034B9521B0}" srcOrd="4" destOrd="0" presId="urn:microsoft.com/office/officeart/2005/8/layout/hList6"/>
    <dgm:cxn modelId="{BB2AFDB7-32C9-4B0B-BEC8-EDEEB3843065}" type="presParOf" srcId="{BF8533A4-568F-498B-ACEC-26F459F09B4F}" destId="{69559B7D-6273-4A00-853C-84764E8C7756}" srcOrd="5" destOrd="0" presId="urn:microsoft.com/office/officeart/2005/8/layout/hList6"/>
    <dgm:cxn modelId="{77ABE4BC-E723-452E-84C6-D822B7A400D4}" type="presParOf" srcId="{BF8533A4-568F-498B-ACEC-26F459F09B4F}" destId="{A1A799A0-8680-4AAA-A6F9-D929B43C8C6C}"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86BE391-1FA8-430F-91D8-C6EE0A8B68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11FB7B1-EA68-42F3-86A5-D57237509487}">
      <dgm:prSet/>
      <dgm:spPr/>
      <dgm:t>
        <a:bodyPr/>
        <a:lstStyle/>
        <a:p>
          <a:r>
            <a:rPr lang="en-US" smtClean="0"/>
            <a:t>The output of the feature identification process should be a list of features that you use for designing and implementing your product. </a:t>
          </a:r>
          <a:endParaRPr lang="en-US" dirty="0"/>
        </a:p>
      </dgm:t>
    </dgm:pt>
    <dgm:pt modelId="{B116B3CB-B5B4-4578-B42F-B7FFAFFCBBF1}" type="parTrans" cxnId="{4C371117-4F27-4611-8762-E01C7977969E}">
      <dgm:prSet/>
      <dgm:spPr/>
      <dgm:t>
        <a:bodyPr/>
        <a:lstStyle/>
        <a:p>
          <a:endParaRPr lang="en-US"/>
        </a:p>
      </dgm:t>
    </dgm:pt>
    <dgm:pt modelId="{3E6BF7A3-9194-43ED-8CDE-B4C9172FEC77}" type="sibTrans" cxnId="{4C371117-4F27-4611-8762-E01C7977969E}">
      <dgm:prSet/>
      <dgm:spPr/>
      <dgm:t>
        <a:bodyPr/>
        <a:lstStyle/>
        <a:p>
          <a:endParaRPr lang="en-US"/>
        </a:p>
      </dgm:t>
    </dgm:pt>
    <dgm:pt modelId="{45BD59AB-D52F-4BD9-8AEB-D555C9079851}">
      <dgm:prSet/>
      <dgm:spPr/>
      <dgm:t>
        <a:bodyPr/>
        <a:lstStyle/>
        <a:p>
          <a:r>
            <a:rPr lang="en-US" smtClean="0"/>
            <a:t>There is no need to go into a lot of detail about the features at this stage. You add detail when you are implementing the feature. </a:t>
          </a:r>
          <a:endParaRPr lang="en-US" dirty="0"/>
        </a:p>
      </dgm:t>
    </dgm:pt>
    <dgm:pt modelId="{DBB8E435-5268-48D9-8AF5-3CD1F8D96CF3}" type="parTrans" cxnId="{CDBFB03F-D0B1-464A-87ED-5DBAE833D767}">
      <dgm:prSet/>
      <dgm:spPr/>
      <dgm:t>
        <a:bodyPr/>
        <a:lstStyle/>
        <a:p>
          <a:endParaRPr lang="en-US"/>
        </a:p>
      </dgm:t>
    </dgm:pt>
    <dgm:pt modelId="{C2B22400-7D57-47F4-A187-72306464078E}" type="sibTrans" cxnId="{CDBFB03F-D0B1-464A-87ED-5DBAE833D767}">
      <dgm:prSet/>
      <dgm:spPr/>
      <dgm:t>
        <a:bodyPr/>
        <a:lstStyle/>
        <a:p>
          <a:endParaRPr lang="en-US"/>
        </a:p>
      </dgm:t>
    </dgm:pt>
    <dgm:pt modelId="{6415DBBB-C05B-43AF-B49A-19746D9FE1C6}">
      <dgm:prSet/>
      <dgm:spPr/>
      <dgm:t>
        <a:bodyPr/>
        <a:lstStyle/>
        <a:p>
          <a:r>
            <a:rPr lang="en-US" smtClean="0"/>
            <a:t>You can describe features using a standard input-action-output template by using structured narrative descriptions or by a set of user stories.</a:t>
          </a:r>
          <a:endParaRPr lang="en-US" dirty="0"/>
        </a:p>
      </dgm:t>
    </dgm:pt>
    <dgm:pt modelId="{F6C51859-8C2F-4F45-8D82-C63926639AE0}" type="parTrans" cxnId="{482078B0-7069-40DA-A471-15E4F16FE013}">
      <dgm:prSet/>
      <dgm:spPr/>
      <dgm:t>
        <a:bodyPr/>
        <a:lstStyle/>
        <a:p>
          <a:endParaRPr lang="en-US"/>
        </a:p>
      </dgm:t>
    </dgm:pt>
    <dgm:pt modelId="{8C9D48F9-392A-420A-8EB8-206667B42455}" type="sibTrans" cxnId="{482078B0-7069-40DA-A471-15E4F16FE013}">
      <dgm:prSet/>
      <dgm:spPr/>
      <dgm:t>
        <a:bodyPr/>
        <a:lstStyle/>
        <a:p>
          <a:endParaRPr lang="en-US"/>
        </a:p>
      </dgm:t>
    </dgm:pt>
    <dgm:pt modelId="{12BB27F3-5A9E-40B0-B58E-96D08C7B7A69}" type="pres">
      <dgm:prSet presAssocID="{586BE391-1FA8-430F-91D8-C6EE0A8B68EB}" presName="diagram" presStyleCnt="0">
        <dgm:presLayoutVars>
          <dgm:dir/>
          <dgm:resizeHandles val="exact"/>
        </dgm:presLayoutVars>
      </dgm:prSet>
      <dgm:spPr/>
      <dgm:t>
        <a:bodyPr/>
        <a:lstStyle/>
        <a:p>
          <a:endParaRPr lang="en-US"/>
        </a:p>
      </dgm:t>
    </dgm:pt>
    <dgm:pt modelId="{A8C21ED6-66BF-48EC-AE5B-6C4154B4CAC1}" type="pres">
      <dgm:prSet presAssocID="{C11FB7B1-EA68-42F3-86A5-D57237509487}" presName="node" presStyleLbl="node1" presStyleIdx="0" presStyleCnt="3">
        <dgm:presLayoutVars>
          <dgm:bulletEnabled val="1"/>
        </dgm:presLayoutVars>
      </dgm:prSet>
      <dgm:spPr/>
    </dgm:pt>
    <dgm:pt modelId="{06DB8345-20B6-4425-9853-AA66D74BE773}" type="pres">
      <dgm:prSet presAssocID="{3E6BF7A3-9194-43ED-8CDE-B4C9172FEC77}" presName="sibTrans" presStyleCnt="0"/>
      <dgm:spPr/>
    </dgm:pt>
    <dgm:pt modelId="{3A32290A-55D6-4562-A758-7BFE96172B2E}" type="pres">
      <dgm:prSet presAssocID="{45BD59AB-D52F-4BD9-8AEB-D555C9079851}" presName="node" presStyleLbl="node1" presStyleIdx="1" presStyleCnt="3">
        <dgm:presLayoutVars>
          <dgm:bulletEnabled val="1"/>
        </dgm:presLayoutVars>
      </dgm:prSet>
      <dgm:spPr/>
    </dgm:pt>
    <dgm:pt modelId="{76FDE5D3-E420-4FB7-887B-15EBFC1A68EE}" type="pres">
      <dgm:prSet presAssocID="{C2B22400-7D57-47F4-A187-72306464078E}" presName="sibTrans" presStyleCnt="0"/>
      <dgm:spPr/>
    </dgm:pt>
    <dgm:pt modelId="{C57D60D8-ACA4-40AA-8E27-E4D599A18194}" type="pres">
      <dgm:prSet presAssocID="{6415DBBB-C05B-43AF-B49A-19746D9FE1C6}" presName="node" presStyleLbl="node1" presStyleIdx="2" presStyleCnt="3">
        <dgm:presLayoutVars>
          <dgm:bulletEnabled val="1"/>
        </dgm:presLayoutVars>
      </dgm:prSet>
      <dgm:spPr/>
    </dgm:pt>
  </dgm:ptLst>
  <dgm:cxnLst>
    <dgm:cxn modelId="{0FA51C31-2648-43D7-80EE-3C40F86FFF5B}" type="presOf" srcId="{586BE391-1FA8-430F-91D8-C6EE0A8B68EB}" destId="{12BB27F3-5A9E-40B0-B58E-96D08C7B7A69}" srcOrd="0" destOrd="0" presId="urn:microsoft.com/office/officeart/2005/8/layout/default"/>
    <dgm:cxn modelId="{F26E354F-FAEE-49FE-8F2C-7BE357E32811}" type="presOf" srcId="{C11FB7B1-EA68-42F3-86A5-D57237509487}" destId="{A8C21ED6-66BF-48EC-AE5B-6C4154B4CAC1}" srcOrd="0" destOrd="0" presId="urn:microsoft.com/office/officeart/2005/8/layout/default"/>
    <dgm:cxn modelId="{CDBFB03F-D0B1-464A-87ED-5DBAE833D767}" srcId="{586BE391-1FA8-430F-91D8-C6EE0A8B68EB}" destId="{45BD59AB-D52F-4BD9-8AEB-D555C9079851}" srcOrd="1" destOrd="0" parTransId="{DBB8E435-5268-48D9-8AF5-3CD1F8D96CF3}" sibTransId="{C2B22400-7D57-47F4-A187-72306464078E}"/>
    <dgm:cxn modelId="{75E03106-052B-4618-86BF-028E297F8332}" type="presOf" srcId="{45BD59AB-D52F-4BD9-8AEB-D555C9079851}" destId="{3A32290A-55D6-4562-A758-7BFE96172B2E}" srcOrd="0" destOrd="0" presId="urn:microsoft.com/office/officeart/2005/8/layout/default"/>
    <dgm:cxn modelId="{7262E833-212D-499C-B5BE-B33733F6BF55}" type="presOf" srcId="{6415DBBB-C05B-43AF-B49A-19746D9FE1C6}" destId="{C57D60D8-ACA4-40AA-8E27-E4D599A18194}" srcOrd="0" destOrd="0" presId="urn:microsoft.com/office/officeart/2005/8/layout/default"/>
    <dgm:cxn modelId="{482078B0-7069-40DA-A471-15E4F16FE013}" srcId="{586BE391-1FA8-430F-91D8-C6EE0A8B68EB}" destId="{6415DBBB-C05B-43AF-B49A-19746D9FE1C6}" srcOrd="2" destOrd="0" parTransId="{F6C51859-8C2F-4F45-8D82-C63926639AE0}" sibTransId="{8C9D48F9-392A-420A-8EB8-206667B42455}"/>
    <dgm:cxn modelId="{4C371117-4F27-4611-8762-E01C7977969E}" srcId="{586BE391-1FA8-430F-91D8-C6EE0A8B68EB}" destId="{C11FB7B1-EA68-42F3-86A5-D57237509487}" srcOrd="0" destOrd="0" parTransId="{B116B3CB-B5B4-4578-B42F-B7FFAFFCBBF1}" sibTransId="{3E6BF7A3-9194-43ED-8CDE-B4C9172FEC77}"/>
    <dgm:cxn modelId="{870D2CF8-3A2B-4A1D-9464-6CECE94AE05B}" type="presParOf" srcId="{12BB27F3-5A9E-40B0-B58E-96D08C7B7A69}" destId="{A8C21ED6-66BF-48EC-AE5B-6C4154B4CAC1}" srcOrd="0" destOrd="0" presId="urn:microsoft.com/office/officeart/2005/8/layout/default"/>
    <dgm:cxn modelId="{FE19B2B6-1D69-4294-8A85-ABFAD6B647B6}" type="presParOf" srcId="{12BB27F3-5A9E-40B0-B58E-96D08C7B7A69}" destId="{06DB8345-20B6-4425-9853-AA66D74BE773}" srcOrd="1" destOrd="0" presId="urn:microsoft.com/office/officeart/2005/8/layout/default"/>
    <dgm:cxn modelId="{59CAE6BB-55D0-4A4A-A268-631C6B70ED22}" type="presParOf" srcId="{12BB27F3-5A9E-40B0-B58E-96D08C7B7A69}" destId="{3A32290A-55D6-4562-A758-7BFE96172B2E}" srcOrd="2" destOrd="0" presId="urn:microsoft.com/office/officeart/2005/8/layout/default"/>
    <dgm:cxn modelId="{FC6DD1A2-03E6-48A6-B1B8-74D3B8F6BC44}" type="presParOf" srcId="{12BB27F3-5A9E-40B0-B58E-96D08C7B7A69}" destId="{76FDE5D3-E420-4FB7-887B-15EBFC1A68EE}" srcOrd="3" destOrd="0" presId="urn:microsoft.com/office/officeart/2005/8/layout/default"/>
    <dgm:cxn modelId="{4D50D5A5-D9CE-46FB-AB20-BB4B1D40FE5B}" type="presParOf" srcId="{12BB27F3-5A9E-40B0-B58E-96D08C7B7A69}" destId="{C57D60D8-ACA4-40AA-8E27-E4D599A1819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86BE391-1FA8-430F-91D8-C6EE0A8B68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2BB27F3-5A9E-40B0-B58E-96D08C7B7A69}" type="pres">
      <dgm:prSet presAssocID="{586BE391-1FA8-430F-91D8-C6EE0A8B68EB}" presName="diagram" presStyleCnt="0">
        <dgm:presLayoutVars>
          <dgm:dir/>
          <dgm:resizeHandles val="exact"/>
        </dgm:presLayoutVars>
      </dgm:prSet>
      <dgm:spPr/>
      <dgm:t>
        <a:bodyPr/>
        <a:lstStyle/>
        <a:p>
          <a:endParaRPr lang="en-US"/>
        </a:p>
      </dgm:t>
    </dgm:pt>
  </dgm:ptLst>
  <dgm:cxnLst>
    <dgm:cxn modelId="{0310012E-33C5-429A-A1EE-49A5C8126573}" type="presOf" srcId="{586BE391-1FA8-430F-91D8-C6EE0A8B68EB}" destId="{12BB27F3-5A9E-40B0-B58E-96D08C7B7A69}"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DF639DD-7243-4EB0-9431-D1CE45AAB768}">
      <dgm:prSet/>
      <dgm:spPr/>
      <dgm:t>
        <a:bodyPr/>
        <a:lstStyle/>
        <a:p>
          <a:r>
            <a:rPr lang="en-US" b="1" i="1" dirty="0" smtClean="0"/>
            <a:t>Description</a:t>
          </a:r>
          <a:endParaRPr lang="en-US" dirty="0"/>
        </a:p>
      </dgm:t>
    </dgm:pt>
    <dgm:pt modelId="{40B72431-30E5-41BE-93A1-944D214BD2A1}" type="parTrans" cxnId="{1E796107-796C-4928-AA82-E4263577A65F}">
      <dgm:prSet/>
      <dgm:spPr/>
      <dgm:t>
        <a:bodyPr/>
        <a:lstStyle/>
        <a:p>
          <a:endParaRPr lang="en-US"/>
        </a:p>
      </dgm:t>
    </dgm:pt>
    <dgm:pt modelId="{BED924B4-B1D7-4510-985A-12E30AEB71E5}" type="sibTrans" cxnId="{1E796107-796C-4928-AA82-E4263577A65F}">
      <dgm:prSet/>
      <dgm:spPr/>
      <dgm:t>
        <a:bodyPr/>
        <a:lstStyle/>
        <a:p>
          <a:endParaRPr lang="en-US"/>
        </a:p>
      </dgm:t>
    </dgm:pt>
    <dgm:pt modelId="{F95D5CE0-98F1-43AC-A9F8-9246439B5DE7}">
      <dgm:prSet/>
      <dgm:spPr/>
      <dgm:t>
        <a:bodyPr/>
        <a:lstStyle/>
        <a:p>
          <a:r>
            <a:rPr lang="en-US" dirty="0" smtClean="0"/>
            <a:t>As a system manager, I want to set up sub-environments that include a subset of services that are included in another environment. </a:t>
          </a:r>
          <a:endParaRPr lang="en-US" dirty="0"/>
        </a:p>
      </dgm:t>
    </dgm:pt>
    <dgm:pt modelId="{664DD0E0-6A6E-4F0E-AA78-FFC07E058995}" type="parTrans" cxnId="{7CDF886D-C705-4415-B483-2BE7DDF8896F}">
      <dgm:prSet/>
      <dgm:spPr/>
      <dgm:t>
        <a:bodyPr/>
        <a:lstStyle/>
        <a:p>
          <a:endParaRPr lang="en-US"/>
        </a:p>
      </dgm:t>
    </dgm:pt>
    <dgm:pt modelId="{73B547CC-4A17-43B5-AFE6-9C1F6FE8D514}" type="sibTrans" cxnId="{7CDF886D-C705-4415-B483-2BE7DDF8896F}">
      <dgm:prSet/>
      <dgm:spPr/>
      <dgm:t>
        <a:bodyPr/>
        <a:lstStyle/>
        <a:p>
          <a:endParaRPr lang="en-US"/>
        </a:p>
      </dgm:t>
    </dgm:pt>
    <dgm:pt modelId="{F8405F4D-D979-4E78-96C4-177CDE5AA829}">
      <dgm:prSet/>
      <dgm:spPr/>
      <dgm:t>
        <a:bodyPr/>
        <a:lstStyle/>
        <a:p>
          <a:r>
            <a:rPr lang="en-US" dirty="0" smtClean="0"/>
            <a:t>As a system manager, I want to assign administrators to created environments. </a:t>
          </a:r>
          <a:endParaRPr lang="en-US" dirty="0"/>
        </a:p>
      </dgm:t>
    </dgm:pt>
    <dgm:pt modelId="{A2F3FDD7-DB44-41FA-ABD9-1FECCD6D69FA}" type="parTrans" cxnId="{23CA9666-1F35-49BF-9886-55BBE50E9E95}">
      <dgm:prSet/>
      <dgm:spPr/>
      <dgm:t>
        <a:bodyPr/>
        <a:lstStyle/>
        <a:p>
          <a:endParaRPr lang="en-US"/>
        </a:p>
      </dgm:t>
    </dgm:pt>
    <dgm:pt modelId="{063CCA73-2C98-4321-9AE4-8003EB0B931D}" type="sibTrans" cxnId="{23CA9666-1F35-49BF-9886-55BBE50E9E95}">
      <dgm:prSet/>
      <dgm:spPr/>
      <dgm:t>
        <a:bodyPr/>
        <a:lstStyle/>
        <a:p>
          <a:endParaRPr lang="en-US"/>
        </a:p>
      </dgm:t>
    </dgm:pt>
    <dgm:pt modelId="{5A75506A-9285-4BC2-BD79-59097C9AC324}">
      <dgm:prSet/>
      <dgm:spPr/>
      <dgm:t>
        <a:bodyPr/>
        <a:lstStyle/>
        <a:p>
          <a:r>
            <a:rPr lang="en-US" dirty="0" smtClean="0"/>
            <a:t>As a system manager, I want to limit the rights of environment administrators so that they cannot accidentally or deliberately disrupt the operation of key services. </a:t>
          </a:r>
          <a:endParaRPr lang="en-US" dirty="0"/>
        </a:p>
      </dgm:t>
    </dgm:pt>
    <dgm:pt modelId="{CCF7F3AC-3533-4D95-8BE5-AFC8B0234048}" type="parTrans" cxnId="{B2F5854B-304B-4EA4-A82E-6B2873E12940}">
      <dgm:prSet/>
      <dgm:spPr/>
      <dgm:t>
        <a:bodyPr/>
        <a:lstStyle/>
        <a:p>
          <a:endParaRPr lang="en-US"/>
        </a:p>
      </dgm:t>
    </dgm:pt>
    <dgm:pt modelId="{EC5D0F1E-33B7-47B8-8C0B-BA6C46B52BE6}" type="sibTrans" cxnId="{B2F5854B-304B-4EA4-A82E-6B2873E12940}">
      <dgm:prSet/>
      <dgm:spPr/>
      <dgm:t>
        <a:bodyPr/>
        <a:lstStyle/>
        <a:p>
          <a:endParaRPr lang="en-US"/>
        </a:p>
      </dgm:t>
    </dgm:pt>
    <dgm:pt modelId="{C85C77E3-BD77-4A77-9DDA-95DC12B5A2E2}">
      <dgm:prSet/>
      <dgm:spPr/>
      <dgm:t>
        <a:bodyPr/>
        <a:lstStyle/>
        <a:p>
          <a:r>
            <a:rPr lang="en-US" dirty="0" smtClean="0"/>
            <a:t>As a teacher, I want to be able to add services that are not integrated with the </a:t>
          </a:r>
          <a:r>
            <a:rPr lang="en-US" dirty="0" err="1" smtClean="0"/>
            <a:t>iLearn</a:t>
          </a:r>
          <a:r>
            <a:rPr lang="en-US" dirty="0" smtClean="0"/>
            <a:t> authentication system. </a:t>
          </a:r>
          <a:endParaRPr lang="en-US" dirty="0"/>
        </a:p>
      </dgm:t>
    </dgm:pt>
    <dgm:pt modelId="{BEB83B62-F7C8-4C66-BB8E-C50E612BCF3C}" type="parTrans" cxnId="{D54D7B86-07F4-44EC-8EBA-54411EDE67C7}">
      <dgm:prSet/>
      <dgm:spPr/>
      <dgm:t>
        <a:bodyPr/>
        <a:lstStyle/>
        <a:p>
          <a:endParaRPr lang="en-US"/>
        </a:p>
      </dgm:t>
    </dgm:pt>
    <dgm:pt modelId="{4B9FA51B-A8BB-40FB-985F-61484FD72A9D}" type="sibTrans" cxnId="{D54D7B86-07F4-44EC-8EBA-54411EDE67C7}">
      <dgm:prSet/>
      <dgm:spPr/>
      <dgm:t>
        <a:bodyPr/>
        <a:lstStyle/>
        <a:p>
          <a:endParaRPr lang="en-US"/>
        </a:p>
      </dgm:t>
    </dgm:pt>
    <dgm:pt modelId="{7E3A04BE-F371-4993-8100-C276C69BCB3D}">
      <dgm:prSet/>
      <dgm:spPr/>
      <dgm:t>
        <a:bodyPr/>
        <a:lstStyle/>
        <a:p>
          <a:r>
            <a:rPr lang="en-US" b="1" i="1" dirty="0" smtClean="0"/>
            <a:t>Constraints</a:t>
          </a:r>
          <a:endParaRPr lang="en-US" dirty="0"/>
        </a:p>
      </dgm:t>
    </dgm:pt>
    <dgm:pt modelId="{2AC83646-F8BD-4166-A3EB-228C0D108DE4}" type="parTrans" cxnId="{93AA78F1-8364-414D-AFA2-0DF14F0D1A88}">
      <dgm:prSet/>
      <dgm:spPr/>
      <dgm:t>
        <a:bodyPr/>
        <a:lstStyle/>
        <a:p>
          <a:endParaRPr lang="en-US"/>
        </a:p>
      </dgm:t>
    </dgm:pt>
    <dgm:pt modelId="{2A2CCAE9-AC2C-42A0-B9F6-F5C6461744F5}" type="sibTrans" cxnId="{93AA78F1-8364-414D-AFA2-0DF14F0D1A88}">
      <dgm:prSet/>
      <dgm:spPr/>
      <dgm:t>
        <a:bodyPr/>
        <a:lstStyle/>
        <a:p>
          <a:endParaRPr lang="en-US"/>
        </a:p>
      </dgm:t>
    </dgm:pt>
    <dgm:pt modelId="{BC3317DD-84FE-4A3E-A011-3FE37E223D96}">
      <dgm:prSet/>
      <dgm:spPr/>
      <dgm:t>
        <a:bodyPr/>
        <a:lstStyle/>
        <a:p>
          <a:r>
            <a:rPr lang="en-US" b="1" i="1" dirty="0" smtClean="0"/>
            <a:t>Comments</a:t>
          </a:r>
          <a:endParaRPr lang="en-US" dirty="0"/>
        </a:p>
      </dgm:t>
    </dgm:pt>
    <dgm:pt modelId="{A68309C9-4008-4470-B8F4-C4CA25E9E76F}" type="parTrans" cxnId="{E1541B59-752B-4963-865D-B7D5C7613D06}">
      <dgm:prSet/>
      <dgm:spPr/>
      <dgm:t>
        <a:bodyPr/>
        <a:lstStyle/>
        <a:p>
          <a:endParaRPr lang="en-US"/>
        </a:p>
      </dgm:t>
    </dgm:pt>
    <dgm:pt modelId="{6260E9ED-8A67-4248-BF4C-25536BEE1F90}" type="sibTrans" cxnId="{E1541B59-752B-4963-865D-B7D5C7613D06}">
      <dgm:prSet/>
      <dgm:spPr/>
      <dgm:t>
        <a:bodyPr/>
        <a:lstStyle/>
        <a:p>
          <a:endParaRPr lang="en-US"/>
        </a:p>
      </dgm:t>
    </dgm:pt>
    <dgm:pt modelId="{EB1B5392-1726-4D93-9065-C5D85F736949}">
      <dgm:prSet/>
      <dgm:spPr/>
      <dgm:t>
        <a:bodyPr/>
        <a:lstStyle/>
        <a:p>
          <a:r>
            <a:rPr lang="en-US" smtClean="0"/>
            <a:t>As </a:t>
          </a:r>
          <a:r>
            <a:rPr lang="en-US" dirty="0" smtClean="0"/>
            <a:t>a system manager, I want to create and configure an </a:t>
          </a:r>
          <a:r>
            <a:rPr lang="en-US" dirty="0" err="1" smtClean="0"/>
            <a:t>iLearn</a:t>
          </a:r>
          <a:r>
            <a:rPr lang="en-US" dirty="0" smtClean="0"/>
            <a:t> environment by adding and removing services to/from that environment so that I can create environments for specific purposes. </a:t>
          </a:r>
          <a:endParaRPr lang="en-US" dirty="0"/>
        </a:p>
      </dgm:t>
    </dgm:pt>
    <dgm:pt modelId="{5FE2ACEB-2C51-445A-ACAB-01DAD0B24D15}" type="parTrans" cxnId="{93B6D74A-B7F2-472C-A547-353085CA4683}">
      <dgm:prSet/>
      <dgm:spPr/>
    </dgm:pt>
    <dgm:pt modelId="{70F81C0F-3A68-4809-A2E1-56AF0F69912B}" type="sibTrans" cxnId="{93B6D74A-B7F2-472C-A547-353085CA4683}">
      <dgm:prSet/>
      <dgm:spPr/>
    </dgm:pt>
    <dgm:pt modelId="{8AFBA79D-A94B-46E3-B52D-EE8A00A4E91D}">
      <dgm:prSet/>
      <dgm:spPr/>
      <dgm:t>
        <a:bodyPr/>
        <a:lstStyle/>
        <a:p>
          <a:r>
            <a:rPr lang="en-US" smtClean="0"/>
            <a:t>The </a:t>
          </a:r>
          <a:r>
            <a:rPr lang="en-US" dirty="0" smtClean="0"/>
            <a:t>use of some tools may be limited for license reasons so there may be a need to access license management tools during configuration.</a:t>
          </a:r>
          <a:endParaRPr lang="en-US" dirty="0"/>
        </a:p>
      </dgm:t>
    </dgm:pt>
    <dgm:pt modelId="{09E02C39-C691-4FC5-95B6-FFDB99F53194}" type="parTrans" cxnId="{51B5F5EF-22B7-4C16-99A6-3AC35A060A0F}">
      <dgm:prSet/>
      <dgm:spPr/>
    </dgm:pt>
    <dgm:pt modelId="{7E4EC38C-8774-4547-A1DD-E6CBD5874719}" type="sibTrans" cxnId="{51B5F5EF-22B7-4C16-99A6-3AC35A060A0F}">
      <dgm:prSet/>
      <dgm:spPr/>
    </dgm:pt>
    <dgm:pt modelId="{F517CD84-AC07-4A31-8BA1-7A362344AB99}">
      <dgm:prSet/>
      <dgm:spPr/>
      <dgm:t>
        <a:bodyPr/>
        <a:lstStyle/>
        <a:p>
          <a:r>
            <a:rPr lang="en-US" smtClean="0"/>
            <a:t>Based </a:t>
          </a:r>
          <a:r>
            <a:rPr lang="en-US" dirty="0" smtClean="0"/>
            <a:t>on Elena’s and Jack’s scenarios </a:t>
          </a:r>
          <a:endParaRPr lang="en-US" dirty="0"/>
        </a:p>
      </dgm:t>
    </dgm:pt>
    <dgm:pt modelId="{E2486278-4C91-4ECA-A3DF-39149A883877}" type="parTrans" cxnId="{81040EF4-3D93-4210-BA98-1EDCFAE6D594}">
      <dgm:prSet/>
      <dgm:spPr/>
    </dgm:pt>
    <dgm:pt modelId="{AFEE68C0-901E-491B-A6BD-C3658A061A2A}" type="sibTrans" cxnId="{81040EF4-3D93-4210-BA98-1EDCFAE6D594}">
      <dgm:prSet/>
      <dgm:spPr/>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CF756698-FDCD-4DEA-B5EA-95074DF231FE}" type="pres">
      <dgm:prSet presAssocID="{2DF639DD-7243-4EB0-9431-D1CE45AAB768}" presName="parentText" presStyleLbl="node1" presStyleIdx="0" presStyleCnt="3">
        <dgm:presLayoutVars>
          <dgm:chMax val="0"/>
          <dgm:bulletEnabled val="1"/>
        </dgm:presLayoutVars>
      </dgm:prSet>
      <dgm:spPr/>
    </dgm:pt>
    <dgm:pt modelId="{FDF2C920-B895-4F5F-869D-370C557BF3F9}" type="pres">
      <dgm:prSet presAssocID="{2DF639DD-7243-4EB0-9431-D1CE45AAB768}" presName="childText" presStyleLbl="revTx" presStyleIdx="0" presStyleCnt="3">
        <dgm:presLayoutVars>
          <dgm:bulletEnabled val="1"/>
        </dgm:presLayoutVars>
      </dgm:prSet>
      <dgm:spPr/>
      <dgm:t>
        <a:bodyPr/>
        <a:lstStyle/>
        <a:p>
          <a:endParaRPr lang="en-US"/>
        </a:p>
      </dgm:t>
    </dgm:pt>
    <dgm:pt modelId="{F90A9320-76FD-498F-9FB3-008B060EF6E1}" type="pres">
      <dgm:prSet presAssocID="{7E3A04BE-F371-4993-8100-C276C69BCB3D}" presName="parentText" presStyleLbl="node1" presStyleIdx="1" presStyleCnt="3">
        <dgm:presLayoutVars>
          <dgm:chMax val="0"/>
          <dgm:bulletEnabled val="1"/>
        </dgm:presLayoutVars>
      </dgm:prSet>
      <dgm:spPr/>
      <dgm:t>
        <a:bodyPr/>
        <a:lstStyle/>
        <a:p>
          <a:endParaRPr lang="en-US"/>
        </a:p>
      </dgm:t>
    </dgm:pt>
    <dgm:pt modelId="{0EA9D0AE-A89D-4433-AC8C-0ED342BAF7BD}" type="pres">
      <dgm:prSet presAssocID="{7E3A04BE-F371-4993-8100-C276C69BCB3D}" presName="childText" presStyleLbl="revTx" presStyleIdx="1" presStyleCnt="3">
        <dgm:presLayoutVars>
          <dgm:bulletEnabled val="1"/>
        </dgm:presLayoutVars>
      </dgm:prSet>
      <dgm:spPr/>
    </dgm:pt>
    <dgm:pt modelId="{3E9C02F3-BDA4-4D74-9B42-7B11163250ED}" type="pres">
      <dgm:prSet presAssocID="{BC3317DD-84FE-4A3E-A011-3FE37E223D96}" presName="parentText" presStyleLbl="node1" presStyleIdx="2" presStyleCnt="3">
        <dgm:presLayoutVars>
          <dgm:chMax val="0"/>
          <dgm:bulletEnabled val="1"/>
        </dgm:presLayoutVars>
      </dgm:prSet>
      <dgm:spPr/>
      <dgm:t>
        <a:bodyPr/>
        <a:lstStyle/>
        <a:p>
          <a:endParaRPr lang="en-US"/>
        </a:p>
      </dgm:t>
    </dgm:pt>
    <dgm:pt modelId="{E56EDDC6-FEDE-40AB-AB5A-982303245575}" type="pres">
      <dgm:prSet presAssocID="{BC3317DD-84FE-4A3E-A011-3FE37E223D96}" presName="childText" presStyleLbl="revTx" presStyleIdx="2" presStyleCnt="3">
        <dgm:presLayoutVars>
          <dgm:bulletEnabled val="1"/>
        </dgm:presLayoutVars>
      </dgm:prSet>
      <dgm:spPr/>
    </dgm:pt>
  </dgm:ptLst>
  <dgm:cxnLst>
    <dgm:cxn modelId="{23CA9666-1F35-49BF-9886-55BBE50E9E95}" srcId="{F95D5CE0-98F1-43AC-A9F8-9246439B5DE7}" destId="{F8405F4D-D979-4E78-96C4-177CDE5AA829}" srcOrd="0" destOrd="0" parTransId="{A2F3FDD7-DB44-41FA-ABD9-1FECCD6D69FA}" sibTransId="{063CCA73-2C98-4321-9AE4-8003EB0B931D}"/>
    <dgm:cxn modelId="{26402BDF-1E71-43C5-A2B9-EE84235516FE}" type="presOf" srcId="{C85C77E3-BD77-4A77-9DDA-95DC12B5A2E2}" destId="{FDF2C920-B895-4F5F-869D-370C557BF3F9}" srcOrd="0" destOrd="4" presId="urn:microsoft.com/office/officeart/2005/8/layout/vList2"/>
    <dgm:cxn modelId="{93AA78F1-8364-414D-AFA2-0DF14F0D1A88}" srcId="{586BE391-1FA8-430F-91D8-C6EE0A8B68EB}" destId="{7E3A04BE-F371-4993-8100-C276C69BCB3D}" srcOrd="1" destOrd="0" parTransId="{2AC83646-F8BD-4166-A3EB-228C0D108DE4}" sibTransId="{2A2CCAE9-AC2C-42A0-B9F6-F5C6461744F5}"/>
    <dgm:cxn modelId="{1E796107-796C-4928-AA82-E4263577A65F}" srcId="{586BE391-1FA8-430F-91D8-C6EE0A8B68EB}" destId="{2DF639DD-7243-4EB0-9431-D1CE45AAB768}" srcOrd="0" destOrd="0" parTransId="{40B72431-30E5-41BE-93A1-944D214BD2A1}" sibTransId="{BED924B4-B1D7-4510-985A-12E30AEB71E5}"/>
    <dgm:cxn modelId="{CC0BB07A-C415-4AB5-8325-1EDF7D4C4F34}" type="presOf" srcId="{7E3A04BE-F371-4993-8100-C276C69BCB3D}" destId="{F90A9320-76FD-498F-9FB3-008B060EF6E1}" srcOrd="0" destOrd="0" presId="urn:microsoft.com/office/officeart/2005/8/layout/vList2"/>
    <dgm:cxn modelId="{2A62E980-F9D0-4EA8-BFBB-7B319C1BA274}" type="presOf" srcId="{5A75506A-9285-4BC2-BD79-59097C9AC324}" destId="{FDF2C920-B895-4F5F-869D-370C557BF3F9}" srcOrd="0" destOrd="3" presId="urn:microsoft.com/office/officeart/2005/8/layout/vList2"/>
    <dgm:cxn modelId="{51B5F5EF-22B7-4C16-99A6-3AC35A060A0F}" srcId="{7E3A04BE-F371-4993-8100-C276C69BCB3D}" destId="{8AFBA79D-A94B-46E3-B52D-EE8A00A4E91D}" srcOrd="0" destOrd="0" parTransId="{09E02C39-C691-4FC5-95B6-FFDB99F53194}" sibTransId="{7E4EC38C-8774-4547-A1DD-E6CBD5874719}"/>
    <dgm:cxn modelId="{D54D7B86-07F4-44EC-8EBA-54411EDE67C7}" srcId="{2DF639DD-7243-4EB0-9431-D1CE45AAB768}" destId="{C85C77E3-BD77-4A77-9DDA-95DC12B5A2E2}" srcOrd="2" destOrd="0" parTransId="{BEB83B62-F7C8-4C66-BB8E-C50E612BCF3C}" sibTransId="{4B9FA51B-A8BB-40FB-985F-61484FD72A9D}"/>
    <dgm:cxn modelId="{476BE3E8-6033-41D6-932B-33B64DE9A193}" type="presOf" srcId="{EB1B5392-1726-4D93-9065-C5D85F736949}" destId="{FDF2C920-B895-4F5F-869D-370C557BF3F9}" srcOrd="0" destOrd="0" presId="urn:microsoft.com/office/officeart/2005/8/layout/vList2"/>
    <dgm:cxn modelId="{B2F5854B-304B-4EA4-A82E-6B2873E12940}" srcId="{F95D5CE0-98F1-43AC-A9F8-9246439B5DE7}" destId="{5A75506A-9285-4BC2-BD79-59097C9AC324}" srcOrd="1" destOrd="0" parTransId="{CCF7F3AC-3533-4D95-8BE5-AFC8B0234048}" sibTransId="{EC5D0F1E-33B7-47B8-8C0B-BA6C46B52BE6}"/>
    <dgm:cxn modelId="{81040EF4-3D93-4210-BA98-1EDCFAE6D594}" srcId="{BC3317DD-84FE-4A3E-A011-3FE37E223D96}" destId="{F517CD84-AC07-4A31-8BA1-7A362344AB99}" srcOrd="0" destOrd="0" parTransId="{E2486278-4C91-4ECA-A3DF-39149A883877}" sibTransId="{AFEE68C0-901E-491B-A6BD-C3658A061A2A}"/>
    <dgm:cxn modelId="{93B6D74A-B7F2-472C-A547-353085CA4683}" srcId="{2DF639DD-7243-4EB0-9431-D1CE45AAB768}" destId="{EB1B5392-1726-4D93-9065-C5D85F736949}" srcOrd="0" destOrd="0" parTransId="{5FE2ACEB-2C51-445A-ACAB-01DAD0B24D15}" sibTransId="{70F81C0F-3A68-4809-A2E1-56AF0F69912B}"/>
    <dgm:cxn modelId="{D1898E56-9CE5-497C-BAAC-524E0D91BE4C}" type="presOf" srcId="{F8405F4D-D979-4E78-96C4-177CDE5AA829}" destId="{FDF2C920-B895-4F5F-869D-370C557BF3F9}" srcOrd="0" destOrd="2" presId="urn:microsoft.com/office/officeart/2005/8/layout/vList2"/>
    <dgm:cxn modelId="{CC7DAAF3-0D92-44E0-BB28-6CEE2C8ADC6D}" type="presOf" srcId="{F95D5CE0-98F1-43AC-A9F8-9246439B5DE7}" destId="{FDF2C920-B895-4F5F-869D-370C557BF3F9}" srcOrd="0" destOrd="1" presId="urn:microsoft.com/office/officeart/2005/8/layout/vList2"/>
    <dgm:cxn modelId="{E1541B59-752B-4963-865D-B7D5C7613D06}" srcId="{586BE391-1FA8-430F-91D8-C6EE0A8B68EB}" destId="{BC3317DD-84FE-4A3E-A011-3FE37E223D96}" srcOrd="2" destOrd="0" parTransId="{A68309C9-4008-4470-B8F4-C4CA25E9E76F}" sibTransId="{6260E9ED-8A67-4248-BF4C-25536BEE1F90}"/>
    <dgm:cxn modelId="{7CDF886D-C705-4415-B483-2BE7DDF8896F}" srcId="{2DF639DD-7243-4EB0-9431-D1CE45AAB768}" destId="{F95D5CE0-98F1-43AC-A9F8-9246439B5DE7}" srcOrd="1" destOrd="0" parTransId="{664DD0E0-6A6E-4F0E-AA78-FFC07E058995}" sibTransId="{73B547CC-4A17-43B5-AFE6-9C1F6FE8D514}"/>
    <dgm:cxn modelId="{4C74482C-F9F9-4B79-8881-919068864CD4}" type="presOf" srcId="{8AFBA79D-A94B-46E3-B52D-EE8A00A4E91D}" destId="{0EA9D0AE-A89D-4433-AC8C-0ED342BAF7BD}" srcOrd="0" destOrd="0" presId="urn:microsoft.com/office/officeart/2005/8/layout/vList2"/>
    <dgm:cxn modelId="{375B4758-5C4E-4C39-A7D3-6E2C3BEA70B7}" type="presOf" srcId="{2DF639DD-7243-4EB0-9431-D1CE45AAB768}" destId="{CF756698-FDCD-4DEA-B5EA-95074DF231FE}" srcOrd="0" destOrd="0" presId="urn:microsoft.com/office/officeart/2005/8/layout/vList2"/>
    <dgm:cxn modelId="{9C3ED658-F129-41AA-BC92-98008B850FEF}" type="presOf" srcId="{BC3317DD-84FE-4A3E-A011-3FE37E223D96}" destId="{3E9C02F3-BDA4-4D74-9B42-7B11163250ED}" srcOrd="0" destOrd="0" presId="urn:microsoft.com/office/officeart/2005/8/layout/vList2"/>
    <dgm:cxn modelId="{448C0C62-6051-493E-98CF-348C7A084ED8}" type="presOf" srcId="{586BE391-1FA8-430F-91D8-C6EE0A8B68EB}" destId="{3BD0F084-DF67-4411-9A2D-57CF3E884BF2}" srcOrd="0" destOrd="0" presId="urn:microsoft.com/office/officeart/2005/8/layout/vList2"/>
    <dgm:cxn modelId="{093E6B5F-7B21-4C1B-B261-15AC3A109C57}" type="presOf" srcId="{F517CD84-AC07-4A31-8BA1-7A362344AB99}" destId="{E56EDDC6-FEDE-40AB-AB5A-982303245575}" srcOrd="0" destOrd="0" presId="urn:microsoft.com/office/officeart/2005/8/layout/vList2"/>
    <dgm:cxn modelId="{EB277C48-265D-45E2-9746-5003BA1BBFDF}" type="presParOf" srcId="{3BD0F084-DF67-4411-9A2D-57CF3E884BF2}" destId="{CF756698-FDCD-4DEA-B5EA-95074DF231FE}" srcOrd="0" destOrd="0" presId="urn:microsoft.com/office/officeart/2005/8/layout/vList2"/>
    <dgm:cxn modelId="{7FEDF186-6930-49A4-BC88-6E1BDC3B626F}" type="presParOf" srcId="{3BD0F084-DF67-4411-9A2D-57CF3E884BF2}" destId="{FDF2C920-B895-4F5F-869D-370C557BF3F9}" srcOrd="1" destOrd="0" presId="urn:microsoft.com/office/officeart/2005/8/layout/vList2"/>
    <dgm:cxn modelId="{6C6B1E49-1ABD-4842-B4A9-8F25B5682466}" type="presParOf" srcId="{3BD0F084-DF67-4411-9A2D-57CF3E884BF2}" destId="{F90A9320-76FD-498F-9FB3-008B060EF6E1}" srcOrd="2" destOrd="0" presId="urn:microsoft.com/office/officeart/2005/8/layout/vList2"/>
    <dgm:cxn modelId="{A7151546-26DF-4B31-92D2-12681DECD0E2}" type="presParOf" srcId="{3BD0F084-DF67-4411-9A2D-57CF3E884BF2}" destId="{0EA9D0AE-A89D-4433-AC8C-0ED342BAF7BD}" srcOrd="3" destOrd="0" presId="urn:microsoft.com/office/officeart/2005/8/layout/vList2"/>
    <dgm:cxn modelId="{E37612FE-4A23-40C8-8FC3-FC6AB086F50A}" type="presParOf" srcId="{3BD0F084-DF67-4411-9A2D-57CF3E884BF2}" destId="{3E9C02F3-BDA4-4D74-9B42-7B11163250ED}" srcOrd="4" destOrd="0" presId="urn:microsoft.com/office/officeart/2005/8/layout/vList2"/>
    <dgm:cxn modelId="{13DF076F-C260-467A-8F37-5D11FD8EBECA}" type="presParOf" srcId="{3BD0F084-DF67-4411-9A2D-57CF3E884BF2}" destId="{E56EDDC6-FEDE-40AB-AB5A-98230324557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E62B2BE-6B91-42A6-9A4B-A3E3697ED55E}">
      <dgm:prSet/>
      <dgm:spPr/>
      <dgm:t>
        <a:bodyPr/>
        <a:lstStyle/>
        <a:p>
          <a:r>
            <a:rPr lang="en-US" smtClean="0"/>
            <a:t>Scenarios and user stories should always be your starting point for identifying product features. </a:t>
          </a:r>
          <a:endParaRPr lang="en-US" dirty="0"/>
        </a:p>
      </dgm:t>
    </dgm:pt>
    <dgm:pt modelId="{C3C18D28-C0EF-4ED5-B37E-B9C609CE9522}" type="parTrans" cxnId="{495C0257-BBAB-4B60-BA3C-D85AF73F980F}">
      <dgm:prSet/>
      <dgm:spPr/>
      <dgm:t>
        <a:bodyPr/>
        <a:lstStyle/>
        <a:p>
          <a:endParaRPr lang="en-US"/>
        </a:p>
      </dgm:t>
    </dgm:pt>
    <dgm:pt modelId="{01B0408D-3086-4F92-B31D-0C0177D27832}" type="sibTrans" cxnId="{495C0257-BBAB-4B60-BA3C-D85AF73F980F}">
      <dgm:prSet/>
      <dgm:spPr/>
      <dgm:t>
        <a:bodyPr/>
        <a:lstStyle/>
        <a:p>
          <a:endParaRPr lang="en-US"/>
        </a:p>
      </dgm:t>
    </dgm:pt>
    <dgm:pt modelId="{E8EEBA85-BAFC-4E93-BE90-0405DD47A2F3}">
      <dgm:prSet/>
      <dgm:spPr/>
      <dgm:t>
        <a:bodyPr/>
        <a:lstStyle/>
        <a:p>
          <a:r>
            <a:rPr lang="en-US" smtClean="0"/>
            <a:t>Scenarios tell you how users work at the moment. They don’t show how they might change their way of working if they had the right software to support them. </a:t>
          </a:r>
          <a:endParaRPr lang="en-US" dirty="0"/>
        </a:p>
      </dgm:t>
    </dgm:pt>
    <dgm:pt modelId="{A6D60263-F429-43B4-AB66-0D0F72E7EBF0}" type="parTrans" cxnId="{0406C129-4096-4A28-A2BC-50EB43BFD9D3}">
      <dgm:prSet/>
      <dgm:spPr/>
      <dgm:t>
        <a:bodyPr/>
        <a:lstStyle/>
        <a:p>
          <a:endParaRPr lang="en-US"/>
        </a:p>
      </dgm:t>
    </dgm:pt>
    <dgm:pt modelId="{C83CF6B7-17D4-4E58-92E3-83FC3034F1F6}" type="sibTrans" cxnId="{0406C129-4096-4A28-A2BC-50EB43BFD9D3}">
      <dgm:prSet/>
      <dgm:spPr/>
      <dgm:t>
        <a:bodyPr/>
        <a:lstStyle/>
        <a:p>
          <a:endParaRPr lang="en-US"/>
        </a:p>
      </dgm:t>
    </dgm:pt>
    <dgm:pt modelId="{5E90D34D-A8FA-45F3-8658-68FB2A034AAC}">
      <dgm:prSet/>
      <dgm:spPr/>
      <dgm:t>
        <a:bodyPr/>
        <a:lstStyle/>
        <a:p>
          <a:r>
            <a:rPr lang="en-US" smtClean="0"/>
            <a:t>Stories and scenarios are ‘tools for thinking’ and they help you gain an understanding of how your software might be used. You can identify a feature set from stories and scenarios.</a:t>
          </a:r>
          <a:endParaRPr lang="en-US" dirty="0"/>
        </a:p>
      </dgm:t>
    </dgm:pt>
    <dgm:pt modelId="{C7E43DAF-69BF-4AF8-A43E-3A1B04255D7B}" type="parTrans" cxnId="{69A59821-8B90-44F4-A34D-BD3DB1EEA2FA}">
      <dgm:prSet/>
      <dgm:spPr/>
      <dgm:t>
        <a:bodyPr/>
        <a:lstStyle/>
        <a:p>
          <a:endParaRPr lang="en-US"/>
        </a:p>
      </dgm:t>
    </dgm:pt>
    <dgm:pt modelId="{832A65A9-C918-4BF4-A029-6DE7936EF464}" type="sibTrans" cxnId="{69A59821-8B90-44F4-A34D-BD3DB1EEA2FA}">
      <dgm:prSet/>
      <dgm:spPr/>
      <dgm:t>
        <a:bodyPr/>
        <a:lstStyle/>
        <a:p>
          <a:endParaRPr lang="en-US"/>
        </a:p>
      </dgm:t>
    </dgm:pt>
    <dgm:pt modelId="{8233C06B-BF5D-4551-A34A-2AF748A06818}">
      <dgm:prSet/>
      <dgm:spPr/>
      <dgm:t>
        <a:bodyPr/>
        <a:lstStyle/>
        <a:p>
          <a:r>
            <a:rPr lang="en-US" smtClean="0"/>
            <a:t>User research, on its own, rarely helps you innovate and invent new ways of working. </a:t>
          </a:r>
          <a:endParaRPr lang="en-US" dirty="0"/>
        </a:p>
      </dgm:t>
    </dgm:pt>
    <dgm:pt modelId="{8455994B-65E6-41A0-88A1-B2F6F5A01F74}" type="parTrans" cxnId="{6E59D8E1-9F56-4D0A-A591-C45295E906AB}">
      <dgm:prSet/>
      <dgm:spPr/>
      <dgm:t>
        <a:bodyPr/>
        <a:lstStyle/>
        <a:p>
          <a:endParaRPr lang="en-US"/>
        </a:p>
      </dgm:t>
    </dgm:pt>
    <dgm:pt modelId="{BF4DA05F-E3B7-42A4-B4EE-ACAC7CAC706A}" type="sibTrans" cxnId="{6E59D8E1-9F56-4D0A-A591-C45295E906AB}">
      <dgm:prSet/>
      <dgm:spPr/>
      <dgm:t>
        <a:bodyPr/>
        <a:lstStyle/>
        <a:p>
          <a:endParaRPr lang="en-US"/>
        </a:p>
      </dgm:t>
    </dgm:pt>
    <dgm:pt modelId="{2CB359B1-8F96-45B7-9DD8-6C68329DFC20}">
      <dgm:prSet/>
      <dgm:spPr/>
      <dgm:t>
        <a:bodyPr/>
        <a:lstStyle/>
        <a:p>
          <a:r>
            <a:rPr lang="en-US" smtClean="0"/>
            <a:t>You should also think creatively about alternative or additional features that help users to work more efficiently or to do things differently. </a:t>
          </a:r>
          <a:endParaRPr lang="en-US" dirty="0"/>
        </a:p>
      </dgm:t>
    </dgm:pt>
    <dgm:pt modelId="{5838FC9F-5CF1-4392-BB0E-BAB620C00B05}" type="parTrans" cxnId="{185124B5-BEEA-46CF-BB00-89593AEF2072}">
      <dgm:prSet/>
      <dgm:spPr/>
      <dgm:t>
        <a:bodyPr/>
        <a:lstStyle/>
        <a:p>
          <a:endParaRPr lang="en-US"/>
        </a:p>
      </dgm:t>
    </dgm:pt>
    <dgm:pt modelId="{1F2AE448-A747-4135-9134-FF3FBA340A54}" type="sibTrans" cxnId="{185124B5-BEEA-46CF-BB00-89593AEF2072}">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348DF8B7-B65F-4DF9-B995-63456F0EA3CC}" type="pres">
      <dgm:prSet presAssocID="{DE62B2BE-6B91-42A6-9A4B-A3E3697ED55E}" presName="parentText" presStyleLbl="node1" presStyleIdx="0" presStyleCnt="3">
        <dgm:presLayoutVars>
          <dgm:chMax val="0"/>
          <dgm:bulletEnabled val="1"/>
        </dgm:presLayoutVars>
      </dgm:prSet>
      <dgm:spPr/>
    </dgm:pt>
    <dgm:pt modelId="{F0323A73-BB79-48D3-8E28-A19CCDD79F71}" type="pres">
      <dgm:prSet presAssocID="{DE62B2BE-6B91-42A6-9A4B-A3E3697ED55E}" presName="childText" presStyleLbl="revTx" presStyleIdx="0" presStyleCnt="1">
        <dgm:presLayoutVars>
          <dgm:bulletEnabled val="1"/>
        </dgm:presLayoutVars>
      </dgm:prSet>
      <dgm:spPr/>
    </dgm:pt>
    <dgm:pt modelId="{4DE847AF-23DA-4171-B0AA-175D076D1C78}" type="pres">
      <dgm:prSet presAssocID="{8233C06B-BF5D-4551-A34A-2AF748A06818}" presName="parentText" presStyleLbl="node1" presStyleIdx="1" presStyleCnt="3">
        <dgm:presLayoutVars>
          <dgm:chMax val="0"/>
          <dgm:bulletEnabled val="1"/>
        </dgm:presLayoutVars>
      </dgm:prSet>
      <dgm:spPr/>
    </dgm:pt>
    <dgm:pt modelId="{7A4712C6-FA36-41BD-BFE0-6A05E14D0C4F}" type="pres">
      <dgm:prSet presAssocID="{BF4DA05F-E3B7-42A4-B4EE-ACAC7CAC706A}" presName="spacer" presStyleCnt="0"/>
      <dgm:spPr/>
    </dgm:pt>
    <dgm:pt modelId="{8E9F21A1-9C8C-4F09-8CC3-8E107D4CD1C8}" type="pres">
      <dgm:prSet presAssocID="{2CB359B1-8F96-45B7-9DD8-6C68329DFC20}" presName="parentText" presStyleLbl="node1" presStyleIdx="2" presStyleCnt="3">
        <dgm:presLayoutVars>
          <dgm:chMax val="0"/>
          <dgm:bulletEnabled val="1"/>
        </dgm:presLayoutVars>
      </dgm:prSet>
      <dgm:spPr/>
    </dgm:pt>
  </dgm:ptLst>
  <dgm:cxnLst>
    <dgm:cxn modelId="{65322278-3966-4591-A936-EF622A516FE5}" type="presOf" srcId="{586BE391-1FA8-430F-91D8-C6EE0A8B68EB}" destId="{3BD0F084-DF67-4411-9A2D-57CF3E884BF2}" srcOrd="0" destOrd="0" presId="urn:microsoft.com/office/officeart/2005/8/layout/vList2"/>
    <dgm:cxn modelId="{A1CD3376-9523-439E-9354-AEB79137B4A9}" type="presOf" srcId="{2CB359B1-8F96-45B7-9DD8-6C68329DFC20}" destId="{8E9F21A1-9C8C-4F09-8CC3-8E107D4CD1C8}" srcOrd="0" destOrd="0" presId="urn:microsoft.com/office/officeart/2005/8/layout/vList2"/>
    <dgm:cxn modelId="{0406C129-4096-4A28-A2BC-50EB43BFD9D3}" srcId="{DE62B2BE-6B91-42A6-9A4B-A3E3697ED55E}" destId="{E8EEBA85-BAFC-4E93-BE90-0405DD47A2F3}" srcOrd="0" destOrd="0" parTransId="{A6D60263-F429-43B4-AB66-0D0F72E7EBF0}" sibTransId="{C83CF6B7-17D4-4E58-92E3-83FC3034F1F6}"/>
    <dgm:cxn modelId="{6E59D8E1-9F56-4D0A-A591-C45295E906AB}" srcId="{586BE391-1FA8-430F-91D8-C6EE0A8B68EB}" destId="{8233C06B-BF5D-4551-A34A-2AF748A06818}" srcOrd="1" destOrd="0" parTransId="{8455994B-65E6-41A0-88A1-B2F6F5A01F74}" sibTransId="{BF4DA05F-E3B7-42A4-B4EE-ACAC7CAC706A}"/>
    <dgm:cxn modelId="{495C0257-BBAB-4B60-BA3C-D85AF73F980F}" srcId="{586BE391-1FA8-430F-91D8-C6EE0A8B68EB}" destId="{DE62B2BE-6B91-42A6-9A4B-A3E3697ED55E}" srcOrd="0" destOrd="0" parTransId="{C3C18D28-C0EF-4ED5-B37E-B9C609CE9522}" sibTransId="{01B0408D-3086-4F92-B31D-0C0177D27832}"/>
    <dgm:cxn modelId="{8BC9546C-FC3A-455E-84C3-361D7475F535}" type="presOf" srcId="{DE62B2BE-6B91-42A6-9A4B-A3E3697ED55E}" destId="{348DF8B7-B65F-4DF9-B995-63456F0EA3CC}" srcOrd="0" destOrd="0" presId="urn:microsoft.com/office/officeart/2005/8/layout/vList2"/>
    <dgm:cxn modelId="{185124B5-BEEA-46CF-BB00-89593AEF2072}" srcId="{586BE391-1FA8-430F-91D8-C6EE0A8B68EB}" destId="{2CB359B1-8F96-45B7-9DD8-6C68329DFC20}" srcOrd="2" destOrd="0" parTransId="{5838FC9F-5CF1-4392-BB0E-BAB620C00B05}" sibTransId="{1F2AE448-A747-4135-9134-FF3FBA340A54}"/>
    <dgm:cxn modelId="{510982B8-B612-4A9A-898F-F2AC24593D21}" type="presOf" srcId="{E8EEBA85-BAFC-4E93-BE90-0405DD47A2F3}" destId="{F0323A73-BB79-48D3-8E28-A19CCDD79F71}" srcOrd="0" destOrd="0" presId="urn:microsoft.com/office/officeart/2005/8/layout/vList2"/>
    <dgm:cxn modelId="{69A59821-8B90-44F4-A34D-BD3DB1EEA2FA}" srcId="{DE62B2BE-6B91-42A6-9A4B-A3E3697ED55E}" destId="{5E90D34D-A8FA-45F3-8658-68FB2A034AAC}" srcOrd="1" destOrd="0" parTransId="{C7E43DAF-69BF-4AF8-A43E-3A1B04255D7B}" sibTransId="{832A65A9-C918-4BF4-A029-6DE7936EF464}"/>
    <dgm:cxn modelId="{0A84F7C4-B590-4F7F-9225-AB50047FCE22}" type="presOf" srcId="{8233C06B-BF5D-4551-A34A-2AF748A06818}" destId="{4DE847AF-23DA-4171-B0AA-175D076D1C78}" srcOrd="0" destOrd="0" presId="urn:microsoft.com/office/officeart/2005/8/layout/vList2"/>
    <dgm:cxn modelId="{E882147E-A58B-48AC-86EC-287F8EC58E12}" type="presOf" srcId="{5E90D34D-A8FA-45F3-8658-68FB2A034AAC}" destId="{F0323A73-BB79-48D3-8E28-A19CCDD79F71}" srcOrd="0" destOrd="1" presId="urn:microsoft.com/office/officeart/2005/8/layout/vList2"/>
    <dgm:cxn modelId="{650761FD-01CE-425D-A69C-FD335B29A1F9}" type="presParOf" srcId="{3BD0F084-DF67-4411-9A2D-57CF3E884BF2}" destId="{348DF8B7-B65F-4DF9-B995-63456F0EA3CC}" srcOrd="0" destOrd="0" presId="urn:microsoft.com/office/officeart/2005/8/layout/vList2"/>
    <dgm:cxn modelId="{1F251702-1216-4C92-91E1-BBC444166D49}" type="presParOf" srcId="{3BD0F084-DF67-4411-9A2D-57CF3E884BF2}" destId="{F0323A73-BB79-48D3-8E28-A19CCDD79F71}" srcOrd="1" destOrd="0" presId="urn:microsoft.com/office/officeart/2005/8/layout/vList2"/>
    <dgm:cxn modelId="{0FE31DD6-BA79-4942-9AA1-FFAFBD1CA1AB}" type="presParOf" srcId="{3BD0F084-DF67-4411-9A2D-57CF3E884BF2}" destId="{4DE847AF-23DA-4171-B0AA-175D076D1C78}" srcOrd="2" destOrd="0" presId="urn:microsoft.com/office/officeart/2005/8/layout/vList2"/>
    <dgm:cxn modelId="{FB98D20E-BA28-41AA-B63D-F919CECE535E}" type="presParOf" srcId="{3BD0F084-DF67-4411-9A2D-57CF3E884BF2}" destId="{7A4712C6-FA36-41BD-BFE0-6A05E14D0C4F}" srcOrd="3" destOrd="0" presId="urn:microsoft.com/office/officeart/2005/8/layout/vList2"/>
    <dgm:cxn modelId="{FDF989AE-FB6E-4BB8-B19E-DEBF7F3AD103}" type="presParOf" srcId="{3BD0F084-DF67-4411-9A2D-57CF3E884BF2}" destId="{8E9F21A1-9C8C-4F09-8CC3-8E107D4CD1C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0D1C2CD-FAC7-46FB-A91C-F334E9A1A2E2}">
      <dgm:prSet/>
      <dgm:spPr/>
      <dgm:t>
        <a:bodyPr/>
        <a:lstStyle/>
        <a:p>
          <a:r>
            <a:rPr lang="en-US" smtClean="0"/>
            <a:t>A software product feature is a fragment of functionality that implements something that a user may need or want when using the product.</a:t>
          </a:r>
          <a:endParaRPr lang="en-US" dirty="0"/>
        </a:p>
      </dgm:t>
    </dgm:pt>
    <dgm:pt modelId="{E444A18B-47C7-44BE-9243-F09BB75AD5A5}" type="parTrans" cxnId="{311959AB-CFB7-4C69-BF36-C1D4995BEE61}">
      <dgm:prSet/>
      <dgm:spPr/>
      <dgm:t>
        <a:bodyPr/>
        <a:lstStyle/>
        <a:p>
          <a:endParaRPr lang="en-US"/>
        </a:p>
      </dgm:t>
    </dgm:pt>
    <dgm:pt modelId="{80E39CA0-3CA0-400B-8C05-814C4CDF4A3E}" type="sibTrans" cxnId="{311959AB-CFB7-4C69-BF36-C1D4995BEE61}">
      <dgm:prSet/>
      <dgm:spPr/>
      <dgm:t>
        <a:bodyPr/>
        <a:lstStyle/>
        <a:p>
          <a:endParaRPr lang="en-US"/>
        </a:p>
      </dgm:t>
    </dgm:pt>
    <dgm:pt modelId="{DFC5EB4B-04FC-461D-BB85-24C401670D1E}">
      <dgm:prSet/>
      <dgm:spPr/>
      <dgm:t>
        <a:bodyPr/>
        <a:lstStyle/>
        <a:p>
          <a:r>
            <a:rPr lang="en-US" dirty="0" smtClean="0"/>
            <a:t>The first stage of product development is to identify the list of product features in which you identify each feature and give a brief description of its functionality.</a:t>
          </a:r>
          <a:endParaRPr lang="en-US" dirty="0"/>
        </a:p>
      </dgm:t>
    </dgm:pt>
    <dgm:pt modelId="{01E78DA8-7C70-416D-8CE9-1496E407AD3E}" type="parTrans" cxnId="{0DB14EE0-F3FE-4615-BF47-F0BD49F9EEA0}">
      <dgm:prSet/>
      <dgm:spPr/>
      <dgm:t>
        <a:bodyPr/>
        <a:lstStyle/>
        <a:p>
          <a:endParaRPr lang="en-US"/>
        </a:p>
      </dgm:t>
    </dgm:pt>
    <dgm:pt modelId="{AA1FDA17-BCA0-434E-92F9-859E096D8C61}" type="sibTrans" cxnId="{0DB14EE0-F3FE-4615-BF47-F0BD49F9EEA0}">
      <dgm:prSet/>
      <dgm:spPr/>
      <dgm:t>
        <a:bodyPr/>
        <a:lstStyle/>
        <a:p>
          <a:endParaRPr lang="en-US"/>
        </a:p>
      </dgm:t>
    </dgm:pt>
    <dgm:pt modelId="{C6A475F3-8356-4EA2-BF3D-78317589E569}">
      <dgm:prSet/>
      <dgm:spPr/>
      <dgm:t>
        <a:bodyPr/>
        <a:lstStyle/>
        <a:p>
          <a:r>
            <a:rPr lang="en-US" smtClean="0"/>
            <a:t>Personas are ‘imagined users’ where you create a character portrait of a type of user that you think might use your product. </a:t>
          </a:r>
          <a:endParaRPr lang="en-US" dirty="0"/>
        </a:p>
      </dgm:t>
    </dgm:pt>
    <dgm:pt modelId="{B20707EE-CD8B-4236-8617-461F3264C2C6}" type="parTrans" cxnId="{6F1166C7-7CFD-40B2-BE48-A8830123D8A8}">
      <dgm:prSet/>
      <dgm:spPr/>
      <dgm:t>
        <a:bodyPr/>
        <a:lstStyle/>
        <a:p>
          <a:endParaRPr lang="en-US"/>
        </a:p>
      </dgm:t>
    </dgm:pt>
    <dgm:pt modelId="{97A0BB36-ADCD-4ADF-8B0A-1E4629300C23}" type="sibTrans" cxnId="{6F1166C7-7CFD-40B2-BE48-A8830123D8A8}">
      <dgm:prSet/>
      <dgm:spPr/>
      <dgm:t>
        <a:bodyPr/>
        <a:lstStyle/>
        <a:p>
          <a:endParaRPr lang="en-US"/>
        </a:p>
      </dgm:t>
    </dgm:pt>
    <dgm:pt modelId="{0AABE499-8188-4A13-B26E-FFD6F76BE4C6}">
      <dgm:prSet/>
      <dgm:spPr/>
      <dgm:t>
        <a:bodyPr/>
        <a:lstStyle/>
        <a:p>
          <a:r>
            <a:rPr lang="en-US" smtClean="0"/>
            <a:t>A persona description should ‘paint a picture’ of a typical product user. It should describe their educational background, technology experience and why they might want to use your product. </a:t>
          </a:r>
          <a:endParaRPr lang="en-US" dirty="0"/>
        </a:p>
      </dgm:t>
    </dgm:pt>
    <dgm:pt modelId="{DB3B0763-719C-4428-B347-AC9707D874F9}" type="parTrans" cxnId="{29DB73C4-78EC-45D2-A1B6-8AFC050E31D4}">
      <dgm:prSet/>
      <dgm:spPr/>
      <dgm:t>
        <a:bodyPr/>
        <a:lstStyle/>
        <a:p>
          <a:endParaRPr lang="en-US"/>
        </a:p>
      </dgm:t>
    </dgm:pt>
    <dgm:pt modelId="{210872F1-53F8-47AE-ACD3-259D39687118}" type="sibTrans" cxnId="{29DB73C4-78EC-45D2-A1B6-8AFC050E31D4}">
      <dgm:prSet/>
      <dgm:spPr/>
      <dgm:t>
        <a:bodyPr/>
        <a:lstStyle/>
        <a:p>
          <a:endParaRPr lang="en-US"/>
        </a:p>
      </dgm:t>
    </dgm:pt>
    <dgm:pt modelId="{6082725D-DB8C-4962-9963-B0D0E5DFA14A}">
      <dgm:prSet/>
      <dgm:spPr/>
      <dgm:t>
        <a:bodyPr/>
        <a:lstStyle/>
        <a:p>
          <a:r>
            <a:rPr lang="en-US" dirty="0" smtClean="0"/>
            <a:t>A scenario is a narrative that describes a situation where a user is accessing product features to do something that they want to do. </a:t>
          </a:r>
          <a:endParaRPr lang="en-US" dirty="0"/>
        </a:p>
      </dgm:t>
    </dgm:pt>
    <dgm:pt modelId="{A5590F60-8E90-4CB8-AC46-83D3FA8F227A}" type="parTrans" cxnId="{B4849FDE-808F-42CA-8C63-BFFBC07BB0C8}">
      <dgm:prSet/>
      <dgm:spPr/>
      <dgm:t>
        <a:bodyPr/>
        <a:lstStyle/>
        <a:p>
          <a:endParaRPr lang="en-US"/>
        </a:p>
      </dgm:t>
    </dgm:pt>
    <dgm:pt modelId="{FA236911-3F25-4D67-B374-3D14954084F6}" type="sibTrans" cxnId="{B4849FDE-808F-42CA-8C63-BFFBC07BB0C8}">
      <dgm:prSet/>
      <dgm:spPr/>
      <dgm:t>
        <a:bodyPr/>
        <a:lstStyle/>
        <a:p>
          <a:endParaRPr lang="en-US"/>
        </a:p>
      </dgm:t>
    </dgm:pt>
    <dgm:pt modelId="{1621D31E-CA62-459D-945C-F4414A19763E}">
      <dgm:prSet/>
      <dgm:spPr/>
      <dgm:t>
        <a:bodyPr/>
        <a:lstStyle/>
        <a:p>
          <a:r>
            <a:rPr lang="en-US" dirty="0" err="1" smtClean="0"/>
            <a:t>Contd</a:t>
          </a:r>
          <a:r>
            <a:rPr lang="en-US" dirty="0" smtClean="0"/>
            <a:t>……………</a:t>
          </a:r>
          <a:endParaRPr lang="en-US" dirty="0"/>
        </a:p>
      </dgm:t>
    </dgm:pt>
    <dgm:pt modelId="{FF07450A-BBCD-41DD-9FDD-74DDCC90F076}" type="parTrans" cxnId="{CFF340E8-D3C0-4903-998C-07B247BA37CE}">
      <dgm:prSet/>
      <dgm:spPr/>
      <dgm:t>
        <a:bodyPr/>
        <a:lstStyle/>
        <a:p>
          <a:endParaRPr lang="en-US"/>
        </a:p>
      </dgm:t>
    </dgm:pt>
    <dgm:pt modelId="{4B70150F-5E6C-419B-9F51-69590729E1CB}" type="sibTrans" cxnId="{CFF340E8-D3C0-4903-998C-07B247BA37CE}">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8966D8FF-D174-4483-9381-FE61F1B8CB1D}" type="pres">
      <dgm:prSet presAssocID="{50D1C2CD-FAC7-46FB-A91C-F334E9A1A2E2}" presName="parentText" presStyleLbl="node1" presStyleIdx="0" presStyleCnt="6">
        <dgm:presLayoutVars>
          <dgm:chMax val="0"/>
          <dgm:bulletEnabled val="1"/>
        </dgm:presLayoutVars>
      </dgm:prSet>
      <dgm:spPr/>
    </dgm:pt>
    <dgm:pt modelId="{743E9C26-6AA7-455C-BE76-8B58839919EA}" type="pres">
      <dgm:prSet presAssocID="{80E39CA0-3CA0-400B-8C05-814C4CDF4A3E}" presName="spacer" presStyleCnt="0"/>
      <dgm:spPr/>
    </dgm:pt>
    <dgm:pt modelId="{6362D566-35A8-459C-AB49-EB26E92CA2C9}" type="pres">
      <dgm:prSet presAssocID="{DFC5EB4B-04FC-461D-BB85-24C401670D1E}" presName="parentText" presStyleLbl="node1" presStyleIdx="1" presStyleCnt="6">
        <dgm:presLayoutVars>
          <dgm:chMax val="0"/>
          <dgm:bulletEnabled val="1"/>
        </dgm:presLayoutVars>
      </dgm:prSet>
      <dgm:spPr/>
    </dgm:pt>
    <dgm:pt modelId="{D99BB858-AF20-40EA-8EAB-EE03C777FBE8}" type="pres">
      <dgm:prSet presAssocID="{AA1FDA17-BCA0-434E-92F9-859E096D8C61}" presName="spacer" presStyleCnt="0"/>
      <dgm:spPr/>
    </dgm:pt>
    <dgm:pt modelId="{8B0C1129-D54E-4CFD-B525-BE4DC155C3A0}" type="pres">
      <dgm:prSet presAssocID="{C6A475F3-8356-4EA2-BF3D-78317589E569}" presName="parentText" presStyleLbl="node1" presStyleIdx="2" presStyleCnt="6">
        <dgm:presLayoutVars>
          <dgm:chMax val="0"/>
          <dgm:bulletEnabled val="1"/>
        </dgm:presLayoutVars>
      </dgm:prSet>
      <dgm:spPr/>
    </dgm:pt>
    <dgm:pt modelId="{85474B83-0995-444B-8D4C-D2A246670577}" type="pres">
      <dgm:prSet presAssocID="{97A0BB36-ADCD-4ADF-8B0A-1E4629300C23}" presName="spacer" presStyleCnt="0"/>
      <dgm:spPr/>
    </dgm:pt>
    <dgm:pt modelId="{E3E2936F-3B22-4677-B3B9-54E07FCAD903}" type="pres">
      <dgm:prSet presAssocID="{0AABE499-8188-4A13-B26E-FFD6F76BE4C6}" presName="parentText" presStyleLbl="node1" presStyleIdx="3" presStyleCnt="6">
        <dgm:presLayoutVars>
          <dgm:chMax val="0"/>
          <dgm:bulletEnabled val="1"/>
        </dgm:presLayoutVars>
      </dgm:prSet>
      <dgm:spPr/>
    </dgm:pt>
    <dgm:pt modelId="{C968417E-6314-4BB4-8165-BA2956C65ABD}" type="pres">
      <dgm:prSet presAssocID="{210872F1-53F8-47AE-ACD3-259D39687118}" presName="spacer" presStyleCnt="0"/>
      <dgm:spPr/>
    </dgm:pt>
    <dgm:pt modelId="{775FAAC9-E654-44D9-B360-545AB7A9856C}" type="pres">
      <dgm:prSet presAssocID="{6082725D-DB8C-4962-9963-B0D0E5DFA14A}" presName="parentText" presStyleLbl="node1" presStyleIdx="4" presStyleCnt="6">
        <dgm:presLayoutVars>
          <dgm:chMax val="0"/>
          <dgm:bulletEnabled val="1"/>
        </dgm:presLayoutVars>
      </dgm:prSet>
      <dgm:spPr/>
    </dgm:pt>
    <dgm:pt modelId="{C98ADF17-469B-43F3-9659-6BE9A81C9624}" type="pres">
      <dgm:prSet presAssocID="{FA236911-3F25-4D67-B374-3D14954084F6}" presName="spacer" presStyleCnt="0"/>
      <dgm:spPr/>
    </dgm:pt>
    <dgm:pt modelId="{BA12054B-6935-4A5B-BEB0-5C2FCF052109}" type="pres">
      <dgm:prSet presAssocID="{1621D31E-CA62-459D-945C-F4414A19763E}" presName="parentText" presStyleLbl="node1" presStyleIdx="5" presStyleCnt="6">
        <dgm:presLayoutVars>
          <dgm:chMax val="0"/>
          <dgm:bulletEnabled val="1"/>
        </dgm:presLayoutVars>
      </dgm:prSet>
      <dgm:spPr/>
      <dgm:t>
        <a:bodyPr/>
        <a:lstStyle/>
        <a:p>
          <a:endParaRPr lang="en-US"/>
        </a:p>
      </dgm:t>
    </dgm:pt>
  </dgm:ptLst>
  <dgm:cxnLst>
    <dgm:cxn modelId="{B4849FDE-808F-42CA-8C63-BFFBC07BB0C8}" srcId="{586BE391-1FA8-430F-91D8-C6EE0A8B68EB}" destId="{6082725D-DB8C-4962-9963-B0D0E5DFA14A}" srcOrd="4" destOrd="0" parTransId="{A5590F60-8E90-4CB8-AC46-83D3FA8F227A}" sibTransId="{FA236911-3F25-4D67-B374-3D14954084F6}"/>
    <dgm:cxn modelId="{19EFF264-98EF-4A7B-9ABC-C2832480E51A}" type="presOf" srcId="{50D1C2CD-FAC7-46FB-A91C-F334E9A1A2E2}" destId="{8966D8FF-D174-4483-9381-FE61F1B8CB1D}" srcOrd="0" destOrd="0" presId="urn:microsoft.com/office/officeart/2005/8/layout/vList2"/>
    <dgm:cxn modelId="{D8ABA0D8-1B32-499D-8282-8ED4C990A24B}" type="presOf" srcId="{C6A475F3-8356-4EA2-BF3D-78317589E569}" destId="{8B0C1129-D54E-4CFD-B525-BE4DC155C3A0}" srcOrd="0" destOrd="0" presId="urn:microsoft.com/office/officeart/2005/8/layout/vList2"/>
    <dgm:cxn modelId="{4D982A78-36BF-46A6-BEC6-367DBE3DF8CA}" type="presOf" srcId="{6082725D-DB8C-4962-9963-B0D0E5DFA14A}" destId="{775FAAC9-E654-44D9-B360-545AB7A9856C}" srcOrd="0" destOrd="0" presId="urn:microsoft.com/office/officeart/2005/8/layout/vList2"/>
    <dgm:cxn modelId="{311959AB-CFB7-4C69-BF36-C1D4995BEE61}" srcId="{586BE391-1FA8-430F-91D8-C6EE0A8B68EB}" destId="{50D1C2CD-FAC7-46FB-A91C-F334E9A1A2E2}" srcOrd="0" destOrd="0" parTransId="{E444A18B-47C7-44BE-9243-F09BB75AD5A5}" sibTransId="{80E39CA0-3CA0-400B-8C05-814C4CDF4A3E}"/>
    <dgm:cxn modelId="{6F1166C7-7CFD-40B2-BE48-A8830123D8A8}" srcId="{586BE391-1FA8-430F-91D8-C6EE0A8B68EB}" destId="{C6A475F3-8356-4EA2-BF3D-78317589E569}" srcOrd="2" destOrd="0" parTransId="{B20707EE-CD8B-4236-8617-461F3264C2C6}" sibTransId="{97A0BB36-ADCD-4ADF-8B0A-1E4629300C23}"/>
    <dgm:cxn modelId="{CFF340E8-D3C0-4903-998C-07B247BA37CE}" srcId="{586BE391-1FA8-430F-91D8-C6EE0A8B68EB}" destId="{1621D31E-CA62-459D-945C-F4414A19763E}" srcOrd="5" destOrd="0" parTransId="{FF07450A-BBCD-41DD-9FDD-74DDCC90F076}" sibTransId="{4B70150F-5E6C-419B-9F51-69590729E1CB}"/>
    <dgm:cxn modelId="{0DB14EE0-F3FE-4615-BF47-F0BD49F9EEA0}" srcId="{586BE391-1FA8-430F-91D8-C6EE0A8B68EB}" destId="{DFC5EB4B-04FC-461D-BB85-24C401670D1E}" srcOrd="1" destOrd="0" parTransId="{01E78DA8-7C70-416D-8CE9-1496E407AD3E}" sibTransId="{AA1FDA17-BCA0-434E-92F9-859E096D8C61}"/>
    <dgm:cxn modelId="{B122B17F-A748-44C3-BC8D-5F326C7EB4C8}" type="presOf" srcId="{1621D31E-CA62-459D-945C-F4414A19763E}" destId="{BA12054B-6935-4A5B-BEB0-5C2FCF052109}" srcOrd="0" destOrd="0" presId="urn:microsoft.com/office/officeart/2005/8/layout/vList2"/>
    <dgm:cxn modelId="{04619711-9BF3-4819-B62A-E2F98057FE50}" type="presOf" srcId="{586BE391-1FA8-430F-91D8-C6EE0A8B68EB}" destId="{3BD0F084-DF67-4411-9A2D-57CF3E884BF2}" srcOrd="0" destOrd="0" presId="urn:microsoft.com/office/officeart/2005/8/layout/vList2"/>
    <dgm:cxn modelId="{29DB73C4-78EC-45D2-A1B6-8AFC050E31D4}" srcId="{586BE391-1FA8-430F-91D8-C6EE0A8B68EB}" destId="{0AABE499-8188-4A13-B26E-FFD6F76BE4C6}" srcOrd="3" destOrd="0" parTransId="{DB3B0763-719C-4428-B347-AC9707D874F9}" sibTransId="{210872F1-53F8-47AE-ACD3-259D39687118}"/>
    <dgm:cxn modelId="{E1A3D845-4402-43C4-B02C-80F98BFA611A}" type="presOf" srcId="{DFC5EB4B-04FC-461D-BB85-24C401670D1E}" destId="{6362D566-35A8-459C-AB49-EB26E92CA2C9}" srcOrd="0" destOrd="0" presId="urn:microsoft.com/office/officeart/2005/8/layout/vList2"/>
    <dgm:cxn modelId="{B3462A41-25FB-4931-8368-287F07AC5E8F}" type="presOf" srcId="{0AABE499-8188-4A13-B26E-FFD6F76BE4C6}" destId="{E3E2936F-3B22-4677-B3B9-54E07FCAD903}" srcOrd="0" destOrd="0" presId="urn:microsoft.com/office/officeart/2005/8/layout/vList2"/>
    <dgm:cxn modelId="{2A55A94A-95D8-4A32-9836-EA088559E5B1}" type="presParOf" srcId="{3BD0F084-DF67-4411-9A2D-57CF3E884BF2}" destId="{8966D8FF-D174-4483-9381-FE61F1B8CB1D}" srcOrd="0" destOrd="0" presId="urn:microsoft.com/office/officeart/2005/8/layout/vList2"/>
    <dgm:cxn modelId="{C6895D9B-2E74-4E91-B1FC-E07E46234E2D}" type="presParOf" srcId="{3BD0F084-DF67-4411-9A2D-57CF3E884BF2}" destId="{743E9C26-6AA7-455C-BE76-8B58839919EA}" srcOrd="1" destOrd="0" presId="urn:microsoft.com/office/officeart/2005/8/layout/vList2"/>
    <dgm:cxn modelId="{CAE0871A-7BED-42E9-904D-65016183CD61}" type="presParOf" srcId="{3BD0F084-DF67-4411-9A2D-57CF3E884BF2}" destId="{6362D566-35A8-459C-AB49-EB26E92CA2C9}" srcOrd="2" destOrd="0" presId="urn:microsoft.com/office/officeart/2005/8/layout/vList2"/>
    <dgm:cxn modelId="{42EAA924-8BF1-4B3F-994A-102A5C1D8100}" type="presParOf" srcId="{3BD0F084-DF67-4411-9A2D-57CF3E884BF2}" destId="{D99BB858-AF20-40EA-8EAB-EE03C777FBE8}" srcOrd="3" destOrd="0" presId="urn:microsoft.com/office/officeart/2005/8/layout/vList2"/>
    <dgm:cxn modelId="{17F3ED65-8E65-46C3-9BC9-C8F43DCB156A}" type="presParOf" srcId="{3BD0F084-DF67-4411-9A2D-57CF3E884BF2}" destId="{8B0C1129-D54E-4CFD-B525-BE4DC155C3A0}" srcOrd="4" destOrd="0" presId="urn:microsoft.com/office/officeart/2005/8/layout/vList2"/>
    <dgm:cxn modelId="{CBF85892-0842-4C11-A7C3-FFD0587DB089}" type="presParOf" srcId="{3BD0F084-DF67-4411-9A2D-57CF3E884BF2}" destId="{85474B83-0995-444B-8D4C-D2A246670577}" srcOrd="5" destOrd="0" presId="urn:microsoft.com/office/officeart/2005/8/layout/vList2"/>
    <dgm:cxn modelId="{A2383686-FC0F-43A6-963B-71E62E5D1C8C}" type="presParOf" srcId="{3BD0F084-DF67-4411-9A2D-57CF3E884BF2}" destId="{E3E2936F-3B22-4677-B3B9-54E07FCAD903}" srcOrd="6" destOrd="0" presId="urn:microsoft.com/office/officeart/2005/8/layout/vList2"/>
    <dgm:cxn modelId="{EFD0F2E5-CA6D-4F7E-BF1F-19DE17F22B46}" type="presParOf" srcId="{3BD0F084-DF67-4411-9A2D-57CF3E884BF2}" destId="{C968417E-6314-4BB4-8165-BA2956C65ABD}" srcOrd="7" destOrd="0" presId="urn:microsoft.com/office/officeart/2005/8/layout/vList2"/>
    <dgm:cxn modelId="{E24E3FC9-13BD-4E5C-B7FA-AE1BF0A526C6}" type="presParOf" srcId="{3BD0F084-DF67-4411-9A2D-57CF3E884BF2}" destId="{775FAAC9-E654-44D9-B360-545AB7A9856C}" srcOrd="8" destOrd="0" presId="urn:microsoft.com/office/officeart/2005/8/layout/vList2"/>
    <dgm:cxn modelId="{C1015EDB-7ED7-4006-9CDD-A03435E80017}" type="presParOf" srcId="{3BD0F084-DF67-4411-9A2D-57CF3E884BF2}" destId="{C98ADF17-469B-43F3-9659-6BE9A81C9624}" srcOrd="9" destOrd="0" presId="urn:microsoft.com/office/officeart/2005/8/layout/vList2"/>
    <dgm:cxn modelId="{4D8A1E78-E025-42D3-9E4E-A5E8E01A7333}" type="presParOf" srcId="{3BD0F084-DF67-4411-9A2D-57CF3E884BF2}" destId="{BA12054B-6935-4A5B-BEB0-5C2FCF05210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5E8E850-286A-47B5-AD7A-B3978DDBA5E3}">
      <dgm:prSet/>
      <dgm:spPr/>
      <dgm:t>
        <a:bodyPr/>
        <a:lstStyle/>
        <a:p>
          <a:r>
            <a:rPr lang="en-US" smtClean="0"/>
            <a:t>Scenarios should always be written from the user’s perspective and should be based on identified personas or real users. </a:t>
          </a:r>
          <a:endParaRPr lang="en-US" dirty="0"/>
        </a:p>
      </dgm:t>
    </dgm:pt>
    <dgm:pt modelId="{8C0D2209-4C35-481F-A525-669460B3745D}" type="parTrans" cxnId="{F4825BCB-45C6-4A6D-9B9C-000D8F014A61}">
      <dgm:prSet/>
      <dgm:spPr/>
      <dgm:t>
        <a:bodyPr/>
        <a:lstStyle/>
        <a:p>
          <a:endParaRPr lang="en-US"/>
        </a:p>
      </dgm:t>
    </dgm:pt>
    <dgm:pt modelId="{6571BB0D-19B3-482E-B235-DD117DAC91D8}" type="sibTrans" cxnId="{F4825BCB-45C6-4A6D-9B9C-000D8F014A61}">
      <dgm:prSet/>
      <dgm:spPr/>
      <dgm:t>
        <a:bodyPr/>
        <a:lstStyle/>
        <a:p>
          <a:endParaRPr lang="en-US"/>
        </a:p>
      </dgm:t>
    </dgm:pt>
    <dgm:pt modelId="{CDA621C0-BE1B-4C63-8F21-3E4FFB436371}">
      <dgm:prSet/>
      <dgm:spPr/>
      <dgm:t>
        <a:bodyPr/>
        <a:lstStyle/>
        <a:p>
          <a:r>
            <a:rPr lang="en-US" smtClean="0"/>
            <a:t>User stories are finer-grain narratives that set out, in a structured way, something that a user wants from a software system. </a:t>
          </a:r>
          <a:endParaRPr lang="en-US" dirty="0"/>
        </a:p>
      </dgm:t>
    </dgm:pt>
    <dgm:pt modelId="{509B6246-C4AB-4FBC-977A-00F87FF56B53}" type="parTrans" cxnId="{01E4AF71-2348-40F9-8384-054907580E3C}">
      <dgm:prSet/>
      <dgm:spPr/>
      <dgm:t>
        <a:bodyPr/>
        <a:lstStyle/>
        <a:p>
          <a:endParaRPr lang="en-US"/>
        </a:p>
      </dgm:t>
    </dgm:pt>
    <dgm:pt modelId="{CFD84C89-6B7D-4135-97A3-0EF1548B1906}" type="sibTrans" cxnId="{01E4AF71-2348-40F9-8384-054907580E3C}">
      <dgm:prSet/>
      <dgm:spPr/>
      <dgm:t>
        <a:bodyPr/>
        <a:lstStyle/>
        <a:p>
          <a:endParaRPr lang="en-US"/>
        </a:p>
      </dgm:t>
    </dgm:pt>
    <dgm:pt modelId="{C253CD42-8317-4119-8D0D-0F1DE4A9E605}">
      <dgm:prSet/>
      <dgm:spPr/>
      <dgm:t>
        <a:bodyPr/>
        <a:lstStyle/>
        <a:p>
          <a:r>
            <a:rPr lang="en-US" smtClean="0"/>
            <a:t>User stories may be used as a way of extending and adding detail to a scenario or as part of the description of system features.</a:t>
          </a:r>
          <a:endParaRPr lang="en-US" dirty="0"/>
        </a:p>
      </dgm:t>
    </dgm:pt>
    <dgm:pt modelId="{AF580CDC-5E74-447A-90BA-23D41810BF09}" type="parTrans" cxnId="{0663F801-FEDF-411F-AD13-4BF9044AA614}">
      <dgm:prSet/>
      <dgm:spPr/>
      <dgm:t>
        <a:bodyPr/>
        <a:lstStyle/>
        <a:p>
          <a:endParaRPr lang="en-US"/>
        </a:p>
      </dgm:t>
    </dgm:pt>
    <dgm:pt modelId="{AD0DC6D6-64B9-4428-8DE1-A9B9EB1842A4}" type="sibTrans" cxnId="{0663F801-FEDF-411F-AD13-4BF9044AA614}">
      <dgm:prSet/>
      <dgm:spPr/>
      <dgm:t>
        <a:bodyPr/>
        <a:lstStyle/>
        <a:p>
          <a:endParaRPr lang="en-US"/>
        </a:p>
      </dgm:t>
    </dgm:pt>
    <dgm:pt modelId="{1F755BDB-B649-437E-A416-F073CE1CFEDA}">
      <dgm:prSet/>
      <dgm:spPr/>
      <dgm:t>
        <a:bodyPr/>
        <a:lstStyle/>
        <a:p>
          <a:r>
            <a:rPr lang="en-US" smtClean="0"/>
            <a:t>The key influences in feature identification and design are user research, domain knowledge, product knowledge, and technology knowledge.</a:t>
          </a:r>
          <a:endParaRPr lang="en-US" dirty="0"/>
        </a:p>
      </dgm:t>
    </dgm:pt>
    <dgm:pt modelId="{7CB958E1-8B05-492E-A581-2F24D8CF7B65}" type="parTrans" cxnId="{04A5A2F8-A844-4492-8CEA-E80DB424E0DD}">
      <dgm:prSet/>
      <dgm:spPr/>
      <dgm:t>
        <a:bodyPr/>
        <a:lstStyle/>
        <a:p>
          <a:endParaRPr lang="en-US"/>
        </a:p>
      </dgm:t>
    </dgm:pt>
    <dgm:pt modelId="{3AA26142-7AA0-47B2-995D-D90363F80C51}" type="sibTrans" cxnId="{04A5A2F8-A844-4492-8CEA-E80DB424E0DD}">
      <dgm:prSet/>
      <dgm:spPr/>
      <dgm:t>
        <a:bodyPr/>
        <a:lstStyle/>
        <a:p>
          <a:endParaRPr lang="en-US"/>
        </a:p>
      </dgm:t>
    </dgm:pt>
    <dgm:pt modelId="{CA3A00BE-FDD8-4E64-A0EE-EB150DAF0419}">
      <dgm:prSet/>
      <dgm:spPr/>
      <dgm:t>
        <a:bodyPr/>
        <a:lstStyle/>
        <a:p>
          <a:r>
            <a:rPr lang="en-US" smtClean="0"/>
            <a:t>You can identify features from scenarios and stories by highlighting user actions in these narratives and thinking about the features that you need to support these actions.</a:t>
          </a:r>
          <a:endParaRPr lang="en-US" dirty="0"/>
        </a:p>
      </dgm:t>
    </dgm:pt>
    <dgm:pt modelId="{3C7A802E-C6FF-43DD-BA90-C257A9E11FC4}" type="parTrans" cxnId="{E21CF519-551A-45BD-93FD-7BD4A0AB44A4}">
      <dgm:prSet/>
      <dgm:spPr/>
      <dgm:t>
        <a:bodyPr/>
        <a:lstStyle/>
        <a:p>
          <a:endParaRPr lang="en-US"/>
        </a:p>
      </dgm:t>
    </dgm:pt>
    <dgm:pt modelId="{9AF1C426-1624-4733-B18D-97B6F3ACFE78}" type="sibTrans" cxnId="{E21CF519-551A-45BD-93FD-7BD4A0AB44A4}">
      <dgm:prSet/>
      <dgm:spPr/>
      <dgm:t>
        <a:bodyPr/>
        <a:lstStyle/>
        <a:p>
          <a:endParaRPr lang="en-US"/>
        </a:p>
      </dgm:t>
    </dgm:pt>
    <dgm:pt modelId="{3BD0F084-DF67-4411-9A2D-57CF3E884BF2}" type="pres">
      <dgm:prSet presAssocID="{586BE391-1FA8-430F-91D8-C6EE0A8B68EB}" presName="linear" presStyleCnt="0">
        <dgm:presLayoutVars>
          <dgm:animLvl val="lvl"/>
          <dgm:resizeHandles val="exact"/>
        </dgm:presLayoutVars>
      </dgm:prSet>
      <dgm:spPr/>
      <dgm:t>
        <a:bodyPr/>
        <a:lstStyle/>
        <a:p>
          <a:endParaRPr lang="en-US"/>
        </a:p>
      </dgm:t>
    </dgm:pt>
    <dgm:pt modelId="{5BE5345A-601A-4217-A01E-F130F37D3958}" type="pres">
      <dgm:prSet presAssocID="{F5E8E850-286A-47B5-AD7A-B3978DDBA5E3}" presName="parentText" presStyleLbl="node1" presStyleIdx="0" presStyleCnt="5">
        <dgm:presLayoutVars>
          <dgm:chMax val="0"/>
          <dgm:bulletEnabled val="1"/>
        </dgm:presLayoutVars>
      </dgm:prSet>
      <dgm:spPr/>
    </dgm:pt>
    <dgm:pt modelId="{615229DC-EDD5-4764-AFBE-5F8569138228}" type="pres">
      <dgm:prSet presAssocID="{6571BB0D-19B3-482E-B235-DD117DAC91D8}" presName="spacer" presStyleCnt="0"/>
      <dgm:spPr/>
    </dgm:pt>
    <dgm:pt modelId="{816B7DFF-EE10-4C1B-8673-B22BF2499D7A}" type="pres">
      <dgm:prSet presAssocID="{CDA621C0-BE1B-4C63-8F21-3E4FFB436371}" presName="parentText" presStyleLbl="node1" presStyleIdx="1" presStyleCnt="5">
        <dgm:presLayoutVars>
          <dgm:chMax val="0"/>
          <dgm:bulletEnabled val="1"/>
        </dgm:presLayoutVars>
      </dgm:prSet>
      <dgm:spPr/>
    </dgm:pt>
    <dgm:pt modelId="{A2A07C89-64A7-41DD-9945-9E0037AEB836}" type="pres">
      <dgm:prSet presAssocID="{CFD84C89-6B7D-4135-97A3-0EF1548B1906}" presName="spacer" presStyleCnt="0"/>
      <dgm:spPr/>
    </dgm:pt>
    <dgm:pt modelId="{A56AC700-EF0A-4970-9582-CF70100B6BA4}" type="pres">
      <dgm:prSet presAssocID="{C253CD42-8317-4119-8D0D-0F1DE4A9E605}" presName="parentText" presStyleLbl="node1" presStyleIdx="2" presStyleCnt="5">
        <dgm:presLayoutVars>
          <dgm:chMax val="0"/>
          <dgm:bulletEnabled val="1"/>
        </dgm:presLayoutVars>
      </dgm:prSet>
      <dgm:spPr/>
    </dgm:pt>
    <dgm:pt modelId="{3395917E-E156-46DF-9A8A-1B07397F7752}" type="pres">
      <dgm:prSet presAssocID="{AD0DC6D6-64B9-4428-8DE1-A9B9EB1842A4}" presName="spacer" presStyleCnt="0"/>
      <dgm:spPr/>
    </dgm:pt>
    <dgm:pt modelId="{2FAA41FE-B933-47D9-9584-EB34F8C80470}" type="pres">
      <dgm:prSet presAssocID="{1F755BDB-B649-437E-A416-F073CE1CFEDA}" presName="parentText" presStyleLbl="node1" presStyleIdx="3" presStyleCnt="5">
        <dgm:presLayoutVars>
          <dgm:chMax val="0"/>
          <dgm:bulletEnabled val="1"/>
        </dgm:presLayoutVars>
      </dgm:prSet>
      <dgm:spPr/>
    </dgm:pt>
    <dgm:pt modelId="{5099CE62-4DD2-46F0-9F94-E547F9E452DE}" type="pres">
      <dgm:prSet presAssocID="{3AA26142-7AA0-47B2-995D-D90363F80C51}" presName="spacer" presStyleCnt="0"/>
      <dgm:spPr/>
    </dgm:pt>
    <dgm:pt modelId="{DCB9E38E-2462-4E31-BE45-2689A9779CB0}" type="pres">
      <dgm:prSet presAssocID="{CA3A00BE-FDD8-4E64-A0EE-EB150DAF0419}" presName="parentText" presStyleLbl="node1" presStyleIdx="4" presStyleCnt="5">
        <dgm:presLayoutVars>
          <dgm:chMax val="0"/>
          <dgm:bulletEnabled val="1"/>
        </dgm:presLayoutVars>
      </dgm:prSet>
      <dgm:spPr/>
    </dgm:pt>
  </dgm:ptLst>
  <dgm:cxnLst>
    <dgm:cxn modelId="{11AB839E-F7D5-425F-B259-2BE908550313}" type="presOf" srcId="{CA3A00BE-FDD8-4E64-A0EE-EB150DAF0419}" destId="{DCB9E38E-2462-4E31-BE45-2689A9779CB0}" srcOrd="0" destOrd="0" presId="urn:microsoft.com/office/officeart/2005/8/layout/vList2"/>
    <dgm:cxn modelId="{3FDD0D0B-5DE6-4620-9002-39569715D9CF}" type="presOf" srcId="{C253CD42-8317-4119-8D0D-0F1DE4A9E605}" destId="{A56AC700-EF0A-4970-9582-CF70100B6BA4}" srcOrd="0" destOrd="0" presId="urn:microsoft.com/office/officeart/2005/8/layout/vList2"/>
    <dgm:cxn modelId="{F42A7AFF-6A4D-442B-9185-ED1BD314F5E8}" type="presOf" srcId="{1F755BDB-B649-437E-A416-F073CE1CFEDA}" destId="{2FAA41FE-B933-47D9-9584-EB34F8C80470}" srcOrd="0" destOrd="0" presId="urn:microsoft.com/office/officeart/2005/8/layout/vList2"/>
    <dgm:cxn modelId="{C5BAC0B9-66DC-40A4-9B8C-8361CF2DA8EF}" type="presOf" srcId="{CDA621C0-BE1B-4C63-8F21-3E4FFB436371}" destId="{816B7DFF-EE10-4C1B-8673-B22BF2499D7A}" srcOrd="0" destOrd="0" presId="urn:microsoft.com/office/officeart/2005/8/layout/vList2"/>
    <dgm:cxn modelId="{04A5A2F8-A844-4492-8CEA-E80DB424E0DD}" srcId="{586BE391-1FA8-430F-91D8-C6EE0A8B68EB}" destId="{1F755BDB-B649-437E-A416-F073CE1CFEDA}" srcOrd="3" destOrd="0" parTransId="{7CB958E1-8B05-492E-A581-2F24D8CF7B65}" sibTransId="{3AA26142-7AA0-47B2-995D-D90363F80C51}"/>
    <dgm:cxn modelId="{E21CF519-551A-45BD-93FD-7BD4A0AB44A4}" srcId="{586BE391-1FA8-430F-91D8-C6EE0A8B68EB}" destId="{CA3A00BE-FDD8-4E64-A0EE-EB150DAF0419}" srcOrd="4" destOrd="0" parTransId="{3C7A802E-C6FF-43DD-BA90-C257A9E11FC4}" sibTransId="{9AF1C426-1624-4733-B18D-97B6F3ACFE78}"/>
    <dgm:cxn modelId="{F4825BCB-45C6-4A6D-9B9C-000D8F014A61}" srcId="{586BE391-1FA8-430F-91D8-C6EE0A8B68EB}" destId="{F5E8E850-286A-47B5-AD7A-B3978DDBA5E3}" srcOrd="0" destOrd="0" parTransId="{8C0D2209-4C35-481F-A525-669460B3745D}" sibTransId="{6571BB0D-19B3-482E-B235-DD117DAC91D8}"/>
    <dgm:cxn modelId="{225557AE-B646-43DE-9D31-EA097405E2F1}" type="presOf" srcId="{586BE391-1FA8-430F-91D8-C6EE0A8B68EB}" destId="{3BD0F084-DF67-4411-9A2D-57CF3E884BF2}" srcOrd="0" destOrd="0" presId="urn:microsoft.com/office/officeart/2005/8/layout/vList2"/>
    <dgm:cxn modelId="{0663F801-FEDF-411F-AD13-4BF9044AA614}" srcId="{586BE391-1FA8-430F-91D8-C6EE0A8B68EB}" destId="{C253CD42-8317-4119-8D0D-0F1DE4A9E605}" srcOrd="2" destOrd="0" parTransId="{AF580CDC-5E74-447A-90BA-23D41810BF09}" sibTransId="{AD0DC6D6-64B9-4428-8DE1-A9B9EB1842A4}"/>
    <dgm:cxn modelId="{11902189-2014-4157-9BC1-DED87FCE876B}" type="presOf" srcId="{F5E8E850-286A-47B5-AD7A-B3978DDBA5E3}" destId="{5BE5345A-601A-4217-A01E-F130F37D3958}" srcOrd="0" destOrd="0" presId="urn:microsoft.com/office/officeart/2005/8/layout/vList2"/>
    <dgm:cxn modelId="{01E4AF71-2348-40F9-8384-054907580E3C}" srcId="{586BE391-1FA8-430F-91D8-C6EE0A8B68EB}" destId="{CDA621C0-BE1B-4C63-8F21-3E4FFB436371}" srcOrd="1" destOrd="0" parTransId="{509B6246-C4AB-4FBC-977A-00F87FF56B53}" sibTransId="{CFD84C89-6B7D-4135-97A3-0EF1548B1906}"/>
    <dgm:cxn modelId="{EC824978-8BA2-44D6-88C4-805CED37216A}" type="presParOf" srcId="{3BD0F084-DF67-4411-9A2D-57CF3E884BF2}" destId="{5BE5345A-601A-4217-A01E-F130F37D3958}" srcOrd="0" destOrd="0" presId="urn:microsoft.com/office/officeart/2005/8/layout/vList2"/>
    <dgm:cxn modelId="{D7453B1D-4A5C-4882-876D-D6BB4C8F2910}" type="presParOf" srcId="{3BD0F084-DF67-4411-9A2D-57CF3E884BF2}" destId="{615229DC-EDD5-4764-AFBE-5F8569138228}" srcOrd="1" destOrd="0" presId="urn:microsoft.com/office/officeart/2005/8/layout/vList2"/>
    <dgm:cxn modelId="{E9BF87C8-EA45-4318-A740-EBA0BC17F71E}" type="presParOf" srcId="{3BD0F084-DF67-4411-9A2D-57CF3E884BF2}" destId="{816B7DFF-EE10-4C1B-8673-B22BF2499D7A}" srcOrd="2" destOrd="0" presId="urn:microsoft.com/office/officeart/2005/8/layout/vList2"/>
    <dgm:cxn modelId="{7C82094C-F613-421C-A162-BE17E8BC37C0}" type="presParOf" srcId="{3BD0F084-DF67-4411-9A2D-57CF3E884BF2}" destId="{A2A07C89-64A7-41DD-9945-9E0037AEB836}" srcOrd="3" destOrd="0" presId="urn:microsoft.com/office/officeart/2005/8/layout/vList2"/>
    <dgm:cxn modelId="{7A414124-60FA-40F9-A99F-1C2C18D726BE}" type="presParOf" srcId="{3BD0F084-DF67-4411-9A2D-57CF3E884BF2}" destId="{A56AC700-EF0A-4970-9582-CF70100B6BA4}" srcOrd="4" destOrd="0" presId="urn:microsoft.com/office/officeart/2005/8/layout/vList2"/>
    <dgm:cxn modelId="{5DE70D12-C0BD-44B0-B4C1-36ADE4E5656D}" type="presParOf" srcId="{3BD0F084-DF67-4411-9A2D-57CF3E884BF2}" destId="{3395917E-E156-46DF-9A8A-1B07397F7752}" srcOrd="5" destOrd="0" presId="urn:microsoft.com/office/officeart/2005/8/layout/vList2"/>
    <dgm:cxn modelId="{112F598A-4D20-4C95-B5FB-45A72E624741}" type="presParOf" srcId="{3BD0F084-DF67-4411-9A2D-57CF3E884BF2}" destId="{2FAA41FE-B933-47D9-9584-EB34F8C80470}" srcOrd="6" destOrd="0" presId="urn:microsoft.com/office/officeart/2005/8/layout/vList2"/>
    <dgm:cxn modelId="{3850AFDA-88A0-4640-98E3-D32758F3C77C}" type="presParOf" srcId="{3BD0F084-DF67-4411-9A2D-57CF3E884BF2}" destId="{5099CE62-4DD2-46F0-9F94-E547F9E452DE}" srcOrd="7" destOrd="0" presId="urn:microsoft.com/office/officeart/2005/8/layout/vList2"/>
    <dgm:cxn modelId="{F68BBC80-3117-4FD5-A25D-A09B0F76A1F2}" type="presParOf" srcId="{3BD0F084-DF67-4411-9A2D-57CF3E884BF2}" destId="{DCB9E38E-2462-4E31-BE45-2689A9779CB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EA417EF2-D057-4B69-BC81-25A163EC2D16}"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87828831-5063-4671-B89B-8DCD99BEA5C8}"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61232BF-779F-4E0B-82D0-1C5804AF0E6F}">
      <dgm:prSet/>
      <dgm:spPr/>
      <dgm:t>
        <a:bodyPr/>
        <a:lstStyle/>
        <a:p>
          <a:r>
            <a:rPr lang="en-US" smtClean="0"/>
            <a:t>You need to have an understanding of your potential users to design features that they are likely to find useful and to design a user interface that is suited to them.</a:t>
          </a:r>
          <a:endParaRPr lang="en-US" dirty="0"/>
        </a:p>
      </dgm:t>
    </dgm:pt>
    <dgm:pt modelId="{056CDF60-E8F6-400C-8FD4-C1FB90850414}" type="parTrans" cxnId="{22EED904-F24B-4C29-BA10-97A5CDE6550E}">
      <dgm:prSet/>
      <dgm:spPr/>
      <dgm:t>
        <a:bodyPr/>
        <a:lstStyle/>
        <a:p>
          <a:endParaRPr lang="en-US"/>
        </a:p>
      </dgm:t>
    </dgm:pt>
    <dgm:pt modelId="{A2346558-CF23-457F-8753-D001F143557C}" type="sibTrans" cxnId="{22EED904-F24B-4C29-BA10-97A5CDE6550E}">
      <dgm:prSet/>
      <dgm:spPr/>
      <dgm:t>
        <a:bodyPr/>
        <a:lstStyle/>
        <a:p>
          <a:endParaRPr lang="en-US"/>
        </a:p>
      </dgm:t>
    </dgm:pt>
    <dgm:pt modelId="{B7E8F741-ECDF-47E1-9FFB-3F41D39800CE}">
      <dgm:prSet/>
      <dgm:spPr/>
      <dgm:t>
        <a:bodyPr/>
        <a:lstStyle/>
        <a:p>
          <a:r>
            <a:rPr lang="en-US" smtClean="0"/>
            <a:t>Personas are ‘imagined users’ where you create a character portrait of a type of user that you think might use your product. </a:t>
          </a:r>
          <a:endParaRPr lang="en-US" dirty="0"/>
        </a:p>
      </dgm:t>
    </dgm:pt>
    <dgm:pt modelId="{B1DF20D9-F4A7-4D62-A38C-FB49FB7E5C00}" type="parTrans" cxnId="{AD627341-F090-4F6D-8EC9-4C35235138D8}">
      <dgm:prSet/>
      <dgm:spPr/>
      <dgm:t>
        <a:bodyPr/>
        <a:lstStyle/>
        <a:p>
          <a:endParaRPr lang="en-US"/>
        </a:p>
      </dgm:t>
    </dgm:pt>
    <dgm:pt modelId="{639CF497-E935-4F9D-8A28-9E2D44B255DB}" type="sibTrans" cxnId="{AD627341-F090-4F6D-8EC9-4C35235138D8}">
      <dgm:prSet/>
      <dgm:spPr/>
      <dgm:t>
        <a:bodyPr/>
        <a:lstStyle/>
        <a:p>
          <a:endParaRPr lang="en-US"/>
        </a:p>
      </dgm:t>
    </dgm:pt>
    <dgm:pt modelId="{E290F78D-2FB5-4733-9251-37966BB63B29}">
      <dgm:prSet/>
      <dgm:spPr/>
      <dgm:t>
        <a:bodyPr/>
        <a:lstStyle/>
        <a:p>
          <a:r>
            <a:rPr lang="en-US" smtClean="0"/>
            <a:t>For example, if your product is aimed at managing appointments for dentists, you might create a dentist persona, a receptionist persona and a patient persona. </a:t>
          </a:r>
          <a:endParaRPr lang="en-US" dirty="0"/>
        </a:p>
      </dgm:t>
    </dgm:pt>
    <dgm:pt modelId="{B35D833A-D398-43A2-B1AF-9F6C8967DD6B}" type="parTrans" cxnId="{B7558D0D-2CC7-4731-8CDD-E29D8E483D04}">
      <dgm:prSet/>
      <dgm:spPr/>
      <dgm:t>
        <a:bodyPr/>
        <a:lstStyle/>
        <a:p>
          <a:endParaRPr lang="en-US"/>
        </a:p>
      </dgm:t>
    </dgm:pt>
    <dgm:pt modelId="{D755753E-5F4F-45B9-AAA8-C454175BBECD}" type="sibTrans" cxnId="{B7558D0D-2CC7-4731-8CDD-E29D8E483D04}">
      <dgm:prSet/>
      <dgm:spPr/>
      <dgm:t>
        <a:bodyPr/>
        <a:lstStyle/>
        <a:p>
          <a:endParaRPr lang="en-US"/>
        </a:p>
      </dgm:t>
    </dgm:pt>
    <dgm:pt modelId="{153339FE-5583-499E-A899-4EDE901D09CC}">
      <dgm:prSet/>
      <dgm:spPr/>
      <dgm:t>
        <a:bodyPr/>
        <a:lstStyle/>
        <a:p>
          <a:r>
            <a:rPr lang="en-US" smtClean="0"/>
            <a:t>Personas of different types of user help you imagine what these users may want to do with your software and how it might be used. They help you envisage difficulties that they might have in understanding and using product features.</a:t>
          </a:r>
          <a:endParaRPr lang="en-US" dirty="0"/>
        </a:p>
      </dgm:t>
    </dgm:pt>
    <dgm:pt modelId="{4A636CF4-64E6-491D-849C-2DBD3CECABAE}" type="parTrans" cxnId="{7D0108C8-7145-4D98-A282-68623D33F0B3}">
      <dgm:prSet/>
      <dgm:spPr/>
      <dgm:t>
        <a:bodyPr/>
        <a:lstStyle/>
        <a:p>
          <a:endParaRPr lang="en-US"/>
        </a:p>
      </dgm:t>
    </dgm:pt>
    <dgm:pt modelId="{7D95E942-4368-4228-BC45-84A95D38C684}" type="sibTrans" cxnId="{7D0108C8-7145-4D98-A282-68623D33F0B3}">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816CF3D5-BF6F-4182-BCD6-4F96B112B837}" type="pres">
      <dgm:prSet presAssocID="{961232BF-779F-4E0B-82D0-1C5804AF0E6F}" presName="parentText" presStyleLbl="node1" presStyleIdx="0" presStyleCnt="3">
        <dgm:presLayoutVars>
          <dgm:chMax val="0"/>
          <dgm:bulletEnabled val="1"/>
        </dgm:presLayoutVars>
      </dgm:prSet>
      <dgm:spPr/>
      <dgm:t>
        <a:bodyPr/>
        <a:lstStyle/>
        <a:p>
          <a:endParaRPr lang="en-US"/>
        </a:p>
      </dgm:t>
    </dgm:pt>
    <dgm:pt modelId="{7E533790-79B7-47E5-BD95-35D3FB171DE8}" type="pres">
      <dgm:prSet presAssocID="{A2346558-CF23-457F-8753-D001F143557C}" presName="spacer" presStyleCnt="0"/>
      <dgm:spPr/>
    </dgm:pt>
    <dgm:pt modelId="{D7E4A888-0916-4F9D-B349-457464595421}" type="pres">
      <dgm:prSet presAssocID="{B7E8F741-ECDF-47E1-9FFB-3F41D39800CE}" presName="parentText" presStyleLbl="node1" presStyleIdx="1" presStyleCnt="3">
        <dgm:presLayoutVars>
          <dgm:chMax val="0"/>
          <dgm:bulletEnabled val="1"/>
        </dgm:presLayoutVars>
      </dgm:prSet>
      <dgm:spPr/>
      <dgm:t>
        <a:bodyPr/>
        <a:lstStyle/>
        <a:p>
          <a:endParaRPr lang="en-US"/>
        </a:p>
      </dgm:t>
    </dgm:pt>
    <dgm:pt modelId="{EA2C1475-7B5B-4D84-B465-7A3B3D26897D}" type="pres">
      <dgm:prSet presAssocID="{B7E8F741-ECDF-47E1-9FFB-3F41D39800CE}" presName="childText" presStyleLbl="revTx" presStyleIdx="0" presStyleCnt="1">
        <dgm:presLayoutVars>
          <dgm:bulletEnabled val="1"/>
        </dgm:presLayoutVars>
      </dgm:prSet>
      <dgm:spPr/>
      <dgm:t>
        <a:bodyPr/>
        <a:lstStyle/>
        <a:p>
          <a:endParaRPr lang="en-US"/>
        </a:p>
      </dgm:t>
    </dgm:pt>
    <dgm:pt modelId="{6695973B-999A-431D-B139-6AE5F87C9996}" type="pres">
      <dgm:prSet presAssocID="{153339FE-5583-499E-A899-4EDE901D09CC}" presName="parentText" presStyleLbl="node1" presStyleIdx="2" presStyleCnt="3">
        <dgm:presLayoutVars>
          <dgm:chMax val="0"/>
          <dgm:bulletEnabled val="1"/>
        </dgm:presLayoutVars>
      </dgm:prSet>
      <dgm:spPr/>
      <dgm:t>
        <a:bodyPr/>
        <a:lstStyle/>
        <a:p>
          <a:endParaRPr lang="en-US"/>
        </a:p>
      </dgm:t>
    </dgm:pt>
  </dgm:ptLst>
  <dgm:cxnLst>
    <dgm:cxn modelId="{2EE339A1-AB1E-460F-AB01-A85DF566AC86}" type="presOf" srcId="{E290F78D-2FB5-4733-9251-37966BB63B29}" destId="{EA2C1475-7B5B-4D84-B465-7A3B3D26897D}" srcOrd="0" destOrd="0" presId="urn:microsoft.com/office/officeart/2005/8/layout/vList2"/>
    <dgm:cxn modelId="{AD627341-F090-4F6D-8EC9-4C35235138D8}" srcId="{586BE391-1FA8-430F-91D8-C6EE0A8B68EB}" destId="{B7E8F741-ECDF-47E1-9FFB-3F41D39800CE}" srcOrd="1" destOrd="0" parTransId="{B1DF20D9-F4A7-4D62-A38C-FB49FB7E5C00}" sibTransId="{639CF497-E935-4F9D-8A28-9E2D44B255DB}"/>
    <dgm:cxn modelId="{0270D98C-C75A-40F5-82C1-D20F86815467}" type="presOf" srcId="{586BE391-1FA8-430F-91D8-C6EE0A8B68EB}" destId="{A8156AF2-605B-41AA-AC4D-80BA962DA36A}" srcOrd="0" destOrd="0" presId="urn:microsoft.com/office/officeart/2005/8/layout/vList2"/>
    <dgm:cxn modelId="{22EED904-F24B-4C29-BA10-97A5CDE6550E}" srcId="{586BE391-1FA8-430F-91D8-C6EE0A8B68EB}" destId="{961232BF-779F-4E0B-82D0-1C5804AF0E6F}" srcOrd="0" destOrd="0" parTransId="{056CDF60-E8F6-400C-8FD4-C1FB90850414}" sibTransId="{A2346558-CF23-457F-8753-D001F143557C}"/>
    <dgm:cxn modelId="{331A95FA-8B06-43AE-A511-8BC40C74B12A}" type="presOf" srcId="{B7E8F741-ECDF-47E1-9FFB-3F41D39800CE}" destId="{D7E4A888-0916-4F9D-B349-457464595421}" srcOrd="0" destOrd="0" presId="urn:microsoft.com/office/officeart/2005/8/layout/vList2"/>
    <dgm:cxn modelId="{7D0108C8-7145-4D98-A282-68623D33F0B3}" srcId="{586BE391-1FA8-430F-91D8-C6EE0A8B68EB}" destId="{153339FE-5583-499E-A899-4EDE901D09CC}" srcOrd="2" destOrd="0" parTransId="{4A636CF4-64E6-491D-849C-2DBD3CECABAE}" sibTransId="{7D95E942-4368-4228-BC45-84A95D38C684}"/>
    <dgm:cxn modelId="{B7558D0D-2CC7-4731-8CDD-E29D8E483D04}" srcId="{B7E8F741-ECDF-47E1-9FFB-3F41D39800CE}" destId="{E290F78D-2FB5-4733-9251-37966BB63B29}" srcOrd="0" destOrd="0" parTransId="{B35D833A-D398-43A2-B1AF-9F6C8967DD6B}" sibTransId="{D755753E-5F4F-45B9-AAA8-C454175BBECD}"/>
    <dgm:cxn modelId="{BD32979F-377A-4A25-8924-DFF9941C5EEA}" type="presOf" srcId="{153339FE-5583-499E-A899-4EDE901D09CC}" destId="{6695973B-999A-431D-B139-6AE5F87C9996}" srcOrd="0" destOrd="0" presId="urn:microsoft.com/office/officeart/2005/8/layout/vList2"/>
    <dgm:cxn modelId="{BFE71A11-AF43-4D4D-9225-0C3A267D22C5}" type="presOf" srcId="{961232BF-779F-4E0B-82D0-1C5804AF0E6F}" destId="{816CF3D5-BF6F-4182-BCD6-4F96B112B837}" srcOrd="0" destOrd="0" presId="urn:microsoft.com/office/officeart/2005/8/layout/vList2"/>
    <dgm:cxn modelId="{47F9989A-1262-4900-B105-3A5BCAF17619}" type="presParOf" srcId="{A8156AF2-605B-41AA-AC4D-80BA962DA36A}" destId="{816CF3D5-BF6F-4182-BCD6-4F96B112B837}" srcOrd="0" destOrd="0" presId="urn:microsoft.com/office/officeart/2005/8/layout/vList2"/>
    <dgm:cxn modelId="{4FF5FE69-8759-4A1A-8384-211DBF0F3D6E}" type="presParOf" srcId="{A8156AF2-605B-41AA-AC4D-80BA962DA36A}" destId="{7E533790-79B7-47E5-BD95-35D3FB171DE8}" srcOrd="1" destOrd="0" presId="urn:microsoft.com/office/officeart/2005/8/layout/vList2"/>
    <dgm:cxn modelId="{66290A76-5013-4E47-B181-5D1BC2649814}" type="presParOf" srcId="{A8156AF2-605B-41AA-AC4D-80BA962DA36A}" destId="{D7E4A888-0916-4F9D-B349-457464595421}" srcOrd="2" destOrd="0" presId="urn:microsoft.com/office/officeart/2005/8/layout/vList2"/>
    <dgm:cxn modelId="{D5CC64F2-0639-459E-A68E-C22A7ED2F0EF}" type="presParOf" srcId="{A8156AF2-605B-41AA-AC4D-80BA962DA36A}" destId="{EA2C1475-7B5B-4D84-B465-7A3B3D26897D}" srcOrd="3" destOrd="0" presId="urn:microsoft.com/office/officeart/2005/8/layout/vList2"/>
    <dgm:cxn modelId="{863BB5D7-B5A5-445B-A22F-7C13B9437AB0}" type="presParOf" srcId="{A8156AF2-605B-41AA-AC4D-80BA962DA36A}" destId="{6695973B-999A-431D-B139-6AE5F87C999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Lst>
  <dgm:cxnLst>
    <dgm:cxn modelId="{5411FF2E-B43E-4AAD-9CC6-AFF14FE50077}" type="presOf" srcId="{586BE391-1FA8-430F-91D8-C6EE0A8B68EB}" destId="{A8156AF2-605B-41AA-AC4D-80BA962DA36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6BE391-1FA8-430F-91D8-C6EE0A8B68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6EBD963-A6B4-4968-BDBC-5B2193AFE164}">
      <dgm:prSet/>
      <dgm:spPr/>
      <dgm:t>
        <a:bodyPr/>
        <a:lstStyle/>
        <a:p>
          <a:r>
            <a:rPr lang="en-US" smtClean="0"/>
            <a:t>A persona should ‘paint a picture’ of a type of product user. They should be relatively short and easy-to-read.</a:t>
          </a:r>
          <a:endParaRPr lang="en-US" dirty="0"/>
        </a:p>
      </dgm:t>
    </dgm:pt>
    <dgm:pt modelId="{BD1E6AFD-7678-4ECC-9B75-84BFA2A1BF43}" type="parTrans" cxnId="{4EE0913A-C5C3-4C9A-96FE-4EE1672A683F}">
      <dgm:prSet/>
      <dgm:spPr/>
      <dgm:t>
        <a:bodyPr/>
        <a:lstStyle/>
        <a:p>
          <a:endParaRPr lang="en-US"/>
        </a:p>
      </dgm:t>
    </dgm:pt>
    <dgm:pt modelId="{1D1163DF-33A3-4506-987C-6981F1C6A522}" type="sibTrans" cxnId="{4EE0913A-C5C3-4C9A-96FE-4EE1672A683F}">
      <dgm:prSet/>
      <dgm:spPr/>
      <dgm:t>
        <a:bodyPr/>
        <a:lstStyle/>
        <a:p>
          <a:endParaRPr lang="en-US"/>
        </a:p>
      </dgm:t>
    </dgm:pt>
    <dgm:pt modelId="{A979791B-2C30-4F7D-834A-25579727DD72}">
      <dgm:prSet/>
      <dgm:spPr/>
      <dgm:t>
        <a:bodyPr/>
        <a:lstStyle/>
        <a:p>
          <a:r>
            <a:rPr lang="en-US" smtClean="0"/>
            <a:t>You should describe their background and why they might want to use your product. </a:t>
          </a:r>
          <a:endParaRPr lang="en-US" dirty="0"/>
        </a:p>
      </dgm:t>
    </dgm:pt>
    <dgm:pt modelId="{E31325EA-ED43-42DE-AE85-75591425773C}" type="parTrans" cxnId="{AAED4DDA-FEDB-4CEA-A695-CF3CB533B0F7}">
      <dgm:prSet/>
      <dgm:spPr/>
      <dgm:t>
        <a:bodyPr/>
        <a:lstStyle/>
        <a:p>
          <a:endParaRPr lang="en-US"/>
        </a:p>
      </dgm:t>
    </dgm:pt>
    <dgm:pt modelId="{17291DBF-9729-4DFF-AEDA-294A4C9009B8}" type="sibTrans" cxnId="{AAED4DDA-FEDB-4CEA-A695-CF3CB533B0F7}">
      <dgm:prSet/>
      <dgm:spPr/>
      <dgm:t>
        <a:bodyPr/>
        <a:lstStyle/>
        <a:p>
          <a:endParaRPr lang="en-US"/>
        </a:p>
      </dgm:t>
    </dgm:pt>
    <dgm:pt modelId="{FA416AED-7C80-4C47-8F55-04362C50FCA9}">
      <dgm:prSet/>
      <dgm:spPr/>
      <dgm:t>
        <a:bodyPr/>
        <a:lstStyle/>
        <a:p>
          <a:r>
            <a:rPr lang="en-US" smtClean="0"/>
            <a:t>You should also say something about their educational background and technical skills. </a:t>
          </a:r>
          <a:endParaRPr lang="en-US" dirty="0"/>
        </a:p>
      </dgm:t>
    </dgm:pt>
    <dgm:pt modelId="{A9DD2504-277B-47A0-8912-AE09CDE048DD}" type="parTrans" cxnId="{BDA1987B-C207-4E89-9708-677BEA9FBE9C}">
      <dgm:prSet/>
      <dgm:spPr/>
      <dgm:t>
        <a:bodyPr/>
        <a:lstStyle/>
        <a:p>
          <a:endParaRPr lang="en-US"/>
        </a:p>
      </dgm:t>
    </dgm:pt>
    <dgm:pt modelId="{FFEA6585-87AF-4723-AE8F-153E147696B6}" type="sibTrans" cxnId="{BDA1987B-C207-4E89-9708-677BEA9FBE9C}">
      <dgm:prSet/>
      <dgm:spPr/>
      <dgm:t>
        <a:bodyPr/>
        <a:lstStyle/>
        <a:p>
          <a:endParaRPr lang="en-US"/>
        </a:p>
      </dgm:t>
    </dgm:pt>
    <dgm:pt modelId="{A74EBED7-5836-4C0A-9E0F-B3F8D8A5CE6D}">
      <dgm:prSet/>
      <dgm:spPr/>
      <dgm:t>
        <a:bodyPr/>
        <a:lstStyle/>
        <a:p>
          <a:r>
            <a:rPr lang="en-US" smtClean="0"/>
            <a:t>These help you assess whether or not a software feature is likely to be useful, understandable and usable by typical product users</a:t>
          </a:r>
          <a:endParaRPr lang="en-US"/>
        </a:p>
      </dgm:t>
    </dgm:pt>
    <dgm:pt modelId="{FB9DFDD3-4E92-460A-B8BD-A437B450A089}" type="parTrans" cxnId="{80D85909-85E7-4D66-8B79-38E8A5A9DC99}">
      <dgm:prSet/>
      <dgm:spPr/>
      <dgm:t>
        <a:bodyPr/>
        <a:lstStyle/>
        <a:p>
          <a:endParaRPr lang="en-US"/>
        </a:p>
      </dgm:t>
    </dgm:pt>
    <dgm:pt modelId="{9228EFC6-C936-40B2-9B8B-1FDBE5F6B0FD}" type="sibTrans" cxnId="{80D85909-85E7-4D66-8B79-38E8A5A9DC99}">
      <dgm:prSet/>
      <dgm:spPr/>
      <dgm:t>
        <a:bodyPr/>
        <a:lstStyle/>
        <a:p>
          <a:endParaRPr lang="en-US"/>
        </a:p>
      </dgm:t>
    </dgm:pt>
    <dgm:pt modelId="{A8156AF2-605B-41AA-AC4D-80BA962DA36A}" type="pres">
      <dgm:prSet presAssocID="{586BE391-1FA8-430F-91D8-C6EE0A8B68EB}" presName="linear" presStyleCnt="0">
        <dgm:presLayoutVars>
          <dgm:animLvl val="lvl"/>
          <dgm:resizeHandles val="exact"/>
        </dgm:presLayoutVars>
      </dgm:prSet>
      <dgm:spPr/>
      <dgm:t>
        <a:bodyPr/>
        <a:lstStyle/>
        <a:p>
          <a:endParaRPr lang="en-US"/>
        </a:p>
      </dgm:t>
    </dgm:pt>
    <dgm:pt modelId="{94D4A5AB-893F-4F23-B94F-BA3BD1F9FAC4}" type="pres">
      <dgm:prSet presAssocID="{26EBD963-A6B4-4968-BDBC-5B2193AFE164}" presName="parentText" presStyleLbl="node1" presStyleIdx="0" presStyleCnt="4">
        <dgm:presLayoutVars>
          <dgm:chMax val="0"/>
          <dgm:bulletEnabled val="1"/>
        </dgm:presLayoutVars>
      </dgm:prSet>
      <dgm:spPr/>
      <dgm:t>
        <a:bodyPr/>
        <a:lstStyle/>
        <a:p>
          <a:endParaRPr lang="en-US"/>
        </a:p>
      </dgm:t>
    </dgm:pt>
    <dgm:pt modelId="{DD01B32C-A434-4DB2-9C62-0D727AD1FC7C}" type="pres">
      <dgm:prSet presAssocID="{1D1163DF-33A3-4506-987C-6981F1C6A522}" presName="spacer" presStyleCnt="0"/>
      <dgm:spPr/>
    </dgm:pt>
    <dgm:pt modelId="{2121530E-9DAE-4D8A-9FBC-42BF380E49AA}" type="pres">
      <dgm:prSet presAssocID="{A979791B-2C30-4F7D-834A-25579727DD72}" presName="parentText" presStyleLbl="node1" presStyleIdx="1" presStyleCnt="4">
        <dgm:presLayoutVars>
          <dgm:chMax val="0"/>
          <dgm:bulletEnabled val="1"/>
        </dgm:presLayoutVars>
      </dgm:prSet>
      <dgm:spPr/>
      <dgm:t>
        <a:bodyPr/>
        <a:lstStyle/>
        <a:p>
          <a:endParaRPr lang="en-US"/>
        </a:p>
      </dgm:t>
    </dgm:pt>
    <dgm:pt modelId="{1D1B1D7D-3DCF-4A29-BE80-C4AE715F7064}" type="pres">
      <dgm:prSet presAssocID="{17291DBF-9729-4DFF-AEDA-294A4C9009B8}" presName="spacer" presStyleCnt="0"/>
      <dgm:spPr/>
    </dgm:pt>
    <dgm:pt modelId="{121E8D08-06E8-4D1E-B41B-0F3E13662947}" type="pres">
      <dgm:prSet presAssocID="{FA416AED-7C80-4C47-8F55-04362C50FCA9}" presName="parentText" presStyleLbl="node1" presStyleIdx="2" presStyleCnt="4">
        <dgm:presLayoutVars>
          <dgm:chMax val="0"/>
          <dgm:bulletEnabled val="1"/>
        </dgm:presLayoutVars>
      </dgm:prSet>
      <dgm:spPr/>
      <dgm:t>
        <a:bodyPr/>
        <a:lstStyle/>
        <a:p>
          <a:endParaRPr lang="en-US"/>
        </a:p>
      </dgm:t>
    </dgm:pt>
    <dgm:pt modelId="{B0F93FA2-3390-42D3-83B4-883D3139FB14}" type="pres">
      <dgm:prSet presAssocID="{FFEA6585-87AF-4723-AE8F-153E147696B6}" presName="spacer" presStyleCnt="0"/>
      <dgm:spPr/>
    </dgm:pt>
    <dgm:pt modelId="{8AB41646-2D91-4F00-B493-298C5D4650EC}" type="pres">
      <dgm:prSet presAssocID="{A74EBED7-5836-4C0A-9E0F-B3F8D8A5CE6D}" presName="parentText" presStyleLbl="node1" presStyleIdx="3" presStyleCnt="4">
        <dgm:presLayoutVars>
          <dgm:chMax val="0"/>
          <dgm:bulletEnabled val="1"/>
        </dgm:presLayoutVars>
      </dgm:prSet>
      <dgm:spPr/>
      <dgm:t>
        <a:bodyPr/>
        <a:lstStyle/>
        <a:p>
          <a:endParaRPr lang="en-US"/>
        </a:p>
      </dgm:t>
    </dgm:pt>
  </dgm:ptLst>
  <dgm:cxnLst>
    <dgm:cxn modelId="{9D0D850F-3371-498E-A39F-BA8511AED08F}" type="presOf" srcId="{586BE391-1FA8-430F-91D8-C6EE0A8B68EB}" destId="{A8156AF2-605B-41AA-AC4D-80BA962DA36A}" srcOrd="0" destOrd="0" presId="urn:microsoft.com/office/officeart/2005/8/layout/vList2"/>
    <dgm:cxn modelId="{1883AEBF-C661-4439-8ACB-F5FA522304D4}" type="presOf" srcId="{A979791B-2C30-4F7D-834A-25579727DD72}" destId="{2121530E-9DAE-4D8A-9FBC-42BF380E49AA}" srcOrd="0" destOrd="0" presId="urn:microsoft.com/office/officeart/2005/8/layout/vList2"/>
    <dgm:cxn modelId="{FF9DBCD5-5237-4A80-87CC-2FCEBECF186F}" type="presOf" srcId="{26EBD963-A6B4-4968-BDBC-5B2193AFE164}" destId="{94D4A5AB-893F-4F23-B94F-BA3BD1F9FAC4}" srcOrd="0" destOrd="0" presId="urn:microsoft.com/office/officeart/2005/8/layout/vList2"/>
    <dgm:cxn modelId="{BDA1987B-C207-4E89-9708-677BEA9FBE9C}" srcId="{586BE391-1FA8-430F-91D8-C6EE0A8B68EB}" destId="{FA416AED-7C80-4C47-8F55-04362C50FCA9}" srcOrd="2" destOrd="0" parTransId="{A9DD2504-277B-47A0-8912-AE09CDE048DD}" sibTransId="{FFEA6585-87AF-4723-AE8F-153E147696B6}"/>
    <dgm:cxn modelId="{1E64BB68-397D-4CC1-8783-BB592B5C588D}" type="presOf" srcId="{FA416AED-7C80-4C47-8F55-04362C50FCA9}" destId="{121E8D08-06E8-4D1E-B41B-0F3E13662947}" srcOrd="0" destOrd="0" presId="urn:microsoft.com/office/officeart/2005/8/layout/vList2"/>
    <dgm:cxn modelId="{66729A40-062B-47B0-8DCA-88F9DCC7A71A}" type="presOf" srcId="{A74EBED7-5836-4C0A-9E0F-B3F8D8A5CE6D}" destId="{8AB41646-2D91-4F00-B493-298C5D4650EC}" srcOrd="0" destOrd="0" presId="urn:microsoft.com/office/officeart/2005/8/layout/vList2"/>
    <dgm:cxn modelId="{80D85909-85E7-4D66-8B79-38E8A5A9DC99}" srcId="{586BE391-1FA8-430F-91D8-C6EE0A8B68EB}" destId="{A74EBED7-5836-4C0A-9E0F-B3F8D8A5CE6D}" srcOrd="3" destOrd="0" parTransId="{FB9DFDD3-4E92-460A-B8BD-A437B450A089}" sibTransId="{9228EFC6-C936-40B2-9B8B-1FDBE5F6B0FD}"/>
    <dgm:cxn modelId="{AAED4DDA-FEDB-4CEA-A695-CF3CB533B0F7}" srcId="{586BE391-1FA8-430F-91D8-C6EE0A8B68EB}" destId="{A979791B-2C30-4F7D-834A-25579727DD72}" srcOrd="1" destOrd="0" parTransId="{E31325EA-ED43-42DE-AE85-75591425773C}" sibTransId="{17291DBF-9729-4DFF-AEDA-294A4C9009B8}"/>
    <dgm:cxn modelId="{4EE0913A-C5C3-4C9A-96FE-4EE1672A683F}" srcId="{586BE391-1FA8-430F-91D8-C6EE0A8B68EB}" destId="{26EBD963-A6B4-4968-BDBC-5B2193AFE164}" srcOrd="0" destOrd="0" parTransId="{BD1E6AFD-7678-4ECC-9B75-84BFA2A1BF43}" sibTransId="{1D1163DF-33A3-4506-987C-6981F1C6A522}"/>
    <dgm:cxn modelId="{AF993014-4DAB-49E3-B3EB-0FD421CC08A0}" type="presParOf" srcId="{A8156AF2-605B-41AA-AC4D-80BA962DA36A}" destId="{94D4A5AB-893F-4F23-B94F-BA3BD1F9FAC4}" srcOrd="0" destOrd="0" presId="urn:microsoft.com/office/officeart/2005/8/layout/vList2"/>
    <dgm:cxn modelId="{3975D5A7-FDA7-4B6D-890C-8A5605EC1E41}" type="presParOf" srcId="{A8156AF2-605B-41AA-AC4D-80BA962DA36A}" destId="{DD01B32C-A434-4DB2-9C62-0D727AD1FC7C}" srcOrd="1" destOrd="0" presId="urn:microsoft.com/office/officeart/2005/8/layout/vList2"/>
    <dgm:cxn modelId="{3128E2A4-63D4-418E-87C0-A080CECCCFB2}" type="presParOf" srcId="{A8156AF2-605B-41AA-AC4D-80BA962DA36A}" destId="{2121530E-9DAE-4D8A-9FBC-42BF380E49AA}" srcOrd="2" destOrd="0" presId="urn:microsoft.com/office/officeart/2005/8/layout/vList2"/>
    <dgm:cxn modelId="{6EDC8A3C-9C6B-4B28-B760-324194FE2B63}" type="presParOf" srcId="{A8156AF2-605B-41AA-AC4D-80BA962DA36A}" destId="{1D1B1D7D-3DCF-4A29-BE80-C4AE715F7064}" srcOrd="3" destOrd="0" presId="urn:microsoft.com/office/officeart/2005/8/layout/vList2"/>
    <dgm:cxn modelId="{97C909A7-9DD0-416F-9995-123A622EE179}" type="presParOf" srcId="{A8156AF2-605B-41AA-AC4D-80BA962DA36A}" destId="{121E8D08-06E8-4D1E-B41B-0F3E13662947}" srcOrd="4" destOrd="0" presId="urn:microsoft.com/office/officeart/2005/8/layout/vList2"/>
    <dgm:cxn modelId="{6086DC60-5D67-4E0B-8E8A-A1322E54CDAE}" type="presParOf" srcId="{A8156AF2-605B-41AA-AC4D-80BA962DA36A}" destId="{B0F93FA2-3390-42D3-83B4-883D3139FB14}" srcOrd="5" destOrd="0" presId="urn:microsoft.com/office/officeart/2005/8/layout/vList2"/>
    <dgm:cxn modelId="{B5A25E93-50B5-4BD1-96A3-6F84D3AEC2F7}" type="presParOf" srcId="{A8156AF2-605B-41AA-AC4D-80BA962DA36A}" destId="{8AB41646-2D91-4F00-B493-298C5D4650E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1ACFF-13E5-445B-8BF8-7ABBF67DD6EB}">
      <dsp:nvSpPr>
        <dsp:cNvPr id="0" name=""/>
        <dsp:cNvSpPr/>
      </dsp:nvSpPr>
      <dsp:spPr>
        <a:xfrm>
          <a:off x="0" y="57530"/>
          <a:ext cx="10515600" cy="15530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There are three factors that drive the design of software products</a:t>
          </a:r>
          <a:endParaRPr lang="en-US" sz="2800" kern="1200" dirty="0"/>
        </a:p>
      </dsp:txBody>
      <dsp:txXfrm>
        <a:off x="75813" y="133343"/>
        <a:ext cx="10363974" cy="1401402"/>
      </dsp:txXfrm>
    </dsp:sp>
    <dsp:sp modelId="{2FF26253-F1E1-4568-8DA9-DB0144D31469}">
      <dsp:nvSpPr>
        <dsp:cNvPr id="0" name=""/>
        <dsp:cNvSpPr/>
      </dsp:nvSpPr>
      <dsp:spPr>
        <a:xfrm>
          <a:off x="0" y="1610559"/>
          <a:ext cx="105156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smtClean="0"/>
            <a:t>Business and consumer needs that are not met by current products</a:t>
          </a:r>
          <a:endParaRPr lang="en-US" sz="2200" kern="1200" dirty="0"/>
        </a:p>
        <a:p>
          <a:pPr marL="228600" lvl="1" indent="-228600" algn="l" defTabSz="977900">
            <a:lnSpc>
              <a:spcPct val="90000"/>
            </a:lnSpc>
            <a:spcBef>
              <a:spcPct val="0"/>
            </a:spcBef>
            <a:spcAft>
              <a:spcPct val="20000"/>
            </a:spcAft>
            <a:buChar char="••"/>
          </a:pPr>
          <a:r>
            <a:rPr lang="en-US" sz="2200" kern="1200" smtClean="0"/>
            <a:t>Dissatisfaction with existing business or consumer software products</a:t>
          </a:r>
          <a:endParaRPr lang="en-US" sz="2200" kern="1200" dirty="0"/>
        </a:p>
        <a:p>
          <a:pPr marL="228600" lvl="1" indent="-228600" algn="l" defTabSz="977900">
            <a:lnSpc>
              <a:spcPct val="90000"/>
            </a:lnSpc>
            <a:spcBef>
              <a:spcPct val="0"/>
            </a:spcBef>
            <a:spcAft>
              <a:spcPct val="20000"/>
            </a:spcAft>
            <a:buChar char="••"/>
          </a:pPr>
          <a:r>
            <a:rPr lang="en-US" sz="2200" kern="1200" smtClean="0"/>
            <a:t>Changes in technology that make completely new types of product possible</a:t>
          </a:r>
          <a:endParaRPr lang="en-US" sz="2200" kern="1200" dirty="0"/>
        </a:p>
      </dsp:txBody>
      <dsp:txXfrm>
        <a:off x="0" y="1610559"/>
        <a:ext cx="10515600" cy="1130220"/>
      </dsp:txXfrm>
    </dsp:sp>
    <dsp:sp modelId="{86A4C816-0FE0-41CC-91DE-6BEAAC8CE06D}">
      <dsp:nvSpPr>
        <dsp:cNvPr id="0" name=""/>
        <dsp:cNvSpPr/>
      </dsp:nvSpPr>
      <dsp:spPr>
        <a:xfrm>
          <a:off x="0" y="2740779"/>
          <a:ext cx="10515600" cy="15530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In the early stage of product development, you are trying to understand, what product features would be useful to users, and what they like and dislike about the products that they use.</a:t>
          </a:r>
          <a:endParaRPr lang="en-US" sz="2800" kern="1200" dirty="0"/>
        </a:p>
      </dsp:txBody>
      <dsp:txXfrm>
        <a:off x="75813" y="2816592"/>
        <a:ext cx="10363974" cy="14014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85F2E-8A19-4EFC-9D23-B2851375D7EE}">
      <dsp:nvSpPr>
        <dsp:cNvPr id="0" name=""/>
        <dsp:cNvSpPr/>
      </dsp:nvSpPr>
      <dsp:spPr>
        <a:xfrm>
          <a:off x="0" y="94441"/>
          <a:ext cx="10515600"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The main benefit of personas is that they help you and other development team members empathize with potential users of the software. </a:t>
          </a:r>
          <a:endParaRPr lang="en-US" sz="2200" kern="1200" dirty="0"/>
        </a:p>
      </dsp:txBody>
      <dsp:txXfrm>
        <a:off x="42722" y="137163"/>
        <a:ext cx="10430156" cy="789716"/>
      </dsp:txXfrm>
    </dsp:sp>
    <dsp:sp modelId="{5EFFF450-5AD7-4E06-80C2-D1DBAFB67025}">
      <dsp:nvSpPr>
        <dsp:cNvPr id="0" name=""/>
        <dsp:cNvSpPr/>
      </dsp:nvSpPr>
      <dsp:spPr>
        <a:xfrm>
          <a:off x="0" y="1032961"/>
          <a:ext cx="10515600" cy="875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Personas help because they are a tool that allows developers to ‘step into the user’s shoes’. </a:t>
          </a:r>
          <a:endParaRPr lang="en-US" sz="2200" kern="1200" dirty="0"/>
        </a:p>
      </dsp:txBody>
      <dsp:txXfrm>
        <a:off x="42722" y="1075683"/>
        <a:ext cx="10430156" cy="789716"/>
      </dsp:txXfrm>
    </dsp:sp>
    <dsp:sp modelId="{1FA7FADB-CE2D-418D-8DD6-EE34D6DB5551}">
      <dsp:nvSpPr>
        <dsp:cNvPr id="0" name=""/>
        <dsp:cNvSpPr/>
      </dsp:nvSpPr>
      <dsp:spPr>
        <a:xfrm>
          <a:off x="0" y="1908121"/>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Instead of thinking about what you would do in a particular situation, you can imagine how a persona would behave and react. </a:t>
          </a:r>
          <a:endParaRPr lang="en-US" sz="1700" kern="1200" dirty="0"/>
        </a:p>
      </dsp:txBody>
      <dsp:txXfrm>
        <a:off x="0" y="1908121"/>
        <a:ext cx="10515600" cy="535095"/>
      </dsp:txXfrm>
    </dsp:sp>
    <dsp:sp modelId="{374584AA-94A4-4978-8949-ABEE0808EEEA}">
      <dsp:nvSpPr>
        <dsp:cNvPr id="0" name=""/>
        <dsp:cNvSpPr/>
      </dsp:nvSpPr>
      <dsp:spPr>
        <a:xfrm>
          <a:off x="0" y="2443216"/>
          <a:ext cx="10515600" cy="875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Personas can help you check your ideas to make sure that you are not including product features that aren’t really needed. </a:t>
          </a:r>
          <a:endParaRPr lang="en-US" sz="2200" kern="1200" dirty="0"/>
        </a:p>
      </dsp:txBody>
      <dsp:txXfrm>
        <a:off x="42722" y="2485938"/>
        <a:ext cx="10430156" cy="789716"/>
      </dsp:txXfrm>
    </dsp:sp>
    <dsp:sp modelId="{696678C0-BF6E-4C16-B6AB-A3D69D62E87C}">
      <dsp:nvSpPr>
        <dsp:cNvPr id="0" name=""/>
        <dsp:cNvSpPr/>
      </dsp:nvSpPr>
      <dsp:spPr>
        <a:xfrm>
          <a:off x="0" y="3381736"/>
          <a:ext cx="10515600" cy="875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They help you to avoid making unwarranted assumptions, based on your own knowledge, and designing an over-complicated or irrelevant product.</a:t>
          </a:r>
          <a:endParaRPr lang="en-US" sz="2200" kern="1200" dirty="0"/>
        </a:p>
      </dsp:txBody>
      <dsp:txXfrm>
        <a:off x="42722" y="3424458"/>
        <a:ext cx="10430156" cy="7897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0A651-1816-4548-B425-C258EEBA4F4B}">
      <dsp:nvSpPr>
        <dsp:cNvPr id="0" name=""/>
        <dsp:cNvSpPr/>
      </dsp:nvSpPr>
      <dsp:spPr>
        <a:xfrm>
          <a:off x="0" y="44694"/>
          <a:ext cx="10515600"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Personas should be based on an understanding of the potential product users, their jobs, their background and their aspirations. </a:t>
          </a:r>
          <a:endParaRPr lang="en-US" sz="2100" kern="1200" dirty="0"/>
        </a:p>
      </dsp:txBody>
      <dsp:txXfrm>
        <a:off x="40780" y="85474"/>
        <a:ext cx="10434040" cy="753819"/>
      </dsp:txXfrm>
    </dsp:sp>
    <dsp:sp modelId="{752093F4-A67D-4705-BDB9-AACA3410A532}">
      <dsp:nvSpPr>
        <dsp:cNvPr id="0" name=""/>
        <dsp:cNvSpPr/>
      </dsp:nvSpPr>
      <dsp:spPr>
        <a:xfrm>
          <a:off x="0" y="940554"/>
          <a:ext cx="10515600" cy="8353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You should study and survey potential users to understand what they want and how they might use the product. </a:t>
          </a:r>
          <a:endParaRPr lang="en-US" sz="2100" kern="1200" dirty="0"/>
        </a:p>
      </dsp:txBody>
      <dsp:txXfrm>
        <a:off x="40780" y="981334"/>
        <a:ext cx="10434040" cy="753819"/>
      </dsp:txXfrm>
    </dsp:sp>
    <dsp:sp modelId="{336317E5-8CC1-4479-9DD3-C49E5139A33F}">
      <dsp:nvSpPr>
        <dsp:cNvPr id="0" name=""/>
        <dsp:cNvSpPr/>
      </dsp:nvSpPr>
      <dsp:spPr>
        <a:xfrm>
          <a:off x="0" y="1836414"/>
          <a:ext cx="10515600" cy="8353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From this data, you can then abstract the essential information about the different types of product user and use this as a basis for creating personas. </a:t>
          </a:r>
          <a:endParaRPr lang="en-US" sz="2100" kern="1200" dirty="0"/>
        </a:p>
      </dsp:txBody>
      <dsp:txXfrm>
        <a:off x="40780" y="1877194"/>
        <a:ext cx="10434040" cy="753819"/>
      </dsp:txXfrm>
    </dsp:sp>
    <dsp:sp modelId="{8BF78773-376D-4DA0-A1A2-F6F0CA20F621}">
      <dsp:nvSpPr>
        <dsp:cNvPr id="0" name=""/>
        <dsp:cNvSpPr/>
      </dsp:nvSpPr>
      <dsp:spPr>
        <a:xfrm>
          <a:off x="0" y="2732274"/>
          <a:ext cx="10515600" cy="8353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Personas that are developed on the basis of limited user information are called proto-personas. </a:t>
          </a:r>
          <a:endParaRPr lang="en-US" sz="2100" kern="1200" dirty="0"/>
        </a:p>
      </dsp:txBody>
      <dsp:txXfrm>
        <a:off x="40780" y="2773054"/>
        <a:ext cx="10434040" cy="753819"/>
      </dsp:txXfrm>
    </dsp:sp>
    <dsp:sp modelId="{8B123DF5-3902-40FB-95C0-684273D673A5}">
      <dsp:nvSpPr>
        <dsp:cNvPr id="0" name=""/>
        <dsp:cNvSpPr/>
      </dsp:nvSpPr>
      <dsp:spPr>
        <a:xfrm>
          <a:off x="0" y="3567654"/>
          <a:ext cx="105156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smtClean="0"/>
            <a:t>Proto-personas may be created as a collective team exercise using whatever information is available about potential product users. They can never be as accurate as personas developed from detailed user studies, but they are better than nothing. </a:t>
          </a:r>
          <a:endParaRPr lang="en-US" sz="1600" kern="1200" dirty="0"/>
        </a:p>
      </dsp:txBody>
      <dsp:txXfrm>
        <a:off x="0" y="3567654"/>
        <a:ext cx="10515600" cy="7389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1D603-6C49-4F03-9A23-1B982E7A609B}">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A scenario is a narrative that describes how a user, or a group of users, might use your system. </a:t>
          </a:r>
          <a:endParaRPr lang="en-US" sz="2300" kern="1200" dirty="0"/>
        </a:p>
      </dsp:txBody>
      <dsp:txXfrm>
        <a:off x="1748064" y="2975"/>
        <a:ext cx="3342605" cy="2005563"/>
      </dsp:txXfrm>
    </dsp:sp>
    <dsp:sp modelId="{0D1C9562-20D0-4A7C-870E-A6D46017DAF3}">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There is no need to include everything in a scenario – the scenario isn’t a system specification. </a:t>
          </a:r>
          <a:endParaRPr lang="en-US" sz="2300" kern="1200" dirty="0"/>
        </a:p>
      </dsp:txBody>
      <dsp:txXfrm>
        <a:off x="5424930" y="2975"/>
        <a:ext cx="3342605" cy="2005563"/>
      </dsp:txXfrm>
    </dsp:sp>
    <dsp:sp modelId="{DA99B309-684E-467B-A375-6999C729D1FD}">
      <dsp:nvSpPr>
        <dsp:cNvPr id="0" name=""/>
        <dsp:cNvSpPr/>
      </dsp:nvSpPr>
      <dsp:spPr>
        <a:xfrm>
          <a:off x="1748064"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It is simply a description of a situation where a user is using your product’s features to do something that they want to do.</a:t>
          </a:r>
          <a:endParaRPr lang="en-US" sz="2300" kern="1200" dirty="0"/>
        </a:p>
      </dsp:txBody>
      <dsp:txXfrm>
        <a:off x="1748064" y="2342799"/>
        <a:ext cx="3342605" cy="2005563"/>
      </dsp:txXfrm>
    </dsp:sp>
    <dsp:sp modelId="{DDE04E0F-A6AB-43D6-8D27-DA00E280CA4C}">
      <dsp:nvSpPr>
        <dsp:cNvPr id="0" name=""/>
        <dsp:cNvSpPr/>
      </dsp:nvSpPr>
      <dsp:spPr>
        <a:xfrm>
          <a:off x="5424930" y="2342799"/>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Scenario descriptions may vary in length from two to three paragraphs up to a page of text.</a:t>
          </a:r>
          <a:endParaRPr lang="en-US" sz="2300" kern="1200" dirty="0"/>
        </a:p>
      </dsp:txBody>
      <dsp:txXfrm>
        <a:off x="5424930" y="2342799"/>
        <a:ext cx="3342605" cy="20055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DCA63-0F5C-4F4C-BDD4-6D0CD4ED34DD}">
      <dsp:nvSpPr>
        <dsp:cNvPr id="0" name=""/>
        <dsp:cNvSpPr/>
      </dsp:nvSpPr>
      <dsp:spPr>
        <a:xfrm rot="16200000">
          <a:off x="-1446105" y="1452435"/>
          <a:ext cx="5126180" cy="2221309"/>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6655" bIns="0" numCol="1" spcCol="1270" anchor="t" anchorCtr="0">
          <a:noAutofit/>
        </a:bodyPr>
        <a:lstStyle/>
        <a:p>
          <a:pPr lvl="0" algn="l" defTabSz="800100">
            <a:lnSpc>
              <a:spcPct val="90000"/>
            </a:lnSpc>
            <a:spcBef>
              <a:spcPct val="0"/>
            </a:spcBef>
            <a:spcAft>
              <a:spcPct val="35000"/>
            </a:spcAft>
          </a:pPr>
          <a:r>
            <a:rPr lang="en-US" sz="1800" kern="1200" smtClean="0"/>
            <a:t>A brief statement of the overall objective. </a:t>
          </a:r>
          <a:endParaRPr lang="en-US" sz="1800" kern="1200" dirty="0"/>
        </a:p>
        <a:p>
          <a:pPr marL="114300" lvl="1" indent="-114300" algn="l" defTabSz="622300">
            <a:lnSpc>
              <a:spcPct val="90000"/>
            </a:lnSpc>
            <a:spcBef>
              <a:spcPct val="0"/>
            </a:spcBef>
            <a:spcAft>
              <a:spcPct val="15000"/>
            </a:spcAft>
            <a:buChar char="••"/>
          </a:pPr>
          <a:r>
            <a:rPr lang="en-US" sz="1400" kern="1200" smtClean="0"/>
            <a:t>In Jack’s scenario, this is to support a class project on the fishing industry. </a:t>
          </a:r>
          <a:endParaRPr lang="en-US" sz="1400" kern="1200" dirty="0"/>
        </a:p>
      </dsp:txBody>
      <dsp:txXfrm rot="5400000">
        <a:off x="6330" y="1025236"/>
        <a:ext cx="2221309" cy="3075708"/>
      </dsp:txXfrm>
    </dsp:sp>
    <dsp:sp modelId="{D530762B-020B-486A-8B36-8AACD0E92126}">
      <dsp:nvSpPr>
        <dsp:cNvPr id="0" name=""/>
        <dsp:cNvSpPr/>
      </dsp:nvSpPr>
      <dsp:spPr>
        <a:xfrm rot="16200000">
          <a:off x="941801" y="1452435"/>
          <a:ext cx="5126180" cy="2221309"/>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6655" bIns="0" numCol="1" spcCol="1270" anchor="ctr" anchorCtr="0">
          <a:noAutofit/>
        </a:bodyPr>
        <a:lstStyle/>
        <a:p>
          <a:pPr lvl="0" algn="ctr" defTabSz="800100">
            <a:lnSpc>
              <a:spcPct val="90000"/>
            </a:lnSpc>
            <a:spcBef>
              <a:spcPct val="0"/>
            </a:spcBef>
            <a:spcAft>
              <a:spcPct val="35000"/>
            </a:spcAft>
          </a:pPr>
          <a:r>
            <a:rPr lang="en-US" sz="1800" kern="1200" smtClean="0"/>
            <a:t>References to the personas involved (Jack) so that you can get information about the capabilities and motivation of that user.</a:t>
          </a:r>
          <a:endParaRPr lang="en-US" sz="1800" kern="1200" dirty="0"/>
        </a:p>
      </dsp:txBody>
      <dsp:txXfrm rot="5400000">
        <a:off x="2394236" y="1025236"/>
        <a:ext cx="2221309" cy="3075708"/>
      </dsp:txXfrm>
    </dsp:sp>
    <dsp:sp modelId="{292A8EAE-AD3E-42C1-96BC-88AF6355F4EC}">
      <dsp:nvSpPr>
        <dsp:cNvPr id="0" name=""/>
        <dsp:cNvSpPr/>
      </dsp:nvSpPr>
      <dsp:spPr>
        <a:xfrm rot="16200000">
          <a:off x="3329709" y="1452435"/>
          <a:ext cx="5126180" cy="2221309"/>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6655" bIns="0" numCol="1" spcCol="1270" anchor="ctr" anchorCtr="0">
          <a:noAutofit/>
        </a:bodyPr>
        <a:lstStyle/>
        <a:p>
          <a:pPr lvl="0" algn="ctr" defTabSz="800100">
            <a:lnSpc>
              <a:spcPct val="90000"/>
            </a:lnSpc>
            <a:spcBef>
              <a:spcPct val="0"/>
            </a:spcBef>
            <a:spcAft>
              <a:spcPct val="35000"/>
            </a:spcAft>
          </a:pPr>
          <a:r>
            <a:rPr lang="en-US" sz="1800" kern="1200" smtClean="0"/>
            <a:t>Information about what is involved in doing the activity. For example, in Jack’s scenario this involves gathering reminiscences from relatives, accessing newspaper archives, etc.</a:t>
          </a:r>
          <a:endParaRPr lang="en-US" sz="1800" kern="1200" dirty="0"/>
        </a:p>
      </dsp:txBody>
      <dsp:txXfrm rot="5400000">
        <a:off x="4782144" y="1025236"/>
        <a:ext cx="2221309" cy="3075708"/>
      </dsp:txXfrm>
    </dsp:sp>
    <dsp:sp modelId="{F8407F43-8238-494D-85FE-7A524AED8647}">
      <dsp:nvSpPr>
        <dsp:cNvPr id="0" name=""/>
        <dsp:cNvSpPr/>
      </dsp:nvSpPr>
      <dsp:spPr>
        <a:xfrm rot="16200000">
          <a:off x="5717617" y="1452435"/>
          <a:ext cx="5126180" cy="2221309"/>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6655" bIns="0" numCol="1" spcCol="1270" anchor="t" anchorCtr="0">
          <a:noAutofit/>
        </a:bodyPr>
        <a:lstStyle/>
        <a:p>
          <a:pPr lvl="0" algn="l" defTabSz="800100">
            <a:lnSpc>
              <a:spcPct val="90000"/>
            </a:lnSpc>
            <a:spcBef>
              <a:spcPct val="0"/>
            </a:spcBef>
            <a:spcAft>
              <a:spcPct val="35000"/>
            </a:spcAft>
          </a:pPr>
          <a:r>
            <a:rPr lang="en-US" sz="1800" kern="1200" smtClean="0"/>
            <a:t>An explanation of problems that can’t be readily addressed using the existing system. </a:t>
          </a:r>
          <a:endParaRPr lang="en-US" sz="1800" kern="1200" dirty="0"/>
        </a:p>
        <a:p>
          <a:pPr marL="114300" lvl="1" indent="-114300" algn="l" defTabSz="622300">
            <a:lnSpc>
              <a:spcPct val="90000"/>
            </a:lnSpc>
            <a:spcBef>
              <a:spcPct val="0"/>
            </a:spcBef>
            <a:spcAft>
              <a:spcPct val="15000"/>
            </a:spcAft>
            <a:buChar char="••"/>
          </a:pPr>
          <a:r>
            <a:rPr lang="en-US" sz="1400" kern="1200" smtClean="0"/>
            <a:t>Young children don’t understand issues such as copyright and privacy, so photo sharing requires a site that a teacher can moderate to make sure that published images are legal and acceptable.</a:t>
          </a:r>
          <a:endParaRPr lang="en-US" sz="1400" kern="1200" dirty="0"/>
        </a:p>
      </dsp:txBody>
      <dsp:txXfrm rot="5400000">
        <a:off x="7170052" y="1025236"/>
        <a:ext cx="2221309" cy="3075708"/>
      </dsp:txXfrm>
    </dsp:sp>
    <dsp:sp modelId="{FFAC1E2C-01CC-4DA8-B56E-B7FCDDD9A37C}">
      <dsp:nvSpPr>
        <dsp:cNvPr id="0" name=""/>
        <dsp:cNvSpPr/>
      </dsp:nvSpPr>
      <dsp:spPr>
        <a:xfrm rot="16200000">
          <a:off x="8105524" y="1452435"/>
          <a:ext cx="5126180" cy="2221309"/>
        </a:xfrm>
        <a:prstGeom prst="flowChartManualOperati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6655" bIns="0" numCol="1" spcCol="1270" anchor="t" anchorCtr="0">
          <a:noAutofit/>
        </a:bodyPr>
        <a:lstStyle/>
        <a:p>
          <a:pPr lvl="0" algn="l" defTabSz="800100">
            <a:lnSpc>
              <a:spcPct val="90000"/>
            </a:lnSpc>
            <a:spcBef>
              <a:spcPct val="0"/>
            </a:spcBef>
            <a:spcAft>
              <a:spcPct val="35000"/>
            </a:spcAft>
          </a:pPr>
          <a:r>
            <a:rPr lang="en-US" sz="1800" kern="1200" smtClean="0"/>
            <a:t>A description of one way that the identified problem might be addressed. </a:t>
          </a:r>
          <a:endParaRPr lang="en-US" sz="1800" kern="1200" dirty="0"/>
        </a:p>
        <a:p>
          <a:pPr marL="114300" lvl="1" indent="-114300" algn="l" defTabSz="622300">
            <a:lnSpc>
              <a:spcPct val="90000"/>
            </a:lnSpc>
            <a:spcBef>
              <a:spcPct val="0"/>
            </a:spcBef>
            <a:spcAft>
              <a:spcPct val="15000"/>
            </a:spcAft>
            <a:buChar char="••"/>
          </a:pPr>
          <a:r>
            <a:rPr lang="en-US" sz="1400" kern="1200" smtClean="0"/>
            <a:t>In Jack’s scenario, the preferred approach is to use an external tool designed for school students. </a:t>
          </a:r>
          <a:endParaRPr lang="en-US" sz="1400" kern="1200" dirty="0"/>
        </a:p>
      </dsp:txBody>
      <dsp:txXfrm rot="5400000">
        <a:off x="9557959" y="1025236"/>
        <a:ext cx="2221309" cy="3075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3DC4A-08EE-498E-BCE3-6E63E24994F1}">
      <dsp:nvSpPr>
        <dsp:cNvPr id="0" name=""/>
        <dsp:cNvSpPr/>
      </dsp:nvSpPr>
      <dsp:spPr>
        <a:xfrm>
          <a:off x="0" y="361719"/>
          <a:ext cx="10515600"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smtClean="0"/>
            <a:t>A feature is a fragment of functionality such as a ‘print’ feature, a ‘change background feature’, a ‘new document’ feature and so on. </a:t>
          </a:r>
          <a:endParaRPr lang="en-US" sz="2900" kern="1200" dirty="0"/>
        </a:p>
      </dsp:txBody>
      <dsp:txXfrm>
        <a:off x="56315" y="418034"/>
        <a:ext cx="10402970" cy="1040990"/>
      </dsp:txXfrm>
    </dsp:sp>
    <dsp:sp modelId="{43F4ED3C-17B7-45AA-92E7-7A1B01894BFA}">
      <dsp:nvSpPr>
        <dsp:cNvPr id="0" name=""/>
        <dsp:cNvSpPr/>
      </dsp:nvSpPr>
      <dsp:spPr>
        <a:xfrm>
          <a:off x="0" y="1598859"/>
          <a:ext cx="10515600" cy="11536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smtClean="0"/>
            <a:t>Before you start programming a product, you should aim to create a list of features to be included in your product. </a:t>
          </a:r>
          <a:endParaRPr lang="en-US" sz="2900" kern="1200" dirty="0"/>
        </a:p>
      </dsp:txBody>
      <dsp:txXfrm>
        <a:off x="56315" y="1655174"/>
        <a:ext cx="10402970" cy="1040990"/>
      </dsp:txXfrm>
    </dsp:sp>
    <dsp:sp modelId="{F3825016-04A9-4F3B-AD40-7AAF1917DDA4}">
      <dsp:nvSpPr>
        <dsp:cNvPr id="0" name=""/>
        <dsp:cNvSpPr/>
      </dsp:nvSpPr>
      <dsp:spPr>
        <a:xfrm>
          <a:off x="0" y="2835999"/>
          <a:ext cx="10515600" cy="11536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smtClean="0"/>
            <a:t>The feature list should be your starting point for product design and development.</a:t>
          </a:r>
          <a:endParaRPr lang="en-US" sz="2900" kern="1200" dirty="0"/>
        </a:p>
      </dsp:txBody>
      <dsp:txXfrm>
        <a:off x="56315" y="2892314"/>
        <a:ext cx="10402970" cy="104099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B854-3580-49AD-ACBB-C0750684C6FA}">
      <dsp:nvSpPr>
        <dsp:cNvPr id="0" name=""/>
        <dsp:cNvSpPr/>
      </dsp:nvSpPr>
      <dsp:spPr>
        <a:xfrm>
          <a:off x="0" y="46153"/>
          <a:ext cx="11785600" cy="16222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 Emma’s scenario is different from Jack’s scenario in that it describes a common and well-understood process rather than something new. </a:t>
          </a:r>
          <a:endParaRPr lang="en-US" sz="2900" kern="1200" dirty="0"/>
        </a:p>
      </dsp:txBody>
      <dsp:txXfrm>
        <a:off x="79193" y="125346"/>
        <a:ext cx="11627214" cy="1463892"/>
      </dsp:txXfrm>
    </dsp:sp>
    <dsp:sp modelId="{BFD19E11-092E-4A1C-9A72-FC4BCD9E6252}">
      <dsp:nvSpPr>
        <dsp:cNvPr id="0" name=""/>
        <dsp:cNvSpPr/>
      </dsp:nvSpPr>
      <dsp:spPr>
        <a:xfrm>
          <a:off x="0" y="1751951"/>
          <a:ext cx="11785600" cy="16222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smtClean="0"/>
            <a:t>Emma is an e-learning sceptic and she is not interested in innovative applications. She wants a system that will make her life easier and reduce the amount of routine administration that she has to do.</a:t>
          </a:r>
          <a:endParaRPr lang="en-US" sz="2900" kern="1200" dirty="0"/>
        </a:p>
      </dsp:txBody>
      <dsp:txXfrm>
        <a:off x="79193" y="1831144"/>
        <a:ext cx="11627214" cy="1463892"/>
      </dsp:txXfrm>
    </dsp:sp>
    <dsp:sp modelId="{8BAD8A8B-F0C8-4F1F-B895-1968EF4D443F}">
      <dsp:nvSpPr>
        <dsp:cNvPr id="0" name=""/>
        <dsp:cNvSpPr/>
      </dsp:nvSpPr>
      <dsp:spPr>
        <a:xfrm>
          <a:off x="0" y="3457749"/>
          <a:ext cx="11785600" cy="162227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smtClean="0"/>
            <a:t>The scenario discusses how parts of the process (setting up an email group and web page) are automated by the iLearn system. </a:t>
          </a:r>
          <a:endParaRPr lang="en-US" sz="2900" kern="1200" dirty="0"/>
        </a:p>
      </dsp:txBody>
      <dsp:txXfrm>
        <a:off x="79193" y="3536942"/>
        <a:ext cx="11627214" cy="14638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89338-C15A-467D-9F95-25B171522F76}">
      <dsp:nvSpPr>
        <dsp:cNvPr id="0" name=""/>
        <dsp:cNvSpPr/>
      </dsp:nvSpPr>
      <dsp:spPr>
        <a:xfrm>
          <a:off x="0" y="783953"/>
          <a:ext cx="3678382" cy="278343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1" kern="1200" dirty="0" smtClean="0">
              <a:effectLst>
                <a:outerShdw blurRad="38100" dist="38100" dir="2700000" algn="tl">
                  <a:srgbClr val="000000">
                    <a:alpha val="43137"/>
                  </a:srgbClr>
                </a:outerShdw>
              </a:effectLst>
            </a:rPr>
            <a:t>Emma’s scenario: using </a:t>
          </a:r>
          <a:r>
            <a:rPr lang="en-US" sz="3900" b="1" kern="1200" dirty="0" err="1" smtClean="0">
              <a:effectLst>
                <a:outerShdw blurRad="38100" dist="38100" dir="2700000" algn="tl">
                  <a:srgbClr val="000000">
                    <a:alpha val="43137"/>
                  </a:srgbClr>
                </a:outerShdw>
              </a:effectLst>
            </a:rPr>
            <a:t>iLearn</a:t>
          </a:r>
          <a:r>
            <a:rPr lang="en-US" sz="3900" b="1" kern="1200" dirty="0" smtClean="0">
              <a:effectLst>
                <a:outerShdw blurRad="38100" dist="38100" dir="2700000" algn="tl">
                  <a:srgbClr val="000000">
                    <a:alpha val="43137"/>
                  </a:srgbClr>
                </a:outerShdw>
              </a:effectLst>
            </a:rPr>
            <a:t> for administration </a:t>
          </a:r>
          <a:endParaRPr lang="en-US" sz="3900" kern="1200" dirty="0"/>
        </a:p>
      </dsp:txBody>
      <dsp:txXfrm>
        <a:off x="135876" y="919829"/>
        <a:ext cx="3406630" cy="251167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92DDF-2887-41E8-90DD-FEB4139F4E8A}">
      <dsp:nvSpPr>
        <dsp:cNvPr id="0" name=""/>
        <dsp:cNvSpPr/>
      </dsp:nvSpPr>
      <dsp:spPr>
        <a:xfrm>
          <a:off x="0" y="113650"/>
          <a:ext cx="11785600"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Scenarios should always be written from the user’s perspective and based on identified personas or real users.</a:t>
          </a:r>
          <a:endParaRPr lang="en-US" sz="2700" kern="1200" dirty="0"/>
        </a:p>
      </dsp:txBody>
      <dsp:txXfrm>
        <a:off x="52431" y="166081"/>
        <a:ext cx="11680738" cy="969198"/>
      </dsp:txXfrm>
    </dsp:sp>
    <dsp:sp modelId="{4F832B3D-352F-4AFD-ABC4-2F070830F8F6}">
      <dsp:nvSpPr>
        <dsp:cNvPr id="0" name=""/>
        <dsp:cNvSpPr/>
      </dsp:nvSpPr>
      <dsp:spPr>
        <a:xfrm>
          <a:off x="0" y="1265470"/>
          <a:ext cx="11785600"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Your starting point for scenario writing should be the personas that you have created. You should normally try to imagine several scenarios from each persona.</a:t>
          </a:r>
          <a:endParaRPr lang="en-US" sz="2700" kern="1200" dirty="0"/>
        </a:p>
      </dsp:txBody>
      <dsp:txXfrm>
        <a:off x="52431" y="1317901"/>
        <a:ext cx="11680738" cy="969198"/>
      </dsp:txXfrm>
    </dsp:sp>
    <dsp:sp modelId="{7353B181-6263-4E52-B688-321A869F449E}">
      <dsp:nvSpPr>
        <dsp:cNvPr id="0" name=""/>
        <dsp:cNvSpPr/>
      </dsp:nvSpPr>
      <dsp:spPr>
        <a:xfrm>
          <a:off x="0" y="2417290"/>
          <a:ext cx="11785600" cy="1074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Ideally, scenarios should be general and should not include implementation information. </a:t>
          </a:r>
          <a:endParaRPr lang="en-US" sz="2700" kern="1200" dirty="0"/>
        </a:p>
      </dsp:txBody>
      <dsp:txXfrm>
        <a:off x="52431" y="2469721"/>
        <a:ext cx="11680738" cy="969198"/>
      </dsp:txXfrm>
    </dsp:sp>
    <dsp:sp modelId="{B24519E4-6B4C-46DF-907F-42CEDF777CAC}">
      <dsp:nvSpPr>
        <dsp:cNvPr id="0" name=""/>
        <dsp:cNvSpPr/>
      </dsp:nvSpPr>
      <dsp:spPr>
        <a:xfrm>
          <a:off x="0" y="3491350"/>
          <a:ext cx="117856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smtClean="0"/>
            <a:t>However, describing an implementation is often the easiest way to explain how a task is done.</a:t>
          </a:r>
          <a:endParaRPr lang="en-US" sz="2100" kern="1200" dirty="0"/>
        </a:p>
      </dsp:txBody>
      <dsp:txXfrm>
        <a:off x="0" y="3491350"/>
        <a:ext cx="11785600" cy="447120"/>
      </dsp:txXfrm>
    </dsp:sp>
    <dsp:sp modelId="{42667619-517E-4C7F-88A6-F4E15A934265}">
      <dsp:nvSpPr>
        <dsp:cNvPr id="0" name=""/>
        <dsp:cNvSpPr/>
      </dsp:nvSpPr>
      <dsp:spPr>
        <a:xfrm>
          <a:off x="0" y="3938470"/>
          <a:ext cx="11785600"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It is important to ensure that you have coverage of all of the potential user roles when describing a system.</a:t>
          </a:r>
          <a:endParaRPr lang="en-US" sz="2700" kern="1200" dirty="0"/>
        </a:p>
      </dsp:txBody>
      <dsp:txXfrm>
        <a:off x="52431" y="3990901"/>
        <a:ext cx="11680738" cy="96919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E3301-38D3-49A6-BA79-DEDA7444A02F}">
      <dsp:nvSpPr>
        <dsp:cNvPr id="0" name=""/>
        <dsp:cNvSpPr/>
      </dsp:nvSpPr>
      <dsp:spPr>
        <a:xfrm>
          <a:off x="0" y="66017"/>
          <a:ext cx="1178560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smtClean="0"/>
            <a:t>It is easy for anyone to read and understand scenarios, so it is possible to get users involved in their development. </a:t>
          </a:r>
          <a:endParaRPr lang="en-US" sz="2600" kern="1200" dirty="0"/>
        </a:p>
      </dsp:txBody>
      <dsp:txXfrm>
        <a:off x="50489" y="116506"/>
        <a:ext cx="11684622" cy="933302"/>
      </dsp:txXfrm>
    </dsp:sp>
    <dsp:sp modelId="{B282B8BA-63DC-46DB-AD0F-40148A094603}">
      <dsp:nvSpPr>
        <dsp:cNvPr id="0" name=""/>
        <dsp:cNvSpPr/>
      </dsp:nvSpPr>
      <dsp:spPr>
        <a:xfrm>
          <a:off x="0" y="1175177"/>
          <a:ext cx="11785600"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smtClean="0"/>
            <a:t>The best approach is to develop an imaginary scenario based on our understanding of how the system might be used then ask users to explain what you have got wrong. </a:t>
          </a:r>
          <a:endParaRPr lang="en-US" sz="2600" kern="1200" dirty="0"/>
        </a:p>
      </dsp:txBody>
      <dsp:txXfrm>
        <a:off x="50489" y="1225666"/>
        <a:ext cx="11684622" cy="933302"/>
      </dsp:txXfrm>
    </dsp:sp>
    <dsp:sp modelId="{7749A3A5-D22C-4CEC-B828-D06A5E377DE0}">
      <dsp:nvSpPr>
        <dsp:cNvPr id="0" name=""/>
        <dsp:cNvSpPr/>
      </dsp:nvSpPr>
      <dsp:spPr>
        <a:xfrm>
          <a:off x="0" y="2284337"/>
          <a:ext cx="11785600"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smtClean="0"/>
            <a:t>They might ask about things they did not understand and suggest how the scenario could be extended and made more realistic.</a:t>
          </a:r>
          <a:endParaRPr lang="en-US" sz="2600" kern="1200" dirty="0"/>
        </a:p>
      </dsp:txBody>
      <dsp:txXfrm>
        <a:off x="50489" y="2334826"/>
        <a:ext cx="11684622" cy="933302"/>
      </dsp:txXfrm>
    </dsp:sp>
    <dsp:sp modelId="{350DC162-EA8D-4C4F-A0F1-8780CFF4D8DE}">
      <dsp:nvSpPr>
        <dsp:cNvPr id="0" name=""/>
        <dsp:cNvSpPr/>
      </dsp:nvSpPr>
      <dsp:spPr>
        <a:xfrm>
          <a:off x="0" y="3393498"/>
          <a:ext cx="11785600" cy="1034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smtClean="0"/>
            <a:t>Our experience was that users are not good at writing scenarios.</a:t>
          </a:r>
          <a:endParaRPr lang="en-US" sz="2600" kern="1200" dirty="0"/>
        </a:p>
      </dsp:txBody>
      <dsp:txXfrm>
        <a:off x="50489" y="3443987"/>
        <a:ext cx="11684622" cy="933302"/>
      </dsp:txXfrm>
    </dsp:sp>
    <dsp:sp modelId="{0FF01707-7581-47D5-A77A-C9416E53AC74}">
      <dsp:nvSpPr>
        <dsp:cNvPr id="0" name=""/>
        <dsp:cNvSpPr/>
      </dsp:nvSpPr>
      <dsp:spPr>
        <a:xfrm>
          <a:off x="0" y="4427778"/>
          <a:ext cx="11785600"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smtClean="0"/>
            <a:t>The scenarios that they created were based on how they worked at the moment. They were far too detailed and the users couldn’t easily generalize their experience.</a:t>
          </a:r>
          <a:endParaRPr lang="en-US" sz="2000" kern="1200" dirty="0"/>
        </a:p>
      </dsp:txBody>
      <dsp:txXfrm>
        <a:off x="0" y="4427778"/>
        <a:ext cx="11785600" cy="63238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419AE-BBE7-40AB-A8B1-E805F70F6D09}">
      <dsp:nvSpPr>
        <dsp:cNvPr id="0" name=""/>
        <dsp:cNvSpPr/>
      </dsp:nvSpPr>
      <dsp:spPr>
        <a:xfrm>
          <a:off x="0" y="19859"/>
          <a:ext cx="11785600" cy="8353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Scenarios are high-level stories of system use. They should describe a sequence of interactions with the system but should not include details of these interactions.</a:t>
          </a:r>
          <a:endParaRPr lang="en-US" sz="2100" kern="1200" dirty="0"/>
        </a:p>
      </dsp:txBody>
      <dsp:txXfrm>
        <a:off x="40780" y="60639"/>
        <a:ext cx="11704040" cy="753819"/>
      </dsp:txXfrm>
    </dsp:sp>
    <dsp:sp modelId="{A815DCFE-9F67-40BF-AF35-CF24AB0F221A}">
      <dsp:nvSpPr>
        <dsp:cNvPr id="0" name=""/>
        <dsp:cNvSpPr/>
      </dsp:nvSpPr>
      <dsp:spPr>
        <a:xfrm>
          <a:off x="0" y="915719"/>
          <a:ext cx="11785600" cy="8353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User stories are finer-grain narratives that set out in a more detailed and structured way a single thing that a user wants from a software system. </a:t>
          </a:r>
          <a:endParaRPr lang="en-US" sz="2100" kern="1200" dirty="0"/>
        </a:p>
      </dsp:txBody>
      <dsp:txXfrm>
        <a:off x="40780" y="956499"/>
        <a:ext cx="11704040" cy="753819"/>
      </dsp:txXfrm>
    </dsp:sp>
    <dsp:sp modelId="{4BCA66A0-3647-4060-B0BE-BED23A9819C1}">
      <dsp:nvSpPr>
        <dsp:cNvPr id="0" name=""/>
        <dsp:cNvSpPr/>
      </dsp:nvSpPr>
      <dsp:spPr>
        <a:xfrm>
          <a:off x="0" y="1751099"/>
          <a:ext cx="11785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smtClean="0"/>
            <a:t>As an author, I need a way to organize the book that I’m writing into chapters and sections. </a:t>
          </a:r>
          <a:endParaRPr lang="en-US" sz="1600" kern="1200" dirty="0"/>
        </a:p>
      </dsp:txBody>
      <dsp:txXfrm>
        <a:off x="0" y="1751099"/>
        <a:ext cx="11785600" cy="347760"/>
      </dsp:txXfrm>
    </dsp:sp>
    <dsp:sp modelId="{D774C8A8-C49D-4506-AD23-77ED49D43D9D}">
      <dsp:nvSpPr>
        <dsp:cNvPr id="0" name=""/>
        <dsp:cNvSpPr/>
      </dsp:nvSpPr>
      <dsp:spPr>
        <a:xfrm>
          <a:off x="0" y="2098859"/>
          <a:ext cx="11785600" cy="8353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This story reflects what has become the standard format of a user story:</a:t>
          </a:r>
          <a:endParaRPr lang="en-US" sz="2100" kern="1200" dirty="0"/>
        </a:p>
      </dsp:txBody>
      <dsp:txXfrm>
        <a:off x="40780" y="2139639"/>
        <a:ext cx="11704040" cy="753819"/>
      </dsp:txXfrm>
    </dsp:sp>
    <dsp:sp modelId="{0734F0CB-DEDA-4239-B6AE-8286A8DB3FA5}">
      <dsp:nvSpPr>
        <dsp:cNvPr id="0" name=""/>
        <dsp:cNvSpPr/>
      </dsp:nvSpPr>
      <dsp:spPr>
        <a:xfrm>
          <a:off x="0" y="2934239"/>
          <a:ext cx="117856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smtClean="0"/>
            <a:t>As a</a:t>
          </a:r>
          <a:r>
            <a:rPr lang="en-US" sz="1600" kern="1200" smtClean="0"/>
            <a:t> &lt;role&gt;, I &lt;want | need&gt; </a:t>
          </a:r>
          <a:r>
            <a:rPr lang="en-US" sz="1600" b="1" kern="1200" smtClean="0"/>
            <a:t>to</a:t>
          </a:r>
          <a:r>
            <a:rPr lang="en-US" sz="1600" kern="1200" smtClean="0"/>
            <a:t> &lt;do something&gt;</a:t>
          </a:r>
          <a:endParaRPr lang="en-US" sz="1600" kern="1200" dirty="0"/>
        </a:p>
        <a:p>
          <a:pPr marL="342900" lvl="2" indent="-171450" algn="l" defTabSz="711200">
            <a:lnSpc>
              <a:spcPct val="90000"/>
            </a:lnSpc>
            <a:spcBef>
              <a:spcPct val="0"/>
            </a:spcBef>
            <a:spcAft>
              <a:spcPct val="20000"/>
            </a:spcAft>
            <a:buChar char="••"/>
          </a:pPr>
          <a:r>
            <a:rPr lang="en-US" sz="1600" kern="1200" smtClean="0"/>
            <a:t>As a teacher, I want to tell all members of my group when new information is available</a:t>
          </a:r>
          <a:endParaRPr lang="en-US" sz="1600" kern="1200" dirty="0"/>
        </a:p>
      </dsp:txBody>
      <dsp:txXfrm>
        <a:off x="0" y="2934239"/>
        <a:ext cx="11785600" cy="554242"/>
      </dsp:txXfrm>
    </dsp:sp>
    <dsp:sp modelId="{7CF2DDE2-DFB8-4ECF-9187-3FE727B07544}">
      <dsp:nvSpPr>
        <dsp:cNvPr id="0" name=""/>
        <dsp:cNvSpPr/>
      </dsp:nvSpPr>
      <dsp:spPr>
        <a:xfrm>
          <a:off x="0" y="3488481"/>
          <a:ext cx="11785600" cy="8353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smtClean="0"/>
            <a:t>A variant of this standard format adds a justification for the action:</a:t>
          </a:r>
          <a:endParaRPr lang="en-US" sz="2100" kern="1200" dirty="0"/>
        </a:p>
      </dsp:txBody>
      <dsp:txXfrm>
        <a:off x="40780" y="3529261"/>
        <a:ext cx="11704040" cy="753819"/>
      </dsp:txXfrm>
    </dsp:sp>
    <dsp:sp modelId="{33494F18-B3A0-490D-8F71-3B1DBCA43C87}">
      <dsp:nvSpPr>
        <dsp:cNvPr id="0" name=""/>
        <dsp:cNvSpPr/>
      </dsp:nvSpPr>
      <dsp:spPr>
        <a:xfrm>
          <a:off x="0" y="4323861"/>
          <a:ext cx="117856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smtClean="0"/>
            <a:t>As a</a:t>
          </a:r>
          <a:r>
            <a:rPr lang="en-US" sz="1600" kern="1200" smtClean="0"/>
            <a:t> &lt;role&gt; I &lt;want | need&gt; </a:t>
          </a:r>
          <a:r>
            <a:rPr lang="en-US" sz="1600" b="1" kern="1200" smtClean="0"/>
            <a:t>to</a:t>
          </a:r>
          <a:r>
            <a:rPr lang="en-US" sz="1600" kern="1200" smtClean="0"/>
            <a:t> &lt;do something&gt; </a:t>
          </a:r>
          <a:r>
            <a:rPr lang="en-US" sz="1600" b="1" kern="1200" smtClean="0"/>
            <a:t>so that</a:t>
          </a:r>
          <a:r>
            <a:rPr lang="en-US" sz="1600" kern="1200" smtClean="0"/>
            <a:t> &lt;reason&gt;</a:t>
          </a:r>
          <a:endParaRPr lang="en-US" sz="1600" kern="1200" dirty="0"/>
        </a:p>
        <a:p>
          <a:pPr marL="342900" lvl="2" indent="-171450" algn="l" defTabSz="711200">
            <a:lnSpc>
              <a:spcPct val="90000"/>
            </a:lnSpc>
            <a:spcBef>
              <a:spcPct val="0"/>
            </a:spcBef>
            <a:spcAft>
              <a:spcPct val="20000"/>
            </a:spcAft>
            <a:buChar char="••"/>
          </a:pPr>
          <a:r>
            <a:rPr lang="en-US" sz="1600" kern="1200" smtClean="0"/>
            <a:t>As a teacher, I need to be able to report who is attending a class trip so that the school maintains the required health and safety records.</a:t>
          </a:r>
          <a:endParaRPr lang="en-US" sz="1600" kern="1200" dirty="0"/>
        </a:p>
      </dsp:txBody>
      <dsp:txXfrm>
        <a:off x="0" y="4323861"/>
        <a:ext cx="11785600" cy="78246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AF7A3-E1DA-4E17-85DC-4068190BF3BF}">
      <dsp:nvSpPr>
        <dsp:cNvPr id="0" name=""/>
        <dsp:cNvSpPr/>
      </dsp:nvSpPr>
      <dsp:spPr>
        <a:xfrm>
          <a:off x="0" y="35074"/>
          <a:ext cx="11785600" cy="10725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An important use of user stories is in planning.</a:t>
          </a:r>
          <a:endParaRPr lang="en-US" sz="2700" kern="1200" dirty="0"/>
        </a:p>
      </dsp:txBody>
      <dsp:txXfrm>
        <a:off x="52359" y="87433"/>
        <a:ext cx="11680882" cy="967861"/>
      </dsp:txXfrm>
    </dsp:sp>
    <dsp:sp modelId="{F40475DF-7248-4741-94DE-8DF154CC525B}">
      <dsp:nvSpPr>
        <dsp:cNvPr id="0" name=""/>
        <dsp:cNvSpPr/>
      </dsp:nvSpPr>
      <dsp:spPr>
        <a:xfrm>
          <a:off x="0" y="1107653"/>
          <a:ext cx="1178560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smtClean="0"/>
            <a:t>Many users of the Scrum method represent the product backlog as a set of user stories. </a:t>
          </a:r>
          <a:endParaRPr lang="en-US" sz="2100" kern="1200" dirty="0"/>
        </a:p>
      </dsp:txBody>
      <dsp:txXfrm>
        <a:off x="0" y="1107653"/>
        <a:ext cx="11785600" cy="447120"/>
      </dsp:txXfrm>
    </dsp:sp>
    <dsp:sp modelId="{8830458E-8289-4275-A721-C326D6822881}">
      <dsp:nvSpPr>
        <dsp:cNvPr id="0" name=""/>
        <dsp:cNvSpPr/>
      </dsp:nvSpPr>
      <dsp:spPr>
        <a:xfrm>
          <a:off x="0" y="1554773"/>
          <a:ext cx="11785600" cy="10725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User stories should focus on a clearly defined system feature or aspect of a feature that can be implemented within a single sprint. </a:t>
          </a:r>
          <a:endParaRPr lang="en-US" sz="2700" kern="1200" dirty="0"/>
        </a:p>
      </dsp:txBody>
      <dsp:txXfrm>
        <a:off x="52359" y="1607132"/>
        <a:ext cx="11680882" cy="967861"/>
      </dsp:txXfrm>
    </dsp:sp>
    <dsp:sp modelId="{837A61C6-FFF0-48FB-B9A7-4287FED2C2E0}">
      <dsp:nvSpPr>
        <dsp:cNvPr id="0" name=""/>
        <dsp:cNvSpPr/>
      </dsp:nvSpPr>
      <dsp:spPr>
        <a:xfrm>
          <a:off x="0" y="2705112"/>
          <a:ext cx="11785600" cy="107257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If the story is about a more complex feature that might take several sprints to implement, then it is called an epic.</a:t>
          </a:r>
          <a:endParaRPr lang="en-US" sz="2700" kern="1200" dirty="0"/>
        </a:p>
      </dsp:txBody>
      <dsp:txXfrm>
        <a:off x="52359" y="2757471"/>
        <a:ext cx="11680882" cy="967861"/>
      </dsp:txXfrm>
    </dsp:sp>
    <dsp:sp modelId="{BB73DBEA-8AA0-4B13-90D7-887E224F2FDB}">
      <dsp:nvSpPr>
        <dsp:cNvPr id="0" name=""/>
        <dsp:cNvSpPr/>
      </dsp:nvSpPr>
      <dsp:spPr>
        <a:xfrm>
          <a:off x="0" y="3777691"/>
          <a:ext cx="11785600"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smtClean="0"/>
            <a:t>As a system manager, I need a way to backup the system and restore either individual applications, files, directories or the whole system.</a:t>
          </a:r>
          <a:endParaRPr lang="en-US" sz="2100" kern="1200" dirty="0"/>
        </a:p>
        <a:p>
          <a:pPr marL="228600" lvl="1" indent="-228600" algn="l" defTabSz="933450">
            <a:lnSpc>
              <a:spcPct val="90000"/>
            </a:lnSpc>
            <a:spcBef>
              <a:spcPct val="0"/>
            </a:spcBef>
            <a:spcAft>
              <a:spcPct val="20000"/>
            </a:spcAft>
            <a:buChar char="••"/>
          </a:pPr>
          <a:r>
            <a:rPr lang="en-US" sz="2100" kern="1200" smtClean="0"/>
            <a:t>There is a lot of functionality associated with this user story. For implementation, it should be broken down into simpler stories with each story focusing on a single aspect of the backup system.</a:t>
          </a:r>
          <a:endParaRPr lang="en-US" sz="2100" kern="1200" dirty="0"/>
        </a:p>
      </dsp:txBody>
      <dsp:txXfrm>
        <a:off x="0" y="3777691"/>
        <a:ext cx="11785600" cy="131341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EB850-25A2-410A-8111-146CCDE761AB}">
      <dsp:nvSpPr>
        <dsp:cNvPr id="0" name=""/>
        <dsp:cNvSpPr/>
      </dsp:nvSpPr>
      <dsp:spPr>
        <a:xfrm>
          <a:off x="0" y="584530"/>
          <a:ext cx="11785600" cy="19094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dirty="0" smtClean="0"/>
            <a:t>Stories can be used to describe features in your product that should be implemented.</a:t>
          </a:r>
          <a:endParaRPr lang="en-US" sz="4800" kern="1200" dirty="0"/>
        </a:p>
      </dsp:txBody>
      <dsp:txXfrm>
        <a:off x="93211" y="677741"/>
        <a:ext cx="11599178" cy="1723017"/>
      </dsp:txXfrm>
    </dsp:sp>
    <dsp:sp modelId="{5735E368-6721-4419-83A2-647083B7D56F}">
      <dsp:nvSpPr>
        <dsp:cNvPr id="0" name=""/>
        <dsp:cNvSpPr/>
      </dsp:nvSpPr>
      <dsp:spPr>
        <a:xfrm>
          <a:off x="0" y="2632210"/>
          <a:ext cx="11785600" cy="19094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l" defTabSz="2133600">
            <a:lnSpc>
              <a:spcPct val="90000"/>
            </a:lnSpc>
            <a:spcBef>
              <a:spcPct val="0"/>
            </a:spcBef>
            <a:spcAft>
              <a:spcPct val="35000"/>
            </a:spcAft>
          </a:pPr>
          <a:r>
            <a:rPr lang="en-US" sz="4800" kern="1200" smtClean="0"/>
            <a:t>Each feature can have a set of associated stories that describe how that feature is used</a:t>
          </a:r>
          <a:endParaRPr lang="en-US" sz="4800" kern="1200"/>
        </a:p>
      </dsp:txBody>
      <dsp:txXfrm>
        <a:off x="93211" y="2725421"/>
        <a:ext cx="11599178" cy="172301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954F5-5BC7-4F12-8883-F3204A4560F4}">
      <dsp:nvSpPr>
        <dsp:cNvPr id="0" name=""/>
        <dsp:cNvSpPr/>
      </dsp:nvSpPr>
      <dsp:spPr>
        <a:xfrm>
          <a:off x="0" y="1938"/>
          <a:ext cx="1051560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It makes sense in any product development to spend time trying to understand the potential users and customers of your product. </a:t>
          </a:r>
          <a:endParaRPr lang="en-US" sz="2200" kern="1200" dirty="0"/>
        </a:p>
      </dsp:txBody>
      <dsp:txXfrm>
        <a:off x="60077" y="62015"/>
        <a:ext cx="10395446" cy="1110539"/>
      </dsp:txXfrm>
    </dsp:sp>
    <dsp:sp modelId="{5C5964E1-5E17-49F9-BD2B-0E09E2433445}">
      <dsp:nvSpPr>
        <dsp:cNvPr id="0" name=""/>
        <dsp:cNvSpPr/>
      </dsp:nvSpPr>
      <dsp:spPr>
        <a:xfrm>
          <a:off x="0" y="1295992"/>
          <a:ext cx="10515600" cy="12306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A range of techniques have been developed for understanding the ways that people work and use software.</a:t>
          </a:r>
          <a:endParaRPr lang="en-US" sz="2200" kern="1200" dirty="0"/>
        </a:p>
      </dsp:txBody>
      <dsp:txXfrm>
        <a:off x="60077" y="1356069"/>
        <a:ext cx="10395446" cy="1110539"/>
      </dsp:txXfrm>
    </dsp:sp>
    <dsp:sp modelId="{E4BE9D73-546C-4F76-92D5-A4A212DA6F4F}">
      <dsp:nvSpPr>
        <dsp:cNvPr id="0" name=""/>
        <dsp:cNvSpPr/>
      </dsp:nvSpPr>
      <dsp:spPr>
        <a:xfrm>
          <a:off x="0" y="2526685"/>
          <a:ext cx="10515600"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These include user interviews, surveys, ethnography and task analysis. </a:t>
          </a:r>
          <a:endParaRPr lang="en-US" sz="1700" kern="1200" dirty="0"/>
        </a:p>
        <a:p>
          <a:pPr marL="171450" lvl="1" indent="-171450" algn="l" defTabSz="755650">
            <a:lnSpc>
              <a:spcPct val="90000"/>
            </a:lnSpc>
            <a:spcBef>
              <a:spcPct val="0"/>
            </a:spcBef>
            <a:spcAft>
              <a:spcPct val="20000"/>
            </a:spcAft>
            <a:buChar char="••"/>
          </a:pPr>
          <a:r>
            <a:rPr lang="en-US" sz="1700" kern="1200" smtClean="0"/>
            <a:t>Some of these techniques are expensive and unrealistic for small companies. </a:t>
          </a:r>
          <a:endParaRPr lang="en-US" sz="1700" kern="1200" dirty="0"/>
        </a:p>
      </dsp:txBody>
      <dsp:txXfrm>
        <a:off x="0" y="2526685"/>
        <a:ext cx="10515600" cy="592020"/>
      </dsp:txXfrm>
    </dsp:sp>
    <dsp:sp modelId="{074EA932-9F5F-4921-9491-33196054244F}">
      <dsp:nvSpPr>
        <dsp:cNvPr id="0" name=""/>
        <dsp:cNvSpPr/>
      </dsp:nvSpPr>
      <dsp:spPr>
        <a:xfrm>
          <a:off x="0" y="3118705"/>
          <a:ext cx="10515600" cy="12306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Informal user analysis and discussions, which simply involve asking users about their work, the software that they use, and its strengths and weaknesses are inexpensive and very valuable.</a:t>
          </a:r>
          <a:endParaRPr lang="en-US" sz="2200" kern="1200" dirty="0"/>
        </a:p>
      </dsp:txBody>
      <dsp:txXfrm>
        <a:off x="60077" y="3178782"/>
        <a:ext cx="10395446" cy="111053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55374-C80B-4559-8E14-6156D94D2A16}">
      <dsp:nvSpPr>
        <dsp:cNvPr id="0" name=""/>
        <dsp:cNvSpPr/>
      </dsp:nvSpPr>
      <dsp:spPr>
        <a:xfrm>
          <a:off x="0" y="24955"/>
          <a:ext cx="11785600"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As you can express all of the functionality described in a scenario as user stories, do you really need scenarios?’</a:t>
          </a:r>
          <a:endParaRPr lang="en-US" sz="2700" kern="1200" dirty="0"/>
        </a:p>
      </dsp:txBody>
      <dsp:txXfrm>
        <a:off x="52431" y="77386"/>
        <a:ext cx="11680738" cy="969198"/>
      </dsp:txXfrm>
    </dsp:sp>
    <dsp:sp modelId="{CD47966E-3164-4E09-813A-AD9117A982D5}">
      <dsp:nvSpPr>
        <dsp:cNvPr id="0" name=""/>
        <dsp:cNvSpPr/>
      </dsp:nvSpPr>
      <dsp:spPr>
        <a:xfrm>
          <a:off x="0" y="1176775"/>
          <a:ext cx="11785600"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Scenarios are more natural and are helpful for the following reasons:</a:t>
          </a:r>
          <a:endParaRPr lang="en-US" sz="2700" kern="1200" dirty="0"/>
        </a:p>
      </dsp:txBody>
      <dsp:txXfrm>
        <a:off x="52431" y="1229206"/>
        <a:ext cx="11680738" cy="969198"/>
      </dsp:txXfrm>
    </dsp:sp>
    <dsp:sp modelId="{2B9081C8-1804-4ED4-888F-C0A0DE568078}">
      <dsp:nvSpPr>
        <dsp:cNvPr id="0" name=""/>
        <dsp:cNvSpPr/>
      </dsp:nvSpPr>
      <dsp:spPr>
        <a:xfrm>
          <a:off x="0" y="2250835"/>
          <a:ext cx="11785600" cy="2850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smtClean="0"/>
            <a:t>Scenarios read more naturally because they describe what a user of a system is actually doing with that system. People often find it easier to relate to this specific information rather than the statement of wants or needs set out in a set of user stories.</a:t>
          </a:r>
          <a:endParaRPr lang="en-US" sz="2100" kern="1200" dirty="0"/>
        </a:p>
        <a:p>
          <a:pPr marL="228600" lvl="1" indent="-228600" algn="l" defTabSz="933450">
            <a:lnSpc>
              <a:spcPct val="90000"/>
            </a:lnSpc>
            <a:spcBef>
              <a:spcPct val="0"/>
            </a:spcBef>
            <a:spcAft>
              <a:spcPct val="20000"/>
            </a:spcAft>
            <a:buChar char="••"/>
          </a:pPr>
          <a:r>
            <a:rPr lang="en-US" sz="2100" kern="1200" smtClean="0"/>
            <a:t>If you are interviewing real users or are checking a scenario with real users, they don’t talk in the stylized way that is used in user stories. People relate better to the more natural narrative in scenarios.</a:t>
          </a:r>
          <a:endParaRPr lang="en-US" sz="2100" kern="1200" dirty="0"/>
        </a:p>
        <a:p>
          <a:pPr marL="228600" lvl="1" indent="-228600" algn="l" defTabSz="933450">
            <a:lnSpc>
              <a:spcPct val="90000"/>
            </a:lnSpc>
            <a:spcBef>
              <a:spcPct val="0"/>
            </a:spcBef>
            <a:spcAft>
              <a:spcPct val="20000"/>
            </a:spcAft>
            <a:buChar char="••"/>
          </a:pPr>
          <a:r>
            <a:rPr lang="en-US" sz="2100" kern="1200" smtClean="0"/>
            <a:t>Scenarios often provide more context - information about what the user is trying to do and their normal ways of working. You can do this in user stories, but it means that they are no longer simple statements about the use of a system feature.</a:t>
          </a:r>
          <a:endParaRPr lang="en-US" sz="2100" kern="1200" dirty="0"/>
        </a:p>
      </dsp:txBody>
      <dsp:txXfrm>
        <a:off x="0" y="2250835"/>
        <a:ext cx="11785600" cy="285039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32DE5-3B97-4F90-9DDE-F3BC9E9F1726}">
      <dsp:nvSpPr>
        <dsp:cNvPr id="0" name=""/>
        <dsp:cNvSpPr/>
      </dsp:nvSpPr>
      <dsp:spPr>
        <a:xfrm>
          <a:off x="0" y="25720"/>
          <a:ext cx="11785600"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Your aim in the initial stage of product design should be to create a list of features that define your product. </a:t>
          </a:r>
          <a:endParaRPr lang="en-US" sz="2200" kern="1200" dirty="0"/>
        </a:p>
      </dsp:txBody>
      <dsp:txXfrm>
        <a:off x="42722" y="68442"/>
        <a:ext cx="11700156" cy="789716"/>
      </dsp:txXfrm>
    </dsp:sp>
    <dsp:sp modelId="{457E0D6D-6F8E-4411-A097-E2717D695D87}">
      <dsp:nvSpPr>
        <dsp:cNvPr id="0" name=""/>
        <dsp:cNvSpPr/>
      </dsp:nvSpPr>
      <dsp:spPr>
        <a:xfrm>
          <a:off x="0" y="964240"/>
          <a:ext cx="11785600" cy="875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A feature is a way of allowing users to access and use your product’s functionality so the feature list defines the overall functionality of the system.</a:t>
          </a:r>
          <a:endParaRPr lang="en-US" sz="2200" kern="1200" dirty="0"/>
        </a:p>
      </dsp:txBody>
      <dsp:txXfrm>
        <a:off x="42722" y="1006962"/>
        <a:ext cx="11700156" cy="789716"/>
      </dsp:txXfrm>
    </dsp:sp>
    <dsp:sp modelId="{2017E271-30EF-4B18-9596-454BC051B331}">
      <dsp:nvSpPr>
        <dsp:cNvPr id="0" name=""/>
        <dsp:cNvSpPr/>
      </dsp:nvSpPr>
      <dsp:spPr>
        <a:xfrm>
          <a:off x="0" y="1902760"/>
          <a:ext cx="11785600" cy="875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Features should be independent, coherent and relevant:</a:t>
          </a:r>
          <a:endParaRPr lang="en-US" sz="2200" kern="1200" dirty="0"/>
        </a:p>
      </dsp:txBody>
      <dsp:txXfrm>
        <a:off x="42722" y="1945482"/>
        <a:ext cx="11700156" cy="789716"/>
      </dsp:txXfrm>
    </dsp:sp>
    <dsp:sp modelId="{7870375A-D778-4E5B-8CA7-D084B63AA81D}">
      <dsp:nvSpPr>
        <dsp:cNvPr id="0" name=""/>
        <dsp:cNvSpPr/>
      </dsp:nvSpPr>
      <dsp:spPr>
        <a:xfrm>
          <a:off x="0" y="2777920"/>
          <a:ext cx="11785600"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19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i="1" kern="1200" smtClean="0"/>
            <a:t>Independence</a:t>
          </a:r>
          <a:r>
            <a:rPr lang="en-US" sz="1700" kern="1200" smtClean="0"/>
            <a:t> </a:t>
          </a:r>
          <a:br>
            <a:rPr lang="en-US" sz="1700" kern="1200" smtClean="0"/>
          </a:br>
          <a:r>
            <a:rPr lang="en-US" sz="1700" kern="1200" smtClean="0"/>
            <a:t>Features should not depend on how other system features are implemented and should not be affected by the order of activation of other features.</a:t>
          </a:r>
          <a:endParaRPr lang="en-US" sz="1700" kern="1200" dirty="0"/>
        </a:p>
        <a:p>
          <a:pPr marL="171450" lvl="1" indent="-171450" algn="l" defTabSz="755650">
            <a:lnSpc>
              <a:spcPct val="90000"/>
            </a:lnSpc>
            <a:spcBef>
              <a:spcPct val="0"/>
            </a:spcBef>
            <a:spcAft>
              <a:spcPct val="20000"/>
            </a:spcAft>
            <a:buChar char="••"/>
          </a:pPr>
          <a:r>
            <a:rPr lang="en-US" sz="1700" i="1" kern="1200" smtClean="0"/>
            <a:t>Coherence</a:t>
          </a:r>
          <a:r>
            <a:rPr lang="en-US" sz="1700" kern="1200" smtClean="0"/>
            <a:t> </a:t>
          </a:r>
          <a:br>
            <a:rPr lang="en-US" sz="1700" kern="1200" smtClean="0"/>
          </a:br>
          <a:r>
            <a:rPr lang="en-US" sz="1700" kern="1200" smtClean="0"/>
            <a:t>Features should be linked to a single item of functionality. They should not do more than one thing and they should never have side-effects.</a:t>
          </a:r>
          <a:endParaRPr lang="en-US" sz="1700" kern="1200" dirty="0"/>
        </a:p>
        <a:p>
          <a:pPr marL="171450" lvl="1" indent="-171450" algn="l" defTabSz="755650">
            <a:lnSpc>
              <a:spcPct val="90000"/>
            </a:lnSpc>
            <a:spcBef>
              <a:spcPct val="0"/>
            </a:spcBef>
            <a:spcAft>
              <a:spcPct val="20000"/>
            </a:spcAft>
            <a:buChar char="••"/>
          </a:pPr>
          <a:r>
            <a:rPr lang="en-US" sz="1700" i="1" kern="1200" smtClean="0"/>
            <a:t>Relevance</a:t>
          </a:r>
          <a:r>
            <a:rPr lang="en-US" sz="1700" kern="1200" smtClean="0"/>
            <a:t> </a:t>
          </a:r>
          <a:br>
            <a:rPr lang="en-US" sz="1700" kern="1200" smtClean="0"/>
          </a:br>
          <a:r>
            <a:rPr lang="en-US" sz="1700" kern="1200" smtClean="0"/>
            <a:t>Features should reflect the way that users normally carry out some task. They should not provide obscure functionality that is hardly ever required.</a:t>
          </a:r>
          <a:endParaRPr lang="en-US" sz="1700" kern="1200" dirty="0"/>
        </a:p>
      </dsp:txBody>
      <dsp:txXfrm>
        <a:off x="0" y="2777920"/>
        <a:ext cx="11785600" cy="232254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80450-CDD8-430C-A60C-9A22DA359C90}">
      <dsp:nvSpPr>
        <dsp:cNvPr id="0" name=""/>
        <dsp:cNvSpPr/>
      </dsp:nvSpPr>
      <dsp:spPr>
        <a:xfrm>
          <a:off x="4043" y="190335"/>
          <a:ext cx="2431074" cy="518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i="1" kern="1200" dirty="0" smtClean="0"/>
            <a:t>User knowledge</a:t>
          </a:r>
          <a:endParaRPr lang="en-US" sz="1800" kern="1200" dirty="0"/>
        </a:p>
      </dsp:txBody>
      <dsp:txXfrm>
        <a:off x="4043" y="190335"/>
        <a:ext cx="2431074" cy="518400"/>
      </dsp:txXfrm>
    </dsp:sp>
    <dsp:sp modelId="{F52D93C8-5980-4A04-B2A8-6C0638E4632D}">
      <dsp:nvSpPr>
        <dsp:cNvPr id="0" name=""/>
        <dsp:cNvSpPr/>
      </dsp:nvSpPr>
      <dsp:spPr>
        <a:xfrm>
          <a:off x="4043" y="708735"/>
          <a:ext cx="2431074" cy="405161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You can use user scenarios and user stories to inform the team of what users want and how they might use it as the software features.</a:t>
          </a:r>
          <a:endParaRPr lang="en-US" sz="1800" kern="1200" dirty="0"/>
        </a:p>
      </dsp:txBody>
      <dsp:txXfrm>
        <a:off x="4043" y="708735"/>
        <a:ext cx="2431074" cy="4051619"/>
      </dsp:txXfrm>
    </dsp:sp>
    <dsp:sp modelId="{D5F6BA5D-C1D8-4081-9F46-C74120F17C69}">
      <dsp:nvSpPr>
        <dsp:cNvPr id="0" name=""/>
        <dsp:cNvSpPr/>
      </dsp:nvSpPr>
      <dsp:spPr>
        <a:xfrm>
          <a:off x="2775467" y="190335"/>
          <a:ext cx="2431074"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i="1" kern="1200" dirty="0" smtClean="0"/>
            <a:t>Product knowledge</a:t>
          </a:r>
          <a:endParaRPr lang="en-US" sz="1800" kern="1200" dirty="0"/>
        </a:p>
      </dsp:txBody>
      <dsp:txXfrm>
        <a:off x="2775467" y="190335"/>
        <a:ext cx="2431074" cy="518400"/>
      </dsp:txXfrm>
    </dsp:sp>
    <dsp:sp modelId="{C977244A-4FA2-4204-AE23-E5E234684782}">
      <dsp:nvSpPr>
        <dsp:cNvPr id="0" name=""/>
        <dsp:cNvSpPr/>
      </dsp:nvSpPr>
      <dsp:spPr>
        <a:xfrm>
          <a:off x="2775467" y="708735"/>
          <a:ext cx="2431074" cy="405161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You may have experience of existing products or decide to research what these products do as part of your development process. Sometimes, your features have to replicate existing features in these products because they provide fundamental functionality that is always required.</a:t>
          </a:r>
          <a:endParaRPr lang="en-US" sz="1800" kern="1200" dirty="0"/>
        </a:p>
      </dsp:txBody>
      <dsp:txXfrm>
        <a:off x="2775467" y="708735"/>
        <a:ext cx="2431074" cy="4051619"/>
      </dsp:txXfrm>
    </dsp:sp>
    <dsp:sp modelId="{E9260F88-1A25-470A-AB03-BA98E4F3FB75}">
      <dsp:nvSpPr>
        <dsp:cNvPr id="0" name=""/>
        <dsp:cNvSpPr/>
      </dsp:nvSpPr>
      <dsp:spPr>
        <a:xfrm>
          <a:off x="5546892" y="190335"/>
          <a:ext cx="2431074" cy="518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i="1" kern="1200" dirty="0" smtClean="0"/>
            <a:t>Domain knowledge</a:t>
          </a:r>
          <a:endParaRPr lang="en-US" sz="1800" kern="1200" dirty="0"/>
        </a:p>
      </dsp:txBody>
      <dsp:txXfrm>
        <a:off x="5546892" y="190335"/>
        <a:ext cx="2431074" cy="518400"/>
      </dsp:txXfrm>
    </dsp:sp>
    <dsp:sp modelId="{27B5663C-A385-4182-9CBE-D10917E935ED}">
      <dsp:nvSpPr>
        <dsp:cNvPr id="0" name=""/>
        <dsp:cNvSpPr/>
      </dsp:nvSpPr>
      <dsp:spPr>
        <a:xfrm>
          <a:off x="5546892" y="708735"/>
          <a:ext cx="2431074" cy="40516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smtClean="0"/>
            <a:t>This </a:t>
          </a:r>
          <a:r>
            <a:rPr lang="en-US" sz="1800" kern="1200" dirty="0" smtClean="0"/>
            <a:t>is knowledge of the domain or work area(e.g. finance, event booking) that your product aims to support. By understanding the domain, you can think of new innovative ways of helping users do what they want to do.</a:t>
          </a:r>
          <a:endParaRPr lang="en-US" sz="1800" kern="1200" dirty="0"/>
        </a:p>
      </dsp:txBody>
      <dsp:txXfrm>
        <a:off x="5546892" y="708735"/>
        <a:ext cx="2431074" cy="4051619"/>
      </dsp:txXfrm>
    </dsp:sp>
    <dsp:sp modelId="{78D2C948-0CFE-4032-B3F2-C62000ECA83C}">
      <dsp:nvSpPr>
        <dsp:cNvPr id="0" name=""/>
        <dsp:cNvSpPr/>
      </dsp:nvSpPr>
      <dsp:spPr>
        <a:xfrm>
          <a:off x="8318317" y="190335"/>
          <a:ext cx="2431074" cy="5184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i="1" kern="1200" dirty="0" smtClean="0"/>
            <a:t>Technology knowledge</a:t>
          </a:r>
          <a:endParaRPr lang="en-US" sz="1800" kern="1200" dirty="0"/>
        </a:p>
      </dsp:txBody>
      <dsp:txXfrm>
        <a:off x="8318317" y="190335"/>
        <a:ext cx="2431074" cy="518400"/>
      </dsp:txXfrm>
    </dsp:sp>
    <dsp:sp modelId="{C1457460-10B3-405A-B302-7AC6F87515D1}">
      <dsp:nvSpPr>
        <dsp:cNvPr id="0" name=""/>
        <dsp:cNvSpPr/>
      </dsp:nvSpPr>
      <dsp:spPr>
        <a:xfrm>
          <a:off x="8318317" y="708735"/>
          <a:ext cx="2431074" cy="405161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New products often emerge to take advantage of technological developments since their competitors were launched.  If you understand the latest technology, you can design features to make use of it.</a:t>
          </a:r>
          <a:endParaRPr lang="en-US" sz="1800" kern="1200" dirty="0"/>
        </a:p>
      </dsp:txBody>
      <dsp:txXfrm>
        <a:off x="8318317" y="708735"/>
        <a:ext cx="2431074" cy="405161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245A1-F5D1-4FA2-88D2-ADB0E638F694}">
      <dsp:nvSpPr>
        <dsp:cNvPr id="0" name=""/>
        <dsp:cNvSpPr/>
      </dsp:nvSpPr>
      <dsp:spPr>
        <a:xfrm>
          <a:off x="3360" y="101328"/>
          <a:ext cx="3276437" cy="604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smtClean="0"/>
            <a:t>Simplicity and functionality </a:t>
          </a:r>
          <a:endParaRPr lang="en-US" sz="2100" kern="1200" dirty="0"/>
        </a:p>
      </dsp:txBody>
      <dsp:txXfrm>
        <a:off x="3360" y="101328"/>
        <a:ext cx="3276437" cy="604800"/>
      </dsp:txXfrm>
    </dsp:sp>
    <dsp:sp modelId="{8D7D392B-3EF6-469D-ACA1-170C46CE9BA4}">
      <dsp:nvSpPr>
        <dsp:cNvPr id="0" name=""/>
        <dsp:cNvSpPr/>
      </dsp:nvSpPr>
      <dsp:spPr>
        <a:xfrm>
          <a:off x="3360" y="706128"/>
          <a:ext cx="3276437" cy="414323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smtClean="0"/>
            <a:t>You need to find a balance between providing a simple, easy-to-use system and including enough functionality to attract users with a variety of needs.</a:t>
          </a:r>
          <a:endParaRPr lang="en-US" sz="2100" kern="1200" dirty="0"/>
        </a:p>
      </dsp:txBody>
      <dsp:txXfrm>
        <a:off x="3360" y="706128"/>
        <a:ext cx="3276437" cy="4143234"/>
      </dsp:txXfrm>
    </dsp:sp>
    <dsp:sp modelId="{7A1D67FA-1B74-42BD-89E5-FC51A3998B98}">
      <dsp:nvSpPr>
        <dsp:cNvPr id="0" name=""/>
        <dsp:cNvSpPr/>
      </dsp:nvSpPr>
      <dsp:spPr>
        <a:xfrm>
          <a:off x="3738498" y="101328"/>
          <a:ext cx="3276437" cy="604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smtClean="0"/>
            <a:t>Familiarity and novelty</a:t>
          </a:r>
          <a:endParaRPr lang="en-US" sz="2100" kern="1200" dirty="0"/>
        </a:p>
      </dsp:txBody>
      <dsp:txXfrm>
        <a:off x="3738498" y="101328"/>
        <a:ext cx="3276437" cy="604800"/>
      </dsp:txXfrm>
    </dsp:sp>
    <dsp:sp modelId="{B1D0C486-B533-4A22-9397-ACF0B36656BF}">
      <dsp:nvSpPr>
        <dsp:cNvPr id="0" name=""/>
        <dsp:cNvSpPr/>
      </dsp:nvSpPr>
      <dsp:spPr>
        <a:xfrm>
          <a:off x="3738498" y="706128"/>
          <a:ext cx="3276437" cy="414323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smtClean="0"/>
            <a:t>Users prefer that new software should support the familiar everyday tasks that are part of their work or life. To encourage them to adopt your system, you need to find a balance between familiar features and new features that convince users that your product can do more than its competitors. </a:t>
          </a:r>
          <a:endParaRPr lang="en-US" sz="2100" kern="1200" dirty="0"/>
        </a:p>
      </dsp:txBody>
      <dsp:txXfrm>
        <a:off x="3738498" y="706128"/>
        <a:ext cx="3276437" cy="4143234"/>
      </dsp:txXfrm>
    </dsp:sp>
    <dsp:sp modelId="{6165570E-7317-4B1A-8563-ECAB983F9CB4}">
      <dsp:nvSpPr>
        <dsp:cNvPr id="0" name=""/>
        <dsp:cNvSpPr/>
      </dsp:nvSpPr>
      <dsp:spPr>
        <a:xfrm>
          <a:off x="7473637" y="101328"/>
          <a:ext cx="3276437" cy="604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smtClean="0"/>
            <a:t>Automation and control</a:t>
          </a:r>
          <a:endParaRPr lang="en-US" sz="2100" kern="1200" dirty="0"/>
        </a:p>
      </dsp:txBody>
      <dsp:txXfrm>
        <a:off x="7473637" y="101328"/>
        <a:ext cx="3276437" cy="604800"/>
      </dsp:txXfrm>
    </dsp:sp>
    <dsp:sp modelId="{99F1F9F6-FD95-4B09-B03B-371CC490E940}">
      <dsp:nvSpPr>
        <dsp:cNvPr id="0" name=""/>
        <dsp:cNvSpPr/>
      </dsp:nvSpPr>
      <dsp:spPr>
        <a:xfrm>
          <a:off x="7473637" y="706128"/>
          <a:ext cx="3276437" cy="414323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smtClean="0"/>
            <a:t>Some users like automation, where the software does things for them. Others prefer to have control. You have to think carefully about what can be automated, how it is automated and how users can configure the automation so that the system can be tailored to their preferences.</a:t>
          </a:r>
          <a:endParaRPr lang="en-US" sz="2100" kern="1200"/>
        </a:p>
      </dsp:txBody>
      <dsp:txXfrm>
        <a:off x="7473637" y="706128"/>
        <a:ext cx="3276437" cy="4143234"/>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98198-F194-4238-9961-FD26F702F6C8}">
      <dsp:nvSpPr>
        <dsp:cNvPr id="0" name=""/>
        <dsp:cNvSpPr/>
      </dsp:nvSpPr>
      <dsp:spPr>
        <a:xfrm>
          <a:off x="0" y="47752"/>
          <a:ext cx="10753434" cy="12647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Feature creep occurs when new features are added in response to user requests without considering whether or not these features are generally useful or whether they can be implemented in some other way.</a:t>
          </a:r>
          <a:endParaRPr lang="en-US" sz="2300" kern="1200" dirty="0"/>
        </a:p>
      </dsp:txBody>
      <dsp:txXfrm>
        <a:off x="61741" y="109493"/>
        <a:ext cx="10629952" cy="1141288"/>
      </dsp:txXfrm>
    </dsp:sp>
    <dsp:sp modelId="{4E9396AE-DACE-40DA-8C04-962BA13A05D2}">
      <dsp:nvSpPr>
        <dsp:cNvPr id="0" name=""/>
        <dsp:cNvSpPr/>
      </dsp:nvSpPr>
      <dsp:spPr>
        <a:xfrm>
          <a:off x="0" y="1378763"/>
          <a:ext cx="10753434" cy="12647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Too many features make products hard to use and understand</a:t>
          </a:r>
          <a:endParaRPr lang="en-US" sz="2300" kern="1200" dirty="0"/>
        </a:p>
      </dsp:txBody>
      <dsp:txXfrm>
        <a:off x="61741" y="1440504"/>
        <a:ext cx="10629952" cy="1141288"/>
      </dsp:txXfrm>
    </dsp:sp>
    <dsp:sp modelId="{C605938C-174A-4072-9126-AB79C8E6E1A7}">
      <dsp:nvSpPr>
        <dsp:cNvPr id="0" name=""/>
        <dsp:cNvSpPr/>
      </dsp:nvSpPr>
      <dsp:spPr>
        <a:xfrm>
          <a:off x="0" y="2709773"/>
          <a:ext cx="10753434" cy="12647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There are three reasons why feature creep occurs:</a:t>
          </a:r>
          <a:endParaRPr lang="en-US" sz="2300" kern="1200" dirty="0"/>
        </a:p>
      </dsp:txBody>
      <dsp:txXfrm>
        <a:off x="61741" y="2771514"/>
        <a:ext cx="10629952" cy="1141288"/>
      </dsp:txXfrm>
    </dsp:sp>
    <dsp:sp modelId="{5C532D49-B33C-46AD-97DE-EF67D5B664CB}">
      <dsp:nvSpPr>
        <dsp:cNvPr id="0" name=""/>
        <dsp:cNvSpPr/>
      </dsp:nvSpPr>
      <dsp:spPr>
        <a:xfrm>
          <a:off x="0" y="3974543"/>
          <a:ext cx="10753434"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2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smtClean="0"/>
            <a:t>Product managers are reluctant to say ‘no’ when users ask for specific features.</a:t>
          </a:r>
          <a:endParaRPr lang="en-US" sz="1800" kern="1200" dirty="0"/>
        </a:p>
        <a:p>
          <a:pPr marL="171450" lvl="1" indent="-171450" algn="l" defTabSz="800100">
            <a:lnSpc>
              <a:spcPct val="90000"/>
            </a:lnSpc>
            <a:spcBef>
              <a:spcPct val="0"/>
            </a:spcBef>
            <a:spcAft>
              <a:spcPct val="20000"/>
            </a:spcAft>
            <a:buChar char="••"/>
          </a:pPr>
          <a:r>
            <a:rPr lang="en-US" sz="1800" kern="1200" smtClean="0"/>
            <a:t>Developers try to match features in competing products.</a:t>
          </a:r>
          <a:endParaRPr lang="en-US" sz="1800" kern="1200" dirty="0"/>
        </a:p>
        <a:p>
          <a:pPr marL="171450" lvl="1" indent="-171450" algn="l" defTabSz="800100">
            <a:lnSpc>
              <a:spcPct val="90000"/>
            </a:lnSpc>
            <a:spcBef>
              <a:spcPct val="0"/>
            </a:spcBef>
            <a:spcAft>
              <a:spcPct val="20000"/>
            </a:spcAft>
            <a:buChar char="••"/>
          </a:pPr>
          <a:r>
            <a:rPr lang="en-US" sz="1800" kern="1200" smtClean="0"/>
            <a:t>The product includes features to support both inexperienced and experienced users.</a:t>
          </a:r>
          <a:endParaRPr lang="en-US" sz="1800" kern="1200" dirty="0"/>
        </a:p>
      </dsp:txBody>
      <dsp:txXfrm>
        <a:off x="0" y="3974543"/>
        <a:ext cx="10753434" cy="92839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0216A-8A01-40F8-B1BA-BD4986624ECA}">
      <dsp:nvSpPr>
        <dsp:cNvPr id="0" name=""/>
        <dsp:cNvSpPr/>
      </dsp:nvSpPr>
      <dsp:spPr>
        <a:xfrm>
          <a:off x="0" y="393476"/>
          <a:ext cx="10753434" cy="1551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Features can be identified directly from the product vision or from scenarios.</a:t>
          </a:r>
          <a:endParaRPr lang="en-US" sz="3900" kern="1200" dirty="0"/>
        </a:p>
      </dsp:txBody>
      <dsp:txXfrm>
        <a:off x="75734" y="469210"/>
        <a:ext cx="10601966" cy="1399952"/>
      </dsp:txXfrm>
    </dsp:sp>
    <dsp:sp modelId="{DD4F1211-B437-41A8-83FD-B60F27FF3582}">
      <dsp:nvSpPr>
        <dsp:cNvPr id="0" name=""/>
        <dsp:cNvSpPr/>
      </dsp:nvSpPr>
      <dsp:spPr>
        <a:xfrm>
          <a:off x="0" y="2057216"/>
          <a:ext cx="10753434" cy="15514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smtClean="0"/>
            <a:t>You can highlight phrases in narrative description to identify features to be included in the software.</a:t>
          </a:r>
          <a:endParaRPr lang="en-US" sz="3900" kern="1200" dirty="0"/>
        </a:p>
      </dsp:txBody>
      <dsp:txXfrm>
        <a:off x="75734" y="2132950"/>
        <a:ext cx="10601966" cy="1399952"/>
      </dsp:txXfrm>
    </dsp:sp>
    <dsp:sp modelId="{7085ECE8-CAFF-4B95-8019-2175C8AB9A11}">
      <dsp:nvSpPr>
        <dsp:cNvPr id="0" name=""/>
        <dsp:cNvSpPr/>
      </dsp:nvSpPr>
      <dsp:spPr>
        <a:xfrm>
          <a:off x="0" y="3608636"/>
          <a:ext cx="10753434"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22"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smtClean="0"/>
            <a:t>You should think about the features needed to support user actions, identified by active verbs, such as use and choose.</a:t>
          </a:r>
          <a:endParaRPr lang="en-US" sz="3000" kern="1200" dirty="0"/>
        </a:p>
      </dsp:txBody>
      <dsp:txXfrm>
        <a:off x="0" y="3608636"/>
        <a:ext cx="10753434" cy="94857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0BB26-E117-4973-8278-308629CFB840}">
      <dsp:nvSpPr>
        <dsp:cNvPr id="0" name=""/>
        <dsp:cNvSpPr/>
      </dsp:nvSpPr>
      <dsp:spPr>
        <a:xfrm>
          <a:off x="0" y="353212"/>
          <a:ext cx="10753434" cy="208757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t>FOR teachers and educators WHO need a way </a:t>
          </a:r>
          <a:r>
            <a:rPr lang="en-US" sz="2400" i="1" kern="1200" smtClean="0"/>
            <a:t>to help students use web-based learning resources and applications</a:t>
          </a:r>
          <a:r>
            <a:rPr lang="en-US" sz="2400" kern="1200" smtClean="0"/>
            <a:t>, THE iLearn system is an open learning environment THAT </a:t>
          </a:r>
          <a:r>
            <a:rPr lang="en-US" sz="2400" i="1" kern="1200" smtClean="0"/>
            <a:t>allows the set of resources used by classes and students to be easily configured for these students and classes by teachers themselves</a:t>
          </a:r>
          <a:r>
            <a:rPr lang="en-US" sz="2400" kern="1200" smtClean="0"/>
            <a:t>.</a:t>
          </a:r>
          <a:endParaRPr lang="en-US" sz="2400" kern="1200" dirty="0"/>
        </a:p>
      </dsp:txBody>
      <dsp:txXfrm>
        <a:off x="101907" y="455119"/>
        <a:ext cx="10549620" cy="1883758"/>
      </dsp:txXfrm>
    </dsp:sp>
    <dsp:sp modelId="{E09E2BEC-DA03-4A7A-85CE-91C645C9FBFA}">
      <dsp:nvSpPr>
        <dsp:cNvPr id="0" name=""/>
        <dsp:cNvSpPr/>
      </dsp:nvSpPr>
      <dsp:spPr>
        <a:xfrm>
          <a:off x="0" y="2509905"/>
          <a:ext cx="10753434" cy="208757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t>UNLIKE Virtual Learning Environments, such as Moodle, the focus of iLearn is the learning process itself, rather than the administration and management of materials, assessments and coursework. OUR product </a:t>
          </a:r>
          <a:r>
            <a:rPr lang="en-US" sz="2400" i="1" kern="1200" smtClean="0"/>
            <a:t>enables teachers to create subject and age-specific environments for their students</a:t>
          </a:r>
          <a:r>
            <a:rPr lang="en-US" sz="2400" kern="1200" smtClean="0"/>
            <a:t> using any web-based resources, such as videos, simulations and written materials that are appropriate</a:t>
          </a:r>
          <a:endParaRPr lang="en-US" sz="2400" kern="1200" dirty="0"/>
        </a:p>
      </dsp:txBody>
      <dsp:txXfrm>
        <a:off x="101907" y="2611812"/>
        <a:ext cx="10549620" cy="1883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C98B0-DBC9-4238-899C-990AE7909215}">
      <dsp:nvSpPr>
        <dsp:cNvPr id="0" name=""/>
        <dsp:cNvSpPr/>
      </dsp:nvSpPr>
      <dsp:spPr>
        <a:xfrm>
          <a:off x="0" y="35895"/>
          <a:ext cx="10753434" cy="1551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smtClean="0"/>
            <a:t>A feature that allows users to access and use existing web-based resources;</a:t>
          </a:r>
          <a:endParaRPr lang="en-US" sz="3900" kern="1200" dirty="0"/>
        </a:p>
      </dsp:txBody>
      <dsp:txXfrm>
        <a:off x="75734" y="111629"/>
        <a:ext cx="10601966" cy="1399952"/>
      </dsp:txXfrm>
    </dsp:sp>
    <dsp:sp modelId="{8FD2E4CE-8CE5-4766-A0E5-29A418A0997D}">
      <dsp:nvSpPr>
        <dsp:cNvPr id="0" name=""/>
        <dsp:cNvSpPr/>
      </dsp:nvSpPr>
      <dsp:spPr>
        <a:xfrm>
          <a:off x="0" y="1699635"/>
          <a:ext cx="10753434" cy="15514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smtClean="0"/>
            <a:t>A feature that allows the system to exist in multiple different instantiations;</a:t>
          </a:r>
          <a:endParaRPr lang="en-US" sz="3900" kern="1200" dirty="0"/>
        </a:p>
      </dsp:txBody>
      <dsp:txXfrm>
        <a:off x="75734" y="1775369"/>
        <a:ext cx="10601966" cy="1399952"/>
      </dsp:txXfrm>
    </dsp:sp>
    <dsp:sp modelId="{1D0EEC95-1F10-48F0-AFAE-11CFFA5C2E2F}">
      <dsp:nvSpPr>
        <dsp:cNvPr id="0" name=""/>
        <dsp:cNvSpPr/>
      </dsp:nvSpPr>
      <dsp:spPr>
        <a:xfrm>
          <a:off x="0" y="3363375"/>
          <a:ext cx="10753434" cy="15514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smtClean="0"/>
            <a:t>A feature that allows user configuration of the system to create a specific instantiation.</a:t>
          </a:r>
          <a:endParaRPr lang="en-US" sz="3900" kern="1200" dirty="0"/>
        </a:p>
      </dsp:txBody>
      <dsp:txXfrm>
        <a:off x="75734" y="3439109"/>
        <a:ext cx="10601966" cy="139995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0529F-5462-4E5D-9081-32287C9A86A0}">
      <dsp:nvSpPr>
        <dsp:cNvPr id="0" name=""/>
        <dsp:cNvSpPr/>
      </dsp:nvSpPr>
      <dsp:spPr>
        <a:xfrm rot="16200000">
          <a:off x="-1200770" y="1203363"/>
          <a:ext cx="4950691" cy="254396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325" bIns="0" numCol="1" spcCol="1270" anchor="ctr" anchorCtr="0">
          <a:noAutofit/>
        </a:bodyPr>
        <a:lstStyle/>
        <a:p>
          <a:pPr lvl="0" algn="ctr" defTabSz="933450">
            <a:lnSpc>
              <a:spcPct val="90000"/>
            </a:lnSpc>
            <a:spcBef>
              <a:spcPct val="0"/>
            </a:spcBef>
            <a:spcAft>
              <a:spcPct val="35000"/>
            </a:spcAft>
          </a:pPr>
          <a:r>
            <a:rPr lang="en-US" sz="2100" kern="1200" smtClean="0"/>
            <a:t>A wiki for group writing.</a:t>
          </a:r>
          <a:endParaRPr lang="en-US" sz="2100" kern="1200" dirty="0"/>
        </a:p>
      </dsp:txBody>
      <dsp:txXfrm rot="5400000">
        <a:off x="2593" y="990138"/>
        <a:ext cx="2543964" cy="2970415"/>
      </dsp:txXfrm>
    </dsp:sp>
    <dsp:sp modelId="{9678A2CD-E8F1-4F0E-87D2-7F0B919A83AD}">
      <dsp:nvSpPr>
        <dsp:cNvPr id="0" name=""/>
        <dsp:cNvSpPr/>
      </dsp:nvSpPr>
      <dsp:spPr>
        <a:xfrm rot="16200000">
          <a:off x="1533991" y="1203363"/>
          <a:ext cx="4950691" cy="2543964"/>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325" bIns="0" numCol="1" spcCol="1270" anchor="ctr" anchorCtr="0">
          <a:noAutofit/>
        </a:bodyPr>
        <a:lstStyle/>
        <a:p>
          <a:pPr lvl="0" algn="ctr" defTabSz="933450">
            <a:lnSpc>
              <a:spcPct val="90000"/>
            </a:lnSpc>
            <a:spcBef>
              <a:spcPct val="0"/>
            </a:spcBef>
            <a:spcAft>
              <a:spcPct val="35000"/>
            </a:spcAft>
          </a:pPr>
          <a:r>
            <a:rPr lang="en-US" sz="2100" kern="1200" smtClean="0"/>
            <a:t>Access to the SCRAN history archive. This is a shared national resource that provides access to historical newspaper and magazine articles for schools and universities. </a:t>
          </a:r>
          <a:endParaRPr lang="en-US" sz="2100" kern="1200" dirty="0"/>
        </a:p>
      </dsp:txBody>
      <dsp:txXfrm rot="5400000">
        <a:off x="2737354" y="990138"/>
        <a:ext cx="2543964" cy="2970415"/>
      </dsp:txXfrm>
    </dsp:sp>
    <dsp:sp modelId="{FB424590-E0B9-48DF-817D-48034B9521B0}">
      <dsp:nvSpPr>
        <dsp:cNvPr id="0" name=""/>
        <dsp:cNvSpPr/>
      </dsp:nvSpPr>
      <dsp:spPr>
        <a:xfrm rot="16200000">
          <a:off x="4268752" y="1203363"/>
          <a:ext cx="4950691" cy="2543964"/>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325" bIns="0" numCol="1" spcCol="1270" anchor="ctr" anchorCtr="0">
          <a:noAutofit/>
        </a:bodyPr>
        <a:lstStyle/>
        <a:p>
          <a:pPr lvl="0" algn="ctr" defTabSz="933450">
            <a:lnSpc>
              <a:spcPct val="90000"/>
            </a:lnSpc>
            <a:spcBef>
              <a:spcPct val="0"/>
            </a:spcBef>
            <a:spcAft>
              <a:spcPct val="35000"/>
            </a:spcAft>
          </a:pPr>
          <a:r>
            <a:rPr lang="en-US" sz="2100" kern="1200" smtClean="0"/>
            <a:t>Features to set up and access an email group.</a:t>
          </a:r>
          <a:endParaRPr lang="en-US" sz="2100" kern="1200" dirty="0"/>
        </a:p>
      </dsp:txBody>
      <dsp:txXfrm rot="5400000">
        <a:off x="5472115" y="990138"/>
        <a:ext cx="2543964" cy="2970415"/>
      </dsp:txXfrm>
    </dsp:sp>
    <dsp:sp modelId="{A1A799A0-8680-4AAA-A6F9-D929B43C8C6C}">
      <dsp:nvSpPr>
        <dsp:cNvPr id="0" name=""/>
        <dsp:cNvSpPr/>
      </dsp:nvSpPr>
      <dsp:spPr>
        <a:xfrm rot="16200000">
          <a:off x="7003514" y="1203363"/>
          <a:ext cx="4950691" cy="2543964"/>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325" bIns="0" numCol="1" spcCol="1270" anchor="ctr" anchorCtr="0">
          <a:noAutofit/>
        </a:bodyPr>
        <a:lstStyle/>
        <a:p>
          <a:pPr lvl="0" algn="ctr" defTabSz="933450">
            <a:lnSpc>
              <a:spcPct val="90000"/>
            </a:lnSpc>
            <a:spcBef>
              <a:spcPct val="0"/>
            </a:spcBef>
            <a:spcAft>
              <a:spcPct val="35000"/>
            </a:spcAft>
          </a:pPr>
          <a:r>
            <a:rPr lang="en-US" sz="2100" kern="1200" smtClean="0"/>
            <a:t>A feature to integrate applications with the iLearn authentication service</a:t>
          </a:r>
          <a:endParaRPr lang="en-US" sz="2100" kern="1200"/>
        </a:p>
      </dsp:txBody>
      <dsp:txXfrm rot="5400000">
        <a:off x="8206877" y="990138"/>
        <a:ext cx="2543964" cy="297041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21ED6-66BF-48EC-AE5B-6C4154B4CAC1}">
      <dsp:nvSpPr>
        <dsp:cNvPr id="0" name=""/>
        <dsp:cNvSpPr/>
      </dsp:nvSpPr>
      <dsp:spPr>
        <a:xfrm>
          <a:off x="1379621" y="952"/>
          <a:ext cx="3806757" cy="22840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The output of the feature identification process should be a list of features that you use for designing and implementing your product. </a:t>
          </a:r>
          <a:endParaRPr lang="en-US" sz="2500" kern="1200" dirty="0"/>
        </a:p>
      </dsp:txBody>
      <dsp:txXfrm>
        <a:off x="1379621" y="952"/>
        <a:ext cx="3806757" cy="2284054"/>
      </dsp:txXfrm>
    </dsp:sp>
    <dsp:sp modelId="{3A32290A-55D6-4562-A758-7BFE96172B2E}">
      <dsp:nvSpPr>
        <dsp:cNvPr id="0" name=""/>
        <dsp:cNvSpPr/>
      </dsp:nvSpPr>
      <dsp:spPr>
        <a:xfrm>
          <a:off x="5567055" y="952"/>
          <a:ext cx="3806757" cy="22840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There is no need to go into a lot of detail about the features at this stage. You add detail when you are implementing the feature. </a:t>
          </a:r>
          <a:endParaRPr lang="en-US" sz="2500" kern="1200" dirty="0"/>
        </a:p>
      </dsp:txBody>
      <dsp:txXfrm>
        <a:off x="5567055" y="952"/>
        <a:ext cx="3806757" cy="2284054"/>
      </dsp:txXfrm>
    </dsp:sp>
    <dsp:sp modelId="{C57D60D8-ACA4-40AA-8E27-E4D599A18194}">
      <dsp:nvSpPr>
        <dsp:cNvPr id="0" name=""/>
        <dsp:cNvSpPr/>
      </dsp:nvSpPr>
      <dsp:spPr>
        <a:xfrm>
          <a:off x="3473338" y="2665683"/>
          <a:ext cx="3806757" cy="22840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You can describe features using a standard input-action-output template by using structured narrative descriptions or by a set of user stories.</a:t>
          </a:r>
          <a:endParaRPr lang="en-US" sz="2500" kern="1200" dirty="0"/>
        </a:p>
      </dsp:txBody>
      <dsp:txXfrm>
        <a:off x="3473338" y="2665683"/>
        <a:ext cx="3806757" cy="2284054"/>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56698-FDCD-4DEA-B5EA-95074DF231FE}">
      <dsp:nvSpPr>
        <dsp:cNvPr id="0" name=""/>
        <dsp:cNvSpPr/>
      </dsp:nvSpPr>
      <dsp:spPr>
        <a:xfrm>
          <a:off x="0" y="5317"/>
          <a:ext cx="10753434"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i="1" kern="1200" dirty="0" smtClean="0"/>
            <a:t>Description</a:t>
          </a:r>
          <a:endParaRPr lang="en-US" sz="2300" kern="1200" dirty="0"/>
        </a:p>
      </dsp:txBody>
      <dsp:txXfrm>
        <a:off x="26930" y="32247"/>
        <a:ext cx="10699574" cy="497795"/>
      </dsp:txXfrm>
    </dsp:sp>
    <dsp:sp modelId="{FDF2C920-B895-4F5F-869D-370C557BF3F9}">
      <dsp:nvSpPr>
        <dsp:cNvPr id="0" name=""/>
        <dsp:cNvSpPr/>
      </dsp:nvSpPr>
      <dsp:spPr>
        <a:xfrm>
          <a:off x="0" y="556972"/>
          <a:ext cx="10753434" cy="233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2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smtClean="0"/>
            <a:t>As </a:t>
          </a:r>
          <a:r>
            <a:rPr lang="en-US" sz="1800" kern="1200" dirty="0" smtClean="0"/>
            <a:t>a system manager, I want to create and configure an </a:t>
          </a:r>
          <a:r>
            <a:rPr lang="en-US" sz="1800" kern="1200" dirty="0" err="1" smtClean="0"/>
            <a:t>iLearn</a:t>
          </a:r>
          <a:r>
            <a:rPr lang="en-US" sz="1800" kern="1200" dirty="0" smtClean="0"/>
            <a:t> environment by adding and removing services to/from that environment so that I can create environments for specific purposes. </a:t>
          </a:r>
          <a:endParaRPr lang="en-US" sz="1800" kern="1200" dirty="0"/>
        </a:p>
        <a:p>
          <a:pPr marL="171450" lvl="1" indent="-171450" algn="l" defTabSz="800100">
            <a:lnSpc>
              <a:spcPct val="90000"/>
            </a:lnSpc>
            <a:spcBef>
              <a:spcPct val="0"/>
            </a:spcBef>
            <a:spcAft>
              <a:spcPct val="20000"/>
            </a:spcAft>
            <a:buChar char="••"/>
          </a:pPr>
          <a:r>
            <a:rPr lang="en-US" sz="1800" kern="1200" dirty="0" smtClean="0"/>
            <a:t>As a system manager, I want to set up sub-environments that include a subset of services that are included in another environment. </a:t>
          </a:r>
          <a:endParaRPr lang="en-US" sz="1800" kern="1200" dirty="0"/>
        </a:p>
        <a:p>
          <a:pPr marL="342900" lvl="2" indent="-171450" algn="l" defTabSz="800100">
            <a:lnSpc>
              <a:spcPct val="90000"/>
            </a:lnSpc>
            <a:spcBef>
              <a:spcPct val="0"/>
            </a:spcBef>
            <a:spcAft>
              <a:spcPct val="20000"/>
            </a:spcAft>
            <a:buChar char="••"/>
          </a:pPr>
          <a:r>
            <a:rPr lang="en-US" sz="1800" kern="1200" dirty="0" smtClean="0"/>
            <a:t>As a system manager, I want to assign administrators to created environments. </a:t>
          </a:r>
          <a:endParaRPr lang="en-US" sz="1800" kern="1200" dirty="0"/>
        </a:p>
        <a:p>
          <a:pPr marL="342900" lvl="2" indent="-171450" algn="l" defTabSz="800100">
            <a:lnSpc>
              <a:spcPct val="90000"/>
            </a:lnSpc>
            <a:spcBef>
              <a:spcPct val="0"/>
            </a:spcBef>
            <a:spcAft>
              <a:spcPct val="20000"/>
            </a:spcAft>
            <a:buChar char="••"/>
          </a:pPr>
          <a:r>
            <a:rPr lang="en-US" sz="1800" kern="1200" dirty="0" smtClean="0"/>
            <a:t>As a system manager, I want to limit the rights of environment administrators so that they cannot accidentally or deliberately disrupt the operation of key services. </a:t>
          </a:r>
          <a:endParaRPr lang="en-US" sz="1800" kern="1200" dirty="0"/>
        </a:p>
        <a:p>
          <a:pPr marL="171450" lvl="1" indent="-171450" algn="l" defTabSz="800100">
            <a:lnSpc>
              <a:spcPct val="90000"/>
            </a:lnSpc>
            <a:spcBef>
              <a:spcPct val="0"/>
            </a:spcBef>
            <a:spcAft>
              <a:spcPct val="20000"/>
            </a:spcAft>
            <a:buChar char="••"/>
          </a:pPr>
          <a:r>
            <a:rPr lang="en-US" sz="1800" kern="1200" dirty="0" smtClean="0"/>
            <a:t>As a teacher, I want to be able to add services that are not integrated with the </a:t>
          </a:r>
          <a:r>
            <a:rPr lang="en-US" sz="1800" kern="1200" dirty="0" err="1" smtClean="0"/>
            <a:t>iLearn</a:t>
          </a:r>
          <a:r>
            <a:rPr lang="en-US" sz="1800" kern="1200" dirty="0" smtClean="0"/>
            <a:t> authentication system. </a:t>
          </a:r>
          <a:endParaRPr lang="en-US" sz="1800" kern="1200" dirty="0"/>
        </a:p>
      </dsp:txBody>
      <dsp:txXfrm>
        <a:off x="0" y="556972"/>
        <a:ext cx="10753434" cy="2332890"/>
      </dsp:txXfrm>
    </dsp:sp>
    <dsp:sp modelId="{F90A9320-76FD-498F-9FB3-008B060EF6E1}">
      <dsp:nvSpPr>
        <dsp:cNvPr id="0" name=""/>
        <dsp:cNvSpPr/>
      </dsp:nvSpPr>
      <dsp:spPr>
        <a:xfrm>
          <a:off x="0" y="2889862"/>
          <a:ext cx="10753434"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i="1" kern="1200" dirty="0" smtClean="0"/>
            <a:t>Constraints</a:t>
          </a:r>
          <a:endParaRPr lang="en-US" sz="2300" kern="1200" dirty="0"/>
        </a:p>
      </dsp:txBody>
      <dsp:txXfrm>
        <a:off x="26930" y="2916792"/>
        <a:ext cx="10699574" cy="497795"/>
      </dsp:txXfrm>
    </dsp:sp>
    <dsp:sp modelId="{0EA9D0AE-A89D-4433-AC8C-0ED342BAF7BD}">
      <dsp:nvSpPr>
        <dsp:cNvPr id="0" name=""/>
        <dsp:cNvSpPr/>
      </dsp:nvSpPr>
      <dsp:spPr>
        <a:xfrm>
          <a:off x="0" y="3441518"/>
          <a:ext cx="10753434"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2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smtClean="0"/>
            <a:t>The </a:t>
          </a:r>
          <a:r>
            <a:rPr lang="en-US" sz="1800" kern="1200" dirty="0" smtClean="0"/>
            <a:t>use of some tools may be limited for license reasons so there may be a need to access license management tools during configuration.</a:t>
          </a:r>
          <a:endParaRPr lang="en-US" sz="1800" kern="1200" dirty="0"/>
        </a:p>
      </dsp:txBody>
      <dsp:txXfrm>
        <a:off x="0" y="3441518"/>
        <a:ext cx="10753434" cy="571320"/>
      </dsp:txXfrm>
    </dsp:sp>
    <dsp:sp modelId="{3E9C02F3-BDA4-4D74-9B42-7B11163250ED}">
      <dsp:nvSpPr>
        <dsp:cNvPr id="0" name=""/>
        <dsp:cNvSpPr/>
      </dsp:nvSpPr>
      <dsp:spPr>
        <a:xfrm>
          <a:off x="0" y="4012838"/>
          <a:ext cx="10753434" cy="5516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i="1" kern="1200" dirty="0" smtClean="0"/>
            <a:t>Comments</a:t>
          </a:r>
          <a:endParaRPr lang="en-US" sz="2300" kern="1200" dirty="0"/>
        </a:p>
      </dsp:txBody>
      <dsp:txXfrm>
        <a:off x="26930" y="4039768"/>
        <a:ext cx="10699574" cy="497795"/>
      </dsp:txXfrm>
    </dsp:sp>
    <dsp:sp modelId="{E56EDDC6-FEDE-40AB-AB5A-982303245575}">
      <dsp:nvSpPr>
        <dsp:cNvPr id="0" name=""/>
        <dsp:cNvSpPr/>
      </dsp:nvSpPr>
      <dsp:spPr>
        <a:xfrm>
          <a:off x="0" y="4564493"/>
          <a:ext cx="1075343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2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smtClean="0"/>
            <a:t>Based </a:t>
          </a:r>
          <a:r>
            <a:rPr lang="en-US" sz="1800" kern="1200" dirty="0" smtClean="0"/>
            <a:t>on Elena’s and Jack’s scenarios </a:t>
          </a:r>
          <a:endParaRPr lang="en-US" sz="1800" kern="1200" dirty="0"/>
        </a:p>
      </dsp:txBody>
      <dsp:txXfrm>
        <a:off x="0" y="4564493"/>
        <a:ext cx="10753434" cy="38088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DF8B7-B65F-4DF9-B995-63456F0EA3CC}">
      <dsp:nvSpPr>
        <dsp:cNvPr id="0" name=""/>
        <dsp:cNvSpPr/>
      </dsp:nvSpPr>
      <dsp:spPr>
        <a:xfrm>
          <a:off x="0" y="168668"/>
          <a:ext cx="10753434"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Scenarios and user stories should always be your starting point for identifying product features. </a:t>
          </a:r>
          <a:endParaRPr lang="en-US" sz="2700" kern="1200" dirty="0"/>
        </a:p>
      </dsp:txBody>
      <dsp:txXfrm>
        <a:off x="52431" y="221099"/>
        <a:ext cx="10648572" cy="969198"/>
      </dsp:txXfrm>
    </dsp:sp>
    <dsp:sp modelId="{F0323A73-BB79-48D3-8E28-A19CCDD79F71}">
      <dsp:nvSpPr>
        <dsp:cNvPr id="0" name=""/>
        <dsp:cNvSpPr/>
      </dsp:nvSpPr>
      <dsp:spPr>
        <a:xfrm>
          <a:off x="0" y="1242728"/>
          <a:ext cx="10753434"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smtClean="0"/>
            <a:t>Scenarios tell you how users work at the moment. They don’t show how they might change their way of working if they had the right software to support them. </a:t>
          </a:r>
          <a:endParaRPr lang="en-US" sz="2100" kern="1200" dirty="0"/>
        </a:p>
        <a:p>
          <a:pPr marL="228600" lvl="1" indent="-228600" algn="l" defTabSz="933450">
            <a:lnSpc>
              <a:spcPct val="90000"/>
            </a:lnSpc>
            <a:spcBef>
              <a:spcPct val="0"/>
            </a:spcBef>
            <a:spcAft>
              <a:spcPct val="20000"/>
            </a:spcAft>
            <a:buChar char="••"/>
          </a:pPr>
          <a:r>
            <a:rPr lang="en-US" sz="2100" kern="1200" smtClean="0"/>
            <a:t>Stories and scenarios are ‘tools for thinking’ and they help you gain an understanding of how your software might be used. You can identify a feature set from stories and scenarios.</a:t>
          </a:r>
          <a:endParaRPr lang="en-US" sz="2100" kern="1200" dirty="0"/>
        </a:p>
      </dsp:txBody>
      <dsp:txXfrm>
        <a:off x="0" y="1242728"/>
        <a:ext cx="10753434" cy="1313414"/>
      </dsp:txXfrm>
    </dsp:sp>
    <dsp:sp modelId="{4DE847AF-23DA-4171-B0AA-175D076D1C78}">
      <dsp:nvSpPr>
        <dsp:cNvPr id="0" name=""/>
        <dsp:cNvSpPr/>
      </dsp:nvSpPr>
      <dsp:spPr>
        <a:xfrm>
          <a:off x="0" y="2556142"/>
          <a:ext cx="10753434"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User research, on its own, rarely helps you innovate and invent new ways of working. </a:t>
          </a:r>
          <a:endParaRPr lang="en-US" sz="2700" kern="1200" dirty="0"/>
        </a:p>
      </dsp:txBody>
      <dsp:txXfrm>
        <a:off x="52431" y="2608573"/>
        <a:ext cx="10648572" cy="969198"/>
      </dsp:txXfrm>
    </dsp:sp>
    <dsp:sp modelId="{8E9F21A1-9C8C-4F09-8CC3-8E107D4CD1C8}">
      <dsp:nvSpPr>
        <dsp:cNvPr id="0" name=""/>
        <dsp:cNvSpPr/>
      </dsp:nvSpPr>
      <dsp:spPr>
        <a:xfrm>
          <a:off x="0" y="3707963"/>
          <a:ext cx="10753434" cy="1074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You should also think creatively about alternative or additional features that help users to work more efficiently or to do things differently. </a:t>
          </a:r>
          <a:endParaRPr lang="en-US" sz="2700" kern="1200" dirty="0"/>
        </a:p>
      </dsp:txBody>
      <dsp:txXfrm>
        <a:off x="52431" y="3760394"/>
        <a:ext cx="10648572" cy="969198"/>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D8FF-D174-4483-9381-FE61F1B8CB1D}">
      <dsp:nvSpPr>
        <dsp:cNvPr id="0" name=""/>
        <dsp:cNvSpPr/>
      </dsp:nvSpPr>
      <dsp:spPr>
        <a:xfrm>
          <a:off x="0" y="71085"/>
          <a:ext cx="10753434"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A software product feature is a fragment of functionality that implements something that a user may need or want when using the product.</a:t>
          </a:r>
          <a:endParaRPr lang="en-US" sz="1900" kern="1200" dirty="0"/>
        </a:p>
      </dsp:txBody>
      <dsp:txXfrm>
        <a:off x="36896" y="107981"/>
        <a:ext cx="10679642" cy="682028"/>
      </dsp:txXfrm>
    </dsp:sp>
    <dsp:sp modelId="{6362D566-35A8-459C-AB49-EB26E92CA2C9}">
      <dsp:nvSpPr>
        <dsp:cNvPr id="0" name=""/>
        <dsp:cNvSpPr/>
      </dsp:nvSpPr>
      <dsp:spPr>
        <a:xfrm>
          <a:off x="0" y="881625"/>
          <a:ext cx="10753434" cy="7558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The first stage of product development is to identify the list of product features in which you identify each feature and give a brief description of its functionality.</a:t>
          </a:r>
          <a:endParaRPr lang="en-US" sz="1900" kern="1200" dirty="0"/>
        </a:p>
      </dsp:txBody>
      <dsp:txXfrm>
        <a:off x="36896" y="918521"/>
        <a:ext cx="10679642" cy="682028"/>
      </dsp:txXfrm>
    </dsp:sp>
    <dsp:sp modelId="{8B0C1129-D54E-4CFD-B525-BE4DC155C3A0}">
      <dsp:nvSpPr>
        <dsp:cNvPr id="0" name=""/>
        <dsp:cNvSpPr/>
      </dsp:nvSpPr>
      <dsp:spPr>
        <a:xfrm>
          <a:off x="0" y="1692165"/>
          <a:ext cx="10753434" cy="7558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Personas are ‘imagined users’ where you create a character portrait of a type of user that you think might use your product. </a:t>
          </a:r>
          <a:endParaRPr lang="en-US" sz="1900" kern="1200" dirty="0"/>
        </a:p>
      </dsp:txBody>
      <dsp:txXfrm>
        <a:off x="36896" y="1729061"/>
        <a:ext cx="10679642" cy="682028"/>
      </dsp:txXfrm>
    </dsp:sp>
    <dsp:sp modelId="{E3E2936F-3B22-4677-B3B9-54E07FCAD903}">
      <dsp:nvSpPr>
        <dsp:cNvPr id="0" name=""/>
        <dsp:cNvSpPr/>
      </dsp:nvSpPr>
      <dsp:spPr>
        <a:xfrm>
          <a:off x="0" y="2502705"/>
          <a:ext cx="10753434" cy="755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smtClean="0"/>
            <a:t>A persona description should ‘paint a picture’ of a typical product user. It should describe their educational background, technology experience and why they might want to use your product. </a:t>
          </a:r>
          <a:endParaRPr lang="en-US" sz="1900" kern="1200" dirty="0"/>
        </a:p>
      </dsp:txBody>
      <dsp:txXfrm>
        <a:off x="36896" y="2539601"/>
        <a:ext cx="10679642" cy="682028"/>
      </dsp:txXfrm>
    </dsp:sp>
    <dsp:sp modelId="{775FAAC9-E654-44D9-B360-545AB7A9856C}">
      <dsp:nvSpPr>
        <dsp:cNvPr id="0" name=""/>
        <dsp:cNvSpPr/>
      </dsp:nvSpPr>
      <dsp:spPr>
        <a:xfrm>
          <a:off x="0" y="3313245"/>
          <a:ext cx="10753434" cy="7558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A scenario is a narrative that describes a situation where a user is accessing product features to do something that they want to do. </a:t>
          </a:r>
          <a:endParaRPr lang="en-US" sz="1900" kern="1200" dirty="0"/>
        </a:p>
      </dsp:txBody>
      <dsp:txXfrm>
        <a:off x="36896" y="3350141"/>
        <a:ext cx="10679642" cy="682028"/>
      </dsp:txXfrm>
    </dsp:sp>
    <dsp:sp modelId="{BA12054B-6935-4A5B-BEB0-5C2FCF052109}">
      <dsp:nvSpPr>
        <dsp:cNvPr id="0" name=""/>
        <dsp:cNvSpPr/>
      </dsp:nvSpPr>
      <dsp:spPr>
        <a:xfrm>
          <a:off x="0" y="4123785"/>
          <a:ext cx="10753434" cy="755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err="1" smtClean="0"/>
            <a:t>Contd</a:t>
          </a:r>
          <a:r>
            <a:rPr lang="en-US" sz="1900" kern="1200" dirty="0" smtClean="0"/>
            <a:t>……………</a:t>
          </a:r>
          <a:endParaRPr lang="en-US" sz="1900" kern="1200" dirty="0"/>
        </a:p>
      </dsp:txBody>
      <dsp:txXfrm>
        <a:off x="36896" y="4160681"/>
        <a:ext cx="10679642" cy="682028"/>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345A-601A-4217-A01E-F130F37D3958}">
      <dsp:nvSpPr>
        <dsp:cNvPr id="0" name=""/>
        <dsp:cNvSpPr/>
      </dsp:nvSpPr>
      <dsp:spPr>
        <a:xfrm>
          <a:off x="0" y="55515"/>
          <a:ext cx="10753434"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Scenarios should always be written from the user’s perspective and should be based on identified personas or real users. </a:t>
          </a:r>
          <a:endParaRPr lang="en-US" sz="2300" kern="1200" dirty="0"/>
        </a:p>
      </dsp:txBody>
      <dsp:txXfrm>
        <a:off x="44664" y="100179"/>
        <a:ext cx="10664106" cy="825612"/>
      </dsp:txXfrm>
    </dsp:sp>
    <dsp:sp modelId="{816B7DFF-EE10-4C1B-8673-B22BF2499D7A}">
      <dsp:nvSpPr>
        <dsp:cNvPr id="0" name=""/>
        <dsp:cNvSpPr/>
      </dsp:nvSpPr>
      <dsp:spPr>
        <a:xfrm>
          <a:off x="0" y="1036695"/>
          <a:ext cx="10753434" cy="9149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User stories are finer-grain narratives that set out, in a structured way, something that a user wants from a software system. </a:t>
          </a:r>
          <a:endParaRPr lang="en-US" sz="2300" kern="1200" dirty="0"/>
        </a:p>
      </dsp:txBody>
      <dsp:txXfrm>
        <a:off x="44664" y="1081359"/>
        <a:ext cx="10664106" cy="825612"/>
      </dsp:txXfrm>
    </dsp:sp>
    <dsp:sp modelId="{A56AC700-EF0A-4970-9582-CF70100B6BA4}">
      <dsp:nvSpPr>
        <dsp:cNvPr id="0" name=""/>
        <dsp:cNvSpPr/>
      </dsp:nvSpPr>
      <dsp:spPr>
        <a:xfrm>
          <a:off x="0" y="2017875"/>
          <a:ext cx="10753434" cy="9149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User stories may be used as a way of extending and adding detail to a scenario or as part of the description of system features.</a:t>
          </a:r>
          <a:endParaRPr lang="en-US" sz="2300" kern="1200" dirty="0"/>
        </a:p>
      </dsp:txBody>
      <dsp:txXfrm>
        <a:off x="44664" y="2062539"/>
        <a:ext cx="10664106" cy="825612"/>
      </dsp:txXfrm>
    </dsp:sp>
    <dsp:sp modelId="{2FAA41FE-B933-47D9-9584-EB34F8C80470}">
      <dsp:nvSpPr>
        <dsp:cNvPr id="0" name=""/>
        <dsp:cNvSpPr/>
      </dsp:nvSpPr>
      <dsp:spPr>
        <a:xfrm>
          <a:off x="0" y="2999055"/>
          <a:ext cx="10753434"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The key influences in feature identification and design are user research, domain knowledge, product knowledge, and technology knowledge.</a:t>
          </a:r>
          <a:endParaRPr lang="en-US" sz="2300" kern="1200" dirty="0"/>
        </a:p>
      </dsp:txBody>
      <dsp:txXfrm>
        <a:off x="44664" y="3043719"/>
        <a:ext cx="10664106" cy="825612"/>
      </dsp:txXfrm>
    </dsp:sp>
    <dsp:sp modelId="{DCB9E38E-2462-4E31-BE45-2689A9779CB0}">
      <dsp:nvSpPr>
        <dsp:cNvPr id="0" name=""/>
        <dsp:cNvSpPr/>
      </dsp:nvSpPr>
      <dsp:spPr>
        <a:xfrm>
          <a:off x="0" y="3980235"/>
          <a:ext cx="10753434" cy="9149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You can identify features from scenarios and stories by highlighting user actions in these narratives and thinking about the features that you need to support these actions.</a:t>
          </a:r>
          <a:endParaRPr lang="en-US" sz="2300" kern="1200" dirty="0"/>
        </a:p>
      </dsp:txBody>
      <dsp:txXfrm>
        <a:off x="44664" y="4024899"/>
        <a:ext cx="10664106" cy="825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CF3D5-BF6F-4182-BCD6-4F96B112B837}">
      <dsp:nvSpPr>
        <dsp:cNvPr id="0" name=""/>
        <dsp:cNvSpPr/>
      </dsp:nvSpPr>
      <dsp:spPr>
        <a:xfrm>
          <a:off x="0" y="30400"/>
          <a:ext cx="1051560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You need to have an understanding of your potential users to design features that they are likely to find useful and to design a user interface that is suited to them.</a:t>
          </a:r>
          <a:endParaRPr lang="en-US" sz="2200" kern="1200" dirty="0"/>
        </a:p>
      </dsp:txBody>
      <dsp:txXfrm>
        <a:off x="60077" y="90477"/>
        <a:ext cx="10395446" cy="1110539"/>
      </dsp:txXfrm>
    </dsp:sp>
    <dsp:sp modelId="{D7E4A888-0916-4F9D-B349-457464595421}">
      <dsp:nvSpPr>
        <dsp:cNvPr id="0" name=""/>
        <dsp:cNvSpPr/>
      </dsp:nvSpPr>
      <dsp:spPr>
        <a:xfrm>
          <a:off x="0" y="1324454"/>
          <a:ext cx="10515600" cy="12306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Personas are ‘imagined users’ where you create a character portrait of a type of user that you think might use your product. </a:t>
          </a:r>
          <a:endParaRPr lang="en-US" sz="2200" kern="1200" dirty="0"/>
        </a:p>
      </dsp:txBody>
      <dsp:txXfrm>
        <a:off x="60077" y="1384531"/>
        <a:ext cx="10395446" cy="1110539"/>
      </dsp:txXfrm>
    </dsp:sp>
    <dsp:sp modelId="{EA2C1475-7B5B-4D84-B465-7A3B3D26897D}">
      <dsp:nvSpPr>
        <dsp:cNvPr id="0" name=""/>
        <dsp:cNvSpPr/>
      </dsp:nvSpPr>
      <dsp:spPr>
        <a:xfrm>
          <a:off x="0" y="2555148"/>
          <a:ext cx="10515600"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For example, if your product is aimed at managing appointments for dentists, you might create a dentist persona, a receptionist persona and a patient persona. </a:t>
          </a:r>
          <a:endParaRPr lang="en-US" sz="1700" kern="1200" dirty="0"/>
        </a:p>
      </dsp:txBody>
      <dsp:txXfrm>
        <a:off x="0" y="2555148"/>
        <a:ext cx="10515600" cy="535095"/>
      </dsp:txXfrm>
    </dsp:sp>
    <dsp:sp modelId="{6695973B-999A-431D-B139-6AE5F87C9996}">
      <dsp:nvSpPr>
        <dsp:cNvPr id="0" name=""/>
        <dsp:cNvSpPr/>
      </dsp:nvSpPr>
      <dsp:spPr>
        <a:xfrm>
          <a:off x="0" y="3090243"/>
          <a:ext cx="10515600" cy="12306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Personas of different types of user help you imagine what these users may want to do with your software and how it might be used. They help you envisage difficulties that they might have in understanding and using product features.</a:t>
          </a:r>
          <a:endParaRPr lang="en-US" sz="2200" kern="1200" dirty="0"/>
        </a:p>
      </dsp:txBody>
      <dsp:txXfrm>
        <a:off x="60077" y="3150320"/>
        <a:ext cx="10395446" cy="11105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4A5AB-893F-4F23-B94F-BA3BD1F9FAC4}">
      <dsp:nvSpPr>
        <dsp:cNvPr id="0" name=""/>
        <dsp:cNvSpPr/>
      </dsp:nvSpPr>
      <dsp:spPr>
        <a:xfrm>
          <a:off x="0" y="78669"/>
          <a:ext cx="10515600" cy="99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smtClean="0"/>
            <a:t>A persona should ‘paint a picture’ of a type of product user. They should be relatively short and easy-to-read.</a:t>
          </a:r>
          <a:endParaRPr lang="en-US" sz="2500" kern="1200" dirty="0"/>
        </a:p>
      </dsp:txBody>
      <dsp:txXfrm>
        <a:off x="48547" y="127216"/>
        <a:ext cx="10418506" cy="897406"/>
      </dsp:txXfrm>
    </dsp:sp>
    <dsp:sp modelId="{2121530E-9DAE-4D8A-9FBC-42BF380E49AA}">
      <dsp:nvSpPr>
        <dsp:cNvPr id="0" name=""/>
        <dsp:cNvSpPr/>
      </dsp:nvSpPr>
      <dsp:spPr>
        <a:xfrm>
          <a:off x="0" y="1145169"/>
          <a:ext cx="10515600" cy="994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smtClean="0"/>
            <a:t>You should describe their background and why they might want to use your product. </a:t>
          </a:r>
          <a:endParaRPr lang="en-US" sz="2500" kern="1200" dirty="0"/>
        </a:p>
      </dsp:txBody>
      <dsp:txXfrm>
        <a:off x="48547" y="1193716"/>
        <a:ext cx="10418506" cy="897406"/>
      </dsp:txXfrm>
    </dsp:sp>
    <dsp:sp modelId="{121E8D08-06E8-4D1E-B41B-0F3E13662947}">
      <dsp:nvSpPr>
        <dsp:cNvPr id="0" name=""/>
        <dsp:cNvSpPr/>
      </dsp:nvSpPr>
      <dsp:spPr>
        <a:xfrm>
          <a:off x="0" y="2211669"/>
          <a:ext cx="10515600" cy="994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smtClean="0"/>
            <a:t>You should also say something about their educational background and technical skills. </a:t>
          </a:r>
          <a:endParaRPr lang="en-US" sz="2500" kern="1200" dirty="0"/>
        </a:p>
      </dsp:txBody>
      <dsp:txXfrm>
        <a:off x="48547" y="2260216"/>
        <a:ext cx="10418506" cy="897406"/>
      </dsp:txXfrm>
    </dsp:sp>
    <dsp:sp modelId="{8AB41646-2D91-4F00-B493-298C5D4650EC}">
      <dsp:nvSpPr>
        <dsp:cNvPr id="0" name=""/>
        <dsp:cNvSpPr/>
      </dsp:nvSpPr>
      <dsp:spPr>
        <a:xfrm>
          <a:off x="0" y="3278169"/>
          <a:ext cx="10515600" cy="994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smtClean="0"/>
            <a:t>These help you assess whether or not a software feature is likely to be useful, understandable and usable by typical product users</a:t>
          </a:r>
          <a:endParaRPr lang="en-US" sz="2500" kern="1200"/>
        </a:p>
      </dsp:txBody>
      <dsp:txXfrm>
        <a:off x="48547" y="3326716"/>
        <a:ext cx="10418506" cy="897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557EF-68D7-42CE-8E23-D8B564FFC1AF}"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E05FB-61ED-4EED-8F60-48B044CB8C1C}" type="slidenum">
              <a:rPr lang="en-US" smtClean="0"/>
              <a:t>‹#›</a:t>
            </a:fld>
            <a:endParaRPr lang="en-US"/>
          </a:p>
        </p:txBody>
      </p:sp>
    </p:spTree>
    <p:extLst>
      <p:ext uri="{BB962C8B-B14F-4D97-AF65-F5344CB8AC3E}">
        <p14:creationId xmlns:p14="http://schemas.microsoft.com/office/powerpoint/2010/main" val="83179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1E05FB-61ED-4EED-8F60-48B044CB8C1C}" type="slidenum">
              <a:rPr lang="en-US" smtClean="0"/>
              <a:t>15</a:t>
            </a:fld>
            <a:endParaRPr lang="en-US"/>
          </a:p>
        </p:txBody>
      </p:sp>
    </p:spTree>
    <p:extLst>
      <p:ext uri="{BB962C8B-B14F-4D97-AF65-F5344CB8AC3E}">
        <p14:creationId xmlns:p14="http://schemas.microsoft.com/office/powerpoint/2010/main" val="156317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37E07A-8617-4E30-A0FA-273D9D4EBD7F}"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136913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C00A1-0635-4FA4-8D14-C2DBB06EE3F2}"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348583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C753B-8E06-4663-AD66-74133C4953C1}"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14806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3983C-AB60-4006-9311-5CC97DBCB6D7}"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82576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CB07C-D6E1-4440-B2D5-680F8FF0A7BF}" type="datetime1">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28190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EC4C11-8AB3-4E14-BD4D-4C6C290D2E02}" type="datetime1">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332605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994635-8A9B-4163-82FA-DB3B6A38A238}" type="datetime1">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257762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AAEA15-38DE-43D9-B6B6-5280F6DDB36C}" type="datetime1">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111350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94D78-64E7-47E0-A832-92F25ED7A81E}" type="datetime1">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411491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9B5D4F-7183-438A-869D-32181FEDCE41}" type="datetime1">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61349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729F6-4AFA-4B3A-B4DA-253F9D4E505C}" type="datetime1">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26377-A3F8-4543-A0EC-315131FA7B96}" type="slidenum">
              <a:rPr lang="en-US" smtClean="0"/>
              <a:t>‹#›</a:t>
            </a:fld>
            <a:endParaRPr lang="en-US"/>
          </a:p>
        </p:txBody>
      </p:sp>
    </p:spTree>
    <p:extLst>
      <p:ext uri="{BB962C8B-B14F-4D97-AF65-F5344CB8AC3E}">
        <p14:creationId xmlns:p14="http://schemas.microsoft.com/office/powerpoint/2010/main" val="90785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65702-08F9-4FDF-8649-A9F755E2A20D}" type="datetime1">
              <a:rPr lang="en-US" smtClean="0"/>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26377-A3F8-4543-A0EC-315131FA7B96}" type="slidenum">
              <a:rPr lang="en-US" smtClean="0"/>
              <a:t>‹#›</a:t>
            </a:fld>
            <a:endParaRPr lang="en-US"/>
          </a:p>
        </p:txBody>
      </p:sp>
    </p:spTree>
    <p:extLst>
      <p:ext uri="{BB962C8B-B14F-4D97-AF65-F5344CB8AC3E}">
        <p14:creationId xmlns:p14="http://schemas.microsoft.com/office/powerpoint/2010/main" val="104734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emf"/><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7.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8.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9.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0.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1.png"/><Relationship Id="rId2" Type="http://schemas.openxmlformats.org/officeDocument/2006/relationships/diagramData" Target="../diagrams/data21.xml"/><Relationship Id="rId1" Type="http://schemas.openxmlformats.org/officeDocument/2006/relationships/slideLayout" Target="../slideLayouts/slideLayout4.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12.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13.emf"/><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14.emf"/><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5.emf"/><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16.emf"/><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7.xml"/><Relationship Id="rId7" Type="http://schemas.openxmlformats.org/officeDocument/2006/relationships/image" Target="../media/image17.emf"/><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1.xml"/><Relationship Id="rId7" Type="http://schemas.openxmlformats.org/officeDocument/2006/relationships/image" Target="../media/image18.png"/><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image" Target="../media/image19.emf"/><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e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Personas, Scenarios, User Stories and Feature Identification</a:t>
            </a:r>
            <a:endParaRPr lang="en-US"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Management of Software Systems – Requirement Analysis and Design</a:t>
            </a:r>
            <a:endParaRPr lang="en-US" dirty="0"/>
          </a:p>
        </p:txBody>
      </p:sp>
      <p:sp>
        <p:nvSpPr>
          <p:cNvPr id="4" name="Slide Number Placeholder 3"/>
          <p:cNvSpPr>
            <a:spLocks noGrp="1"/>
          </p:cNvSpPr>
          <p:nvPr>
            <p:ph type="sldNum" sz="quarter" idx="12"/>
          </p:nvPr>
        </p:nvSpPr>
        <p:spPr/>
        <p:txBody>
          <a:bodyPr/>
          <a:lstStyle/>
          <a:p>
            <a:fld id="{22926377-A3F8-4543-A0EC-315131FA7B96}" type="slidenum">
              <a:rPr lang="en-US" smtClean="0"/>
              <a:t>1</a:t>
            </a:fld>
            <a:endParaRPr lang="en-US"/>
          </a:p>
        </p:txBody>
      </p:sp>
    </p:spTree>
    <p:extLst>
      <p:ext uri="{BB962C8B-B14F-4D97-AF65-F5344CB8AC3E}">
        <p14:creationId xmlns:p14="http://schemas.microsoft.com/office/powerpoint/2010/main" val="1374592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Persona descriptions</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90880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10</a:t>
            </a:fld>
            <a:endParaRPr lang="en-US"/>
          </a:p>
        </p:txBody>
      </p:sp>
    </p:spTree>
    <p:extLst>
      <p:ext uri="{BB962C8B-B14F-4D97-AF65-F5344CB8AC3E}">
        <p14:creationId xmlns:p14="http://schemas.microsoft.com/office/powerpoint/2010/main" val="3280728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Persona descriptions</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393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270B7934-2836-9445-81DF-A6FF973A7E04}"/>
              </a:ext>
            </a:extLst>
          </p:cNvPr>
          <p:cNvPicPr>
            <a:picLocks noChangeAspect="1"/>
          </p:cNvPicPr>
          <p:nvPr/>
        </p:nvPicPr>
        <p:blipFill rotWithShape="1">
          <a:blip r:embed="rId7">
            <a:extLst>
              <a:ext uri="{28A0092B-C50C-407E-A947-70E740481C1C}">
                <a14:useLocalDpi xmlns:a14="http://schemas.microsoft.com/office/drawing/2010/main" val="0"/>
              </a:ext>
            </a:extLst>
          </a:blip>
          <a:srcRect l="12288" t="8515" r="18058" b="54045"/>
          <a:stretch/>
        </p:blipFill>
        <p:spPr>
          <a:xfrm>
            <a:off x="3041855" y="1428372"/>
            <a:ext cx="6466211" cy="4963959"/>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11</a:t>
            </a:fld>
            <a:endParaRPr lang="en-US"/>
          </a:p>
        </p:txBody>
      </p:sp>
    </p:spTree>
    <p:extLst>
      <p:ext uri="{BB962C8B-B14F-4D97-AF65-F5344CB8AC3E}">
        <p14:creationId xmlns:p14="http://schemas.microsoft.com/office/powerpoint/2010/main" val="2459426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Aspects of a personal description</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393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1583267" y="1609724"/>
            <a:ext cx="9013364" cy="4408585"/>
          </a:xfrm>
          <a:prstGeom prst="rect">
            <a:avLst/>
          </a:prstGeom>
        </p:spPr>
      </p:pic>
      <p:sp>
        <p:nvSpPr>
          <p:cNvPr id="5" name="Slide Number Placeholder 4"/>
          <p:cNvSpPr>
            <a:spLocks noGrp="1"/>
          </p:cNvSpPr>
          <p:nvPr>
            <p:ph type="sldNum" sz="quarter" idx="12"/>
          </p:nvPr>
        </p:nvSpPr>
        <p:spPr/>
        <p:txBody>
          <a:bodyPr/>
          <a:lstStyle/>
          <a:p>
            <a:fld id="{22926377-A3F8-4543-A0EC-315131FA7B96}" type="slidenum">
              <a:rPr lang="en-US" smtClean="0"/>
              <a:t>12</a:t>
            </a:fld>
            <a:endParaRPr lang="en-US"/>
          </a:p>
        </p:txBody>
      </p:sp>
    </p:spTree>
    <p:extLst>
      <p:ext uri="{BB962C8B-B14F-4D97-AF65-F5344CB8AC3E}">
        <p14:creationId xmlns:p14="http://schemas.microsoft.com/office/powerpoint/2010/main" val="2159056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Persona for a history teacher</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53930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515533" y="1966117"/>
            <a:ext cx="8938080" cy="3791216"/>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13</a:t>
            </a:fld>
            <a:endParaRPr lang="en-US"/>
          </a:p>
        </p:txBody>
      </p:sp>
    </p:spTree>
    <p:extLst>
      <p:ext uri="{BB962C8B-B14F-4D97-AF65-F5344CB8AC3E}">
        <p14:creationId xmlns:p14="http://schemas.microsoft.com/office/powerpoint/2010/main" val="3127833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Persona for an IT Technician</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15797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1477515" y="1786467"/>
            <a:ext cx="9236969" cy="3623734"/>
          </a:xfrm>
          <a:prstGeom prst="rect">
            <a:avLst/>
          </a:prstGeom>
        </p:spPr>
      </p:pic>
      <p:sp>
        <p:nvSpPr>
          <p:cNvPr id="5" name="Slide Number Placeholder 4"/>
          <p:cNvSpPr>
            <a:spLocks noGrp="1"/>
          </p:cNvSpPr>
          <p:nvPr>
            <p:ph type="sldNum" sz="quarter" idx="12"/>
          </p:nvPr>
        </p:nvSpPr>
        <p:spPr/>
        <p:txBody>
          <a:bodyPr/>
          <a:lstStyle/>
          <a:p>
            <a:fld id="{22926377-A3F8-4543-A0EC-315131FA7B96}" type="slidenum">
              <a:rPr lang="en-US" smtClean="0"/>
              <a:t>14</a:t>
            </a:fld>
            <a:endParaRPr lang="en-US"/>
          </a:p>
        </p:txBody>
      </p:sp>
    </p:spTree>
    <p:extLst>
      <p:ext uri="{BB962C8B-B14F-4D97-AF65-F5344CB8AC3E}">
        <p14:creationId xmlns:p14="http://schemas.microsoft.com/office/powerpoint/2010/main" val="1827242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Persona benefits</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3120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15</a:t>
            </a:fld>
            <a:endParaRPr lang="en-US"/>
          </a:p>
        </p:txBody>
      </p:sp>
    </p:spTree>
    <p:extLst>
      <p:ext uri="{BB962C8B-B14F-4D97-AF65-F5344CB8AC3E}">
        <p14:creationId xmlns:p14="http://schemas.microsoft.com/office/powerpoint/2010/main" val="4274414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Deriving personas</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5616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16</a:t>
            </a:fld>
            <a:endParaRPr lang="en-US"/>
          </a:p>
        </p:txBody>
      </p:sp>
    </p:spTree>
    <p:extLst>
      <p:ext uri="{BB962C8B-B14F-4D97-AF65-F5344CB8AC3E}">
        <p14:creationId xmlns:p14="http://schemas.microsoft.com/office/powerpoint/2010/main" val="2574919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Scenarios</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14248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17</a:t>
            </a:fld>
            <a:endParaRPr lang="en-US"/>
          </a:p>
        </p:txBody>
      </p:sp>
    </p:spTree>
    <p:extLst>
      <p:ext uri="{BB962C8B-B14F-4D97-AF65-F5344CB8AC3E}">
        <p14:creationId xmlns:p14="http://schemas.microsoft.com/office/powerpoint/2010/main" val="2648401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Jack’s scenario: using the </a:t>
            </a:r>
            <a:r>
              <a:rPr lang="en-US" sz="5400" b="1" dirty="0" err="1" smtClean="0">
                <a:solidFill>
                  <a:srgbClr val="FF0000"/>
                </a:solidFill>
                <a:effectLst>
                  <a:outerShdw blurRad="38100" dist="38100" dir="2700000" algn="tl">
                    <a:srgbClr val="000000">
                      <a:alpha val="43137"/>
                    </a:srgbClr>
                  </a:outerShdw>
                </a:effectLst>
              </a:rPr>
              <a:t>iLearn</a:t>
            </a:r>
            <a:r>
              <a:rPr lang="en-US" sz="5400" b="1" dirty="0" smtClean="0">
                <a:solidFill>
                  <a:srgbClr val="FF0000"/>
                </a:solidFill>
                <a:effectLst>
                  <a:outerShdw blurRad="38100" dist="38100" dir="2700000" algn="tl">
                    <a:srgbClr val="000000">
                      <a:alpha val="43137"/>
                    </a:srgbClr>
                  </a:outerShdw>
                </a:effectLst>
              </a:rPr>
              <a:t> system for class projects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7973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2366962" y="1764770"/>
            <a:ext cx="7458075" cy="4581525"/>
          </a:xfrm>
          <a:prstGeom prst="rect">
            <a:avLst/>
          </a:prstGeom>
        </p:spPr>
      </p:pic>
      <p:sp>
        <p:nvSpPr>
          <p:cNvPr id="5" name="Slide Number Placeholder 4"/>
          <p:cNvSpPr>
            <a:spLocks noGrp="1"/>
          </p:cNvSpPr>
          <p:nvPr>
            <p:ph type="sldNum" sz="quarter" idx="12"/>
          </p:nvPr>
        </p:nvSpPr>
        <p:spPr/>
        <p:txBody>
          <a:bodyPr/>
          <a:lstStyle/>
          <a:p>
            <a:fld id="{22926377-A3F8-4543-A0EC-315131FA7B96}" type="slidenum">
              <a:rPr lang="en-US" smtClean="0"/>
              <a:t>18</a:t>
            </a:fld>
            <a:endParaRPr lang="en-US"/>
          </a:p>
        </p:txBody>
      </p:sp>
    </p:spTree>
    <p:extLst>
      <p:ext uri="{BB962C8B-B14F-4D97-AF65-F5344CB8AC3E}">
        <p14:creationId xmlns:p14="http://schemas.microsoft.com/office/powerpoint/2010/main" val="475958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Elements of a scenario description</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7973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337966" y="2355272"/>
            <a:ext cx="9248563" cy="2817091"/>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19</a:t>
            </a:fld>
            <a:endParaRPr lang="en-US"/>
          </a:p>
        </p:txBody>
      </p:sp>
    </p:spTree>
    <p:extLst>
      <p:ext uri="{BB962C8B-B14F-4D97-AF65-F5344CB8AC3E}">
        <p14:creationId xmlns:p14="http://schemas.microsoft.com/office/powerpoint/2010/main" val="208028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Software Products</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9401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a:t>
            </a:fld>
            <a:endParaRPr lang="en-US"/>
          </a:p>
        </p:txBody>
      </p:sp>
    </p:spTree>
    <p:extLst>
      <p:ext uri="{BB962C8B-B14F-4D97-AF65-F5344CB8AC3E}">
        <p14:creationId xmlns:p14="http://schemas.microsoft.com/office/powerpoint/2010/main" val="2162835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Scenario Elements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1211954"/>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20</a:t>
            </a:fld>
            <a:endParaRPr lang="en-US"/>
          </a:p>
        </p:txBody>
      </p:sp>
    </p:spTree>
    <p:extLst>
      <p:ext uri="{BB962C8B-B14F-4D97-AF65-F5344CB8AC3E}">
        <p14:creationId xmlns:p14="http://schemas.microsoft.com/office/powerpoint/2010/main" val="3702036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Emma’s Scenario </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5317287"/>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21</a:t>
            </a:fld>
            <a:endParaRPr lang="en-US"/>
          </a:p>
        </p:txBody>
      </p:sp>
    </p:spTree>
    <p:extLst>
      <p:ext uri="{BB962C8B-B14F-4D97-AF65-F5344CB8AC3E}">
        <p14:creationId xmlns:p14="http://schemas.microsoft.com/office/powerpoint/2010/main" val="1261356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21263029"/>
              </p:ext>
            </p:extLst>
          </p:nvPr>
        </p:nvGraphicFramePr>
        <p:xfrm>
          <a:off x="838200" y="1825625"/>
          <a:ext cx="367838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sz="half" idx="2"/>
          </p:nvPr>
        </p:nvSpPr>
        <p:spPr/>
        <p:txBody>
          <a:bodyPr/>
          <a:lstStyle/>
          <a:p>
            <a:endParaRPr lang="en-US"/>
          </a:p>
        </p:txBody>
      </p:sp>
      <p:pic>
        <p:nvPicPr>
          <p:cNvPr id="3" name="Picture 2"/>
          <p:cNvPicPr>
            <a:picLocks noChangeAspect="1"/>
          </p:cNvPicPr>
          <p:nvPr/>
        </p:nvPicPr>
        <p:blipFill>
          <a:blip r:embed="rId7"/>
          <a:stretch>
            <a:fillRect/>
          </a:stretch>
        </p:blipFill>
        <p:spPr>
          <a:xfrm>
            <a:off x="4617316" y="114300"/>
            <a:ext cx="7372350" cy="6629400"/>
          </a:xfrm>
          <a:prstGeom prst="rect">
            <a:avLst/>
          </a:prstGeom>
        </p:spPr>
      </p:pic>
      <p:sp>
        <p:nvSpPr>
          <p:cNvPr id="2" name="Slide Number Placeholder 1"/>
          <p:cNvSpPr>
            <a:spLocks noGrp="1"/>
          </p:cNvSpPr>
          <p:nvPr>
            <p:ph type="sldNum" sz="quarter" idx="12"/>
          </p:nvPr>
        </p:nvSpPr>
        <p:spPr/>
        <p:txBody>
          <a:bodyPr/>
          <a:lstStyle/>
          <a:p>
            <a:fld id="{22926377-A3F8-4543-A0EC-315131FA7B96}" type="slidenum">
              <a:rPr lang="en-US" smtClean="0"/>
              <a:t>22</a:t>
            </a:fld>
            <a:endParaRPr lang="en-US"/>
          </a:p>
        </p:txBody>
      </p:sp>
    </p:spTree>
    <p:extLst>
      <p:ext uri="{BB962C8B-B14F-4D97-AF65-F5344CB8AC3E}">
        <p14:creationId xmlns:p14="http://schemas.microsoft.com/office/powerpoint/2010/main" val="4194306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Writing scenarios </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5201116"/>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23</a:t>
            </a:fld>
            <a:endParaRPr lang="en-US"/>
          </a:p>
        </p:txBody>
      </p:sp>
    </p:spTree>
    <p:extLst>
      <p:ext uri="{BB962C8B-B14F-4D97-AF65-F5344CB8AC3E}">
        <p14:creationId xmlns:p14="http://schemas.microsoft.com/office/powerpoint/2010/main" val="2072761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Autofit/>
          </a:bodyPr>
          <a:lstStyle/>
          <a:p>
            <a:pPr algn="ctr"/>
            <a:r>
              <a:rPr lang="en-US" b="1" dirty="0" smtClean="0">
                <a:solidFill>
                  <a:srgbClr val="FF0000"/>
                </a:solidFill>
                <a:effectLst>
                  <a:outerShdw blurRad="38100" dist="38100" dir="2700000" algn="tl">
                    <a:srgbClr val="000000">
                      <a:alpha val="43137"/>
                    </a:srgbClr>
                  </a:outerShdw>
                </a:effectLst>
              </a:rPr>
              <a:t>Elena’s scenario: configuring the </a:t>
            </a:r>
            <a:r>
              <a:rPr lang="en-US" b="1" dirty="0" err="1" smtClean="0">
                <a:solidFill>
                  <a:srgbClr val="FF0000"/>
                </a:solidFill>
                <a:effectLst>
                  <a:outerShdw blurRad="38100" dist="38100" dir="2700000" algn="tl">
                    <a:srgbClr val="000000">
                      <a:alpha val="43137"/>
                    </a:srgbClr>
                  </a:outerShdw>
                </a:effectLst>
              </a:rPr>
              <a:t>iLearn</a:t>
            </a:r>
            <a:r>
              <a:rPr lang="en-US" b="1" dirty="0" smtClean="0">
                <a:solidFill>
                  <a:srgbClr val="FF0000"/>
                </a:solidFill>
                <a:effectLst>
                  <a:outerShdw blurRad="38100" dist="38100" dir="2700000" algn="tl">
                    <a:srgbClr val="000000">
                      <a:alpha val="43137"/>
                    </a:srgbClr>
                  </a:outerShdw>
                </a:effectLst>
              </a:rPr>
              <a:t> System</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2736214"/>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1577965" y="1293091"/>
            <a:ext cx="8452726" cy="5421479"/>
          </a:xfrm>
          <a:prstGeom prst="rect">
            <a:avLst/>
          </a:prstGeom>
        </p:spPr>
      </p:pic>
      <p:sp>
        <p:nvSpPr>
          <p:cNvPr id="5" name="Slide Number Placeholder 4"/>
          <p:cNvSpPr>
            <a:spLocks noGrp="1"/>
          </p:cNvSpPr>
          <p:nvPr>
            <p:ph type="sldNum" sz="quarter" idx="12"/>
          </p:nvPr>
        </p:nvSpPr>
        <p:spPr/>
        <p:txBody>
          <a:bodyPr/>
          <a:lstStyle/>
          <a:p>
            <a:fld id="{22926377-A3F8-4543-A0EC-315131FA7B96}" type="slidenum">
              <a:rPr lang="en-US" smtClean="0"/>
              <a:t>24</a:t>
            </a:fld>
            <a:endParaRPr lang="en-US"/>
          </a:p>
        </p:txBody>
      </p:sp>
    </p:spTree>
    <p:extLst>
      <p:ext uri="{BB962C8B-B14F-4D97-AF65-F5344CB8AC3E}">
        <p14:creationId xmlns:p14="http://schemas.microsoft.com/office/powerpoint/2010/main" val="1661950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User involvement</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9899971"/>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25</a:t>
            </a:fld>
            <a:endParaRPr lang="en-US"/>
          </a:p>
        </p:txBody>
      </p:sp>
    </p:spTree>
    <p:extLst>
      <p:ext uri="{BB962C8B-B14F-4D97-AF65-F5344CB8AC3E}">
        <p14:creationId xmlns:p14="http://schemas.microsoft.com/office/powerpoint/2010/main" val="4033632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User stories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839182"/>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26</a:t>
            </a:fld>
            <a:endParaRPr lang="en-US"/>
          </a:p>
        </p:txBody>
      </p:sp>
    </p:spTree>
    <p:extLst>
      <p:ext uri="{BB962C8B-B14F-4D97-AF65-F5344CB8AC3E}">
        <p14:creationId xmlns:p14="http://schemas.microsoft.com/office/powerpoint/2010/main" val="2935573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User stories in planning</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1415592"/>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27</a:t>
            </a:fld>
            <a:endParaRPr lang="en-US"/>
          </a:p>
        </p:txBody>
      </p:sp>
    </p:spTree>
    <p:extLst>
      <p:ext uri="{BB962C8B-B14F-4D97-AF65-F5344CB8AC3E}">
        <p14:creationId xmlns:p14="http://schemas.microsoft.com/office/powerpoint/2010/main" val="3752554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User stories from Emma’s scenario</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811397"/>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B0FD93B4-6272-7E4D-B6C1-88136B20FF44}"/>
              </a:ext>
            </a:extLst>
          </p:cNvPr>
          <p:cNvPicPr>
            <a:picLocks noChangeAspect="1"/>
          </p:cNvPicPr>
          <p:nvPr/>
        </p:nvPicPr>
        <p:blipFill rotWithShape="1">
          <a:blip r:embed="rId7">
            <a:extLst>
              <a:ext uri="{28A0092B-C50C-407E-A947-70E740481C1C}">
                <a14:useLocalDpi xmlns:a14="http://schemas.microsoft.com/office/drawing/2010/main" val="0"/>
              </a:ext>
            </a:extLst>
          </a:blip>
          <a:srcRect t="9129" b="52359"/>
          <a:stretch/>
        </p:blipFill>
        <p:spPr>
          <a:xfrm>
            <a:off x="215020" y="1284308"/>
            <a:ext cx="11138780" cy="5199620"/>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28</a:t>
            </a:fld>
            <a:endParaRPr lang="en-US"/>
          </a:p>
        </p:txBody>
      </p:sp>
    </p:spTree>
    <p:extLst>
      <p:ext uri="{BB962C8B-B14F-4D97-AF65-F5344CB8AC3E}">
        <p14:creationId xmlns:p14="http://schemas.microsoft.com/office/powerpoint/2010/main" val="1892704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Feature description using user stories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6166165"/>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29</a:t>
            </a:fld>
            <a:endParaRPr lang="en-US"/>
          </a:p>
        </p:txBody>
      </p:sp>
    </p:spTree>
    <p:extLst>
      <p:ext uri="{BB962C8B-B14F-4D97-AF65-F5344CB8AC3E}">
        <p14:creationId xmlns:p14="http://schemas.microsoft.com/office/powerpoint/2010/main" val="133096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Software Features</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67831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a:t>
            </a:fld>
            <a:endParaRPr lang="en-US"/>
          </a:p>
        </p:txBody>
      </p:sp>
    </p:spTree>
    <p:extLst>
      <p:ext uri="{BB962C8B-B14F-4D97-AF65-F5344CB8AC3E}">
        <p14:creationId xmlns:p14="http://schemas.microsoft.com/office/powerpoint/2010/main" val="794487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a:solidFill>
                  <a:srgbClr val="FF0000"/>
                </a:solidFill>
                <a:effectLst>
                  <a:outerShdw blurRad="38100" dist="38100" dir="2700000" algn="tl">
                    <a:srgbClr val="000000">
                      <a:alpha val="43137"/>
                    </a:srgbClr>
                  </a:outerShdw>
                </a:effectLst>
              </a:rPr>
              <a:t>U</a:t>
            </a:r>
            <a:r>
              <a:rPr lang="en-US" b="1" dirty="0" smtClean="0">
                <a:solidFill>
                  <a:srgbClr val="FF0000"/>
                </a:solidFill>
                <a:effectLst>
                  <a:outerShdw blurRad="38100" dist="38100" dir="2700000" algn="tl">
                    <a:srgbClr val="000000">
                      <a:alpha val="43137"/>
                    </a:srgbClr>
                  </a:outerShdw>
                </a:effectLst>
              </a:rPr>
              <a:t>ser stories describing the group’s features</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2609952"/>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AB8667E9-E4D0-844C-9DD4-2D4BC87B61A5}"/>
              </a:ext>
            </a:extLst>
          </p:cNvPr>
          <p:cNvPicPr>
            <a:picLocks noChangeAspect="1"/>
          </p:cNvPicPr>
          <p:nvPr/>
        </p:nvPicPr>
        <p:blipFill rotWithShape="1">
          <a:blip r:embed="rId7">
            <a:extLst>
              <a:ext uri="{28A0092B-C50C-407E-A947-70E740481C1C}">
                <a14:useLocalDpi xmlns:a14="http://schemas.microsoft.com/office/drawing/2010/main" val="0"/>
              </a:ext>
            </a:extLst>
          </a:blip>
          <a:srcRect t="9754" b="49653"/>
          <a:stretch/>
        </p:blipFill>
        <p:spPr>
          <a:xfrm>
            <a:off x="489197" y="1526952"/>
            <a:ext cx="10788404" cy="5331048"/>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30</a:t>
            </a:fld>
            <a:endParaRPr lang="en-US"/>
          </a:p>
        </p:txBody>
      </p:sp>
    </p:spTree>
    <p:extLst>
      <p:ext uri="{BB962C8B-B14F-4D97-AF65-F5344CB8AC3E}">
        <p14:creationId xmlns:p14="http://schemas.microsoft.com/office/powerpoint/2010/main" val="3468782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a:solidFill>
                  <a:srgbClr val="FF0000"/>
                </a:solidFill>
                <a:effectLst>
                  <a:outerShdw blurRad="38100" dist="38100" dir="2700000" algn="tl">
                    <a:srgbClr val="000000">
                      <a:alpha val="43137"/>
                    </a:srgbClr>
                  </a:outerShdw>
                </a:effectLst>
              </a:rPr>
              <a:t>S</a:t>
            </a:r>
            <a:r>
              <a:rPr lang="en-US" b="1" dirty="0" smtClean="0">
                <a:solidFill>
                  <a:srgbClr val="FF0000"/>
                </a:solidFill>
                <a:effectLst>
                  <a:outerShdw blurRad="38100" dist="38100" dir="2700000" algn="tl">
                    <a:srgbClr val="000000">
                      <a:alpha val="43137"/>
                    </a:srgbClr>
                  </a:outerShdw>
                </a:effectLst>
              </a:rPr>
              <a:t>tories and scenarios</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0340083"/>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31</a:t>
            </a:fld>
            <a:endParaRPr lang="en-US"/>
          </a:p>
        </p:txBody>
      </p:sp>
    </p:spTree>
    <p:extLst>
      <p:ext uri="{BB962C8B-B14F-4D97-AF65-F5344CB8AC3E}">
        <p14:creationId xmlns:p14="http://schemas.microsoft.com/office/powerpoint/2010/main" val="3916900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smtClean="0">
                <a:solidFill>
                  <a:srgbClr val="FF0000"/>
                </a:solidFill>
                <a:effectLst>
                  <a:outerShdw blurRad="38100" dist="38100" dir="2700000" algn="tl">
                    <a:srgbClr val="000000">
                      <a:alpha val="43137"/>
                    </a:srgbClr>
                  </a:outerShdw>
                </a:effectLst>
              </a:rPr>
              <a:t>Feature identification</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2136149"/>
              </p:ext>
            </p:extLst>
          </p:nvPr>
        </p:nvGraphicFramePr>
        <p:xfrm>
          <a:off x="406400" y="1579418"/>
          <a:ext cx="11785600" cy="5126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32</a:t>
            </a:fld>
            <a:endParaRPr lang="en-US"/>
          </a:p>
        </p:txBody>
      </p:sp>
    </p:spTree>
    <p:extLst>
      <p:ext uri="{BB962C8B-B14F-4D97-AF65-F5344CB8AC3E}">
        <p14:creationId xmlns:p14="http://schemas.microsoft.com/office/powerpoint/2010/main" val="4081562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smtClean="0">
                <a:solidFill>
                  <a:srgbClr val="FF0000"/>
                </a:solidFill>
                <a:effectLst>
                  <a:outerShdw blurRad="38100" dist="38100" dir="2700000" algn="tl">
                    <a:srgbClr val="000000">
                      <a:alpha val="43137"/>
                    </a:srgbClr>
                  </a:outerShdw>
                </a:effectLst>
              </a:rPr>
              <a:t>Feature </a:t>
            </a:r>
            <a:r>
              <a:rPr lang="en-US" b="1" dirty="0" smtClean="0">
                <a:solidFill>
                  <a:srgbClr val="FF0000"/>
                </a:solidFill>
                <a:effectLst>
                  <a:outerShdw blurRad="38100" dist="38100" dir="2700000" algn="tl">
                    <a:srgbClr val="000000">
                      <a:alpha val="43137"/>
                    </a:srgbClr>
                  </a:outerShdw>
                </a:effectLst>
              </a:rPr>
              <a:t>design</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141839"/>
              </p:ext>
            </p:extLst>
          </p:nvPr>
        </p:nvGraphicFramePr>
        <p:xfrm>
          <a:off x="341746" y="1579419"/>
          <a:ext cx="9337964"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 xmlns:a16="http://schemas.microsoft.com/office/drawing/2014/main" id="{F308856F-CE71-CC41-AED1-63013FE2B92A}"/>
              </a:ext>
            </a:extLst>
          </p:cNvPr>
          <p:cNvPicPr>
            <a:picLocks noChangeAspect="1"/>
          </p:cNvPicPr>
          <p:nvPr/>
        </p:nvPicPr>
        <p:blipFill rotWithShape="1">
          <a:blip r:embed="rId7">
            <a:extLst>
              <a:ext uri="{28A0092B-C50C-407E-A947-70E740481C1C}">
                <a14:useLocalDpi xmlns:a14="http://schemas.microsoft.com/office/drawing/2010/main" val="0"/>
              </a:ext>
            </a:extLst>
          </a:blip>
          <a:srcRect l="15280" t="6840" r="16041" b="54648"/>
          <a:stretch/>
        </p:blipFill>
        <p:spPr>
          <a:xfrm>
            <a:off x="2734797" y="1703427"/>
            <a:ext cx="6186698" cy="4954717"/>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33</a:t>
            </a:fld>
            <a:endParaRPr lang="en-US"/>
          </a:p>
        </p:txBody>
      </p:sp>
    </p:spTree>
    <p:extLst>
      <p:ext uri="{BB962C8B-B14F-4D97-AF65-F5344CB8AC3E}">
        <p14:creationId xmlns:p14="http://schemas.microsoft.com/office/powerpoint/2010/main" val="3757840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smtClean="0">
                <a:solidFill>
                  <a:srgbClr val="FF0000"/>
                </a:solidFill>
                <a:effectLst>
                  <a:outerShdw blurRad="38100" dist="38100" dir="2700000" algn="tl">
                    <a:srgbClr val="000000">
                      <a:alpha val="43137"/>
                    </a:srgbClr>
                  </a:outerShdw>
                </a:effectLst>
              </a:rPr>
              <a:t>Knowledge required for feature </a:t>
            </a:r>
            <a:r>
              <a:rPr lang="en-US" b="1" dirty="0" smtClean="0">
                <a:solidFill>
                  <a:srgbClr val="FF0000"/>
                </a:solidFill>
                <a:effectLst>
                  <a:outerShdw blurRad="38100" dist="38100" dir="2700000" algn="tl">
                    <a:srgbClr val="000000">
                      <a:alpha val="43137"/>
                    </a:srgbClr>
                  </a:outerShdw>
                </a:effectLst>
              </a:rPr>
              <a:t>design</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3331951"/>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34</a:t>
            </a:fld>
            <a:endParaRPr lang="en-US"/>
          </a:p>
        </p:txBody>
      </p:sp>
    </p:spTree>
    <p:extLst>
      <p:ext uri="{BB962C8B-B14F-4D97-AF65-F5344CB8AC3E}">
        <p14:creationId xmlns:p14="http://schemas.microsoft.com/office/powerpoint/2010/main" val="948095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smtClean="0">
                <a:solidFill>
                  <a:srgbClr val="FF0000"/>
                </a:solidFill>
                <a:effectLst>
                  <a:outerShdw blurRad="38100" dist="38100" dir="2700000" algn="tl">
                    <a:srgbClr val="000000">
                      <a:alpha val="43137"/>
                    </a:srgbClr>
                  </a:outerShdw>
                </a:effectLst>
              </a:rPr>
              <a:t>Factors in </a:t>
            </a:r>
            <a:r>
              <a:rPr lang="en-US" b="1" dirty="0" smtClean="0">
                <a:solidFill>
                  <a:srgbClr val="FF0000"/>
                </a:solidFill>
                <a:effectLst>
                  <a:outerShdw blurRad="38100" dist="38100" dir="2700000" algn="tl">
                    <a:srgbClr val="000000">
                      <a:alpha val="43137"/>
                    </a:srgbClr>
                  </a:outerShdw>
                </a:effectLst>
              </a:rPr>
              <a:t>feature set </a:t>
            </a:r>
            <a:r>
              <a:rPr lang="en-US" b="1" dirty="0" smtClean="0">
                <a:solidFill>
                  <a:srgbClr val="FF0000"/>
                </a:solidFill>
                <a:effectLst>
                  <a:outerShdw blurRad="38100" dist="38100" dir="2700000" algn="tl">
                    <a:srgbClr val="000000">
                      <a:alpha val="43137"/>
                    </a:srgbClr>
                  </a:outerShdw>
                </a:effectLst>
              </a:rPr>
              <a:t>design</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1210497"/>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 xmlns:a16="http://schemas.microsoft.com/office/drawing/2014/main" id="{51DF513F-DDCC-B045-8395-AEE6517A1D81}"/>
              </a:ext>
            </a:extLst>
          </p:cNvPr>
          <p:cNvPicPr>
            <a:picLocks noChangeAspect="1"/>
          </p:cNvPicPr>
          <p:nvPr/>
        </p:nvPicPr>
        <p:blipFill rotWithShape="1">
          <a:blip r:embed="rId7">
            <a:extLst>
              <a:ext uri="{28A0092B-C50C-407E-A947-70E740481C1C}">
                <a14:useLocalDpi xmlns:a14="http://schemas.microsoft.com/office/drawing/2010/main" val="0"/>
              </a:ext>
            </a:extLst>
          </a:blip>
          <a:srcRect l="16172" t="13576" r="21095" b="51168"/>
          <a:stretch/>
        </p:blipFill>
        <p:spPr>
          <a:xfrm>
            <a:off x="3050427" y="1372440"/>
            <a:ext cx="6238925" cy="4760506"/>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35</a:t>
            </a:fld>
            <a:endParaRPr lang="en-US"/>
          </a:p>
        </p:txBody>
      </p:sp>
    </p:spTree>
    <p:extLst>
      <p:ext uri="{BB962C8B-B14F-4D97-AF65-F5344CB8AC3E}">
        <p14:creationId xmlns:p14="http://schemas.microsoft.com/office/powerpoint/2010/main" val="34505261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a:solidFill>
                  <a:srgbClr val="FF0000"/>
                </a:solidFill>
                <a:effectLst>
                  <a:outerShdw blurRad="38100" dist="38100" dir="2700000" algn="tl">
                    <a:srgbClr val="000000">
                      <a:alpha val="43137"/>
                    </a:srgbClr>
                  </a:outerShdw>
                </a:effectLst>
              </a:rPr>
              <a:t>F</a:t>
            </a:r>
            <a:r>
              <a:rPr lang="en-US" b="1" dirty="0" smtClean="0">
                <a:solidFill>
                  <a:srgbClr val="FF0000"/>
                </a:solidFill>
                <a:effectLst>
                  <a:outerShdw blurRad="38100" dist="38100" dir="2700000" algn="tl">
                    <a:srgbClr val="000000">
                      <a:alpha val="43137"/>
                    </a:srgbClr>
                  </a:outerShdw>
                </a:effectLst>
              </a:rPr>
              <a:t>eature trade-offs</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6904260"/>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36</a:t>
            </a:fld>
            <a:endParaRPr lang="en-US"/>
          </a:p>
        </p:txBody>
      </p:sp>
    </p:spTree>
    <p:extLst>
      <p:ext uri="{BB962C8B-B14F-4D97-AF65-F5344CB8AC3E}">
        <p14:creationId xmlns:p14="http://schemas.microsoft.com/office/powerpoint/2010/main" val="2758054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a:solidFill>
                  <a:srgbClr val="FF0000"/>
                </a:solidFill>
                <a:effectLst>
                  <a:outerShdw blurRad="38100" dist="38100" dir="2700000" algn="tl">
                    <a:srgbClr val="000000">
                      <a:alpha val="43137"/>
                    </a:srgbClr>
                  </a:outerShdw>
                </a:effectLst>
              </a:rPr>
              <a:t>F</a:t>
            </a:r>
            <a:r>
              <a:rPr lang="en-US" b="1" dirty="0" smtClean="0">
                <a:solidFill>
                  <a:srgbClr val="FF0000"/>
                </a:solidFill>
                <a:effectLst>
                  <a:outerShdw blurRad="38100" dist="38100" dir="2700000" algn="tl">
                    <a:srgbClr val="000000">
                      <a:alpha val="43137"/>
                    </a:srgbClr>
                  </a:outerShdw>
                </a:effectLst>
              </a:rPr>
              <a:t>eature creep</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4943393"/>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37</a:t>
            </a:fld>
            <a:endParaRPr lang="en-US"/>
          </a:p>
        </p:txBody>
      </p:sp>
    </p:spTree>
    <p:extLst>
      <p:ext uri="{BB962C8B-B14F-4D97-AF65-F5344CB8AC3E}">
        <p14:creationId xmlns:p14="http://schemas.microsoft.com/office/powerpoint/2010/main" val="3768816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b="1" dirty="0" smtClean="0">
                <a:solidFill>
                  <a:srgbClr val="FF0000"/>
                </a:solidFill>
                <a:effectLst>
                  <a:outerShdw blurRad="38100" dist="38100" dir="2700000" algn="tl">
                    <a:srgbClr val="000000">
                      <a:alpha val="43137"/>
                    </a:srgbClr>
                  </a:outerShdw>
                </a:effectLst>
              </a:rPr>
              <a:t>Avoiding f</a:t>
            </a:r>
            <a:r>
              <a:rPr lang="en-US" b="1" dirty="0" smtClean="0">
                <a:solidFill>
                  <a:srgbClr val="FF0000"/>
                </a:solidFill>
                <a:effectLst>
                  <a:outerShdw blurRad="38100" dist="38100" dir="2700000" algn="tl">
                    <a:srgbClr val="000000">
                      <a:alpha val="43137"/>
                    </a:srgbClr>
                  </a:outerShdw>
                </a:effectLst>
              </a:rPr>
              <a:t>eature creep</a:t>
            </a:r>
            <a:endParaRPr lang="en-US"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8566611"/>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 xmlns:a16="http://schemas.microsoft.com/office/drawing/2014/main" id="{91D2FB67-6CA8-9244-9F06-A26A6049C86F}"/>
              </a:ext>
            </a:extLst>
          </p:cNvPr>
          <p:cNvPicPr>
            <a:picLocks noChangeAspect="1"/>
          </p:cNvPicPr>
          <p:nvPr/>
        </p:nvPicPr>
        <p:blipFill rotWithShape="1">
          <a:blip r:embed="rId7">
            <a:extLst>
              <a:ext uri="{28A0092B-C50C-407E-A947-70E740481C1C}">
                <a14:useLocalDpi xmlns:a14="http://schemas.microsoft.com/office/drawing/2010/main" val="0"/>
              </a:ext>
            </a:extLst>
          </a:blip>
          <a:srcRect t="10378" b="49237"/>
          <a:stretch/>
        </p:blipFill>
        <p:spPr>
          <a:xfrm>
            <a:off x="1909188" y="1648701"/>
            <a:ext cx="8373624" cy="4829781"/>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38</a:t>
            </a:fld>
            <a:endParaRPr lang="en-US"/>
          </a:p>
        </p:txBody>
      </p:sp>
    </p:spTree>
    <p:extLst>
      <p:ext uri="{BB962C8B-B14F-4D97-AF65-F5344CB8AC3E}">
        <p14:creationId xmlns:p14="http://schemas.microsoft.com/office/powerpoint/2010/main" val="4216791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sz="6000" b="1" dirty="0">
                <a:solidFill>
                  <a:srgbClr val="FF0000"/>
                </a:solidFill>
                <a:effectLst>
                  <a:outerShdw blurRad="38100" dist="38100" dir="2700000" algn="tl">
                    <a:srgbClr val="000000">
                      <a:alpha val="43137"/>
                    </a:srgbClr>
                  </a:outerShdw>
                </a:effectLst>
              </a:rPr>
              <a:t>F</a:t>
            </a:r>
            <a:r>
              <a:rPr lang="en-US" sz="6000" b="1" dirty="0" smtClean="0">
                <a:solidFill>
                  <a:srgbClr val="FF0000"/>
                </a:solidFill>
                <a:effectLst>
                  <a:outerShdw blurRad="38100" dist="38100" dir="2700000" algn="tl">
                    <a:srgbClr val="000000">
                      <a:alpha val="43137"/>
                    </a:srgbClr>
                  </a:outerShdw>
                </a:effectLst>
              </a:rPr>
              <a:t>eature derivation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170105"/>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39</a:t>
            </a:fld>
            <a:endParaRPr lang="en-US"/>
          </a:p>
        </p:txBody>
      </p:sp>
    </p:spTree>
    <p:extLst>
      <p:ext uri="{BB962C8B-B14F-4D97-AF65-F5344CB8AC3E}">
        <p14:creationId xmlns:p14="http://schemas.microsoft.com/office/powerpoint/2010/main" val="1972791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User Understanding</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47949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a:t>
            </a:fld>
            <a:endParaRPr lang="en-US"/>
          </a:p>
        </p:txBody>
      </p:sp>
    </p:spTree>
    <p:extLst>
      <p:ext uri="{BB962C8B-B14F-4D97-AF65-F5344CB8AC3E}">
        <p14:creationId xmlns:p14="http://schemas.microsoft.com/office/powerpoint/2010/main" val="41258844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The </a:t>
            </a:r>
            <a:r>
              <a:rPr lang="en-US" sz="6000" b="1" dirty="0" err="1" smtClean="0">
                <a:solidFill>
                  <a:srgbClr val="FF0000"/>
                </a:solidFill>
                <a:effectLst>
                  <a:outerShdw blurRad="38100" dist="38100" dir="2700000" algn="tl">
                    <a:srgbClr val="000000">
                      <a:alpha val="43137"/>
                    </a:srgbClr>
                  </a:outerShdw>
                </a:effectLst>
              </a:rPr>
              <a:t>iLearn</a:t>
            </a:r>
            <a:r>
              <a:rPr lang="en-US" sz="6000" b="1" dirty="0" smtClean="0">
                <a:solidFill>
                  <a:srgbClr val="FF0000"/>
                </a:solidFill>
                <a:effectLst>
                  <a:outerShdw blurRad="38100" dist="38100" dir="2700000" algn="tl">
                    <a:srgbClr val="000000">
                      <a:alpha val="43137"/>
                    </a:srgbClr>
                  </a:outerShdw>
                </a:effectLst>
              </a:rPr>
              <a:t> System Vision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990775"/>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40</a:t>
            </a:fld>
            <a:endParaRPr lang="en-US"/>
          </a:p>
        </p:txBody>
      </p:sp>
    </p:spTree>
    <p:extLst>
      <p:ext uri="{BB962C8B-B14F-4D97-AF65-F5344CB8AC3E}">
        <p14:creationId xmlns:p14="http://schemas.microsoft.com/office/powerpoint/2010/main" val="740882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sz="6000" b="1" dirty="0" smtClean="0">
                <a:solidFill>
                  <a:srgbClr val="FF0000"/>
                </a:solidFill>
                <a:effectLst>
                  <a:outerShdw blurRad="38100" dist="38100" dir="2700000" algn="tl">
                    <a:srgbClr val="000000">
                      <a:alpha val="43137"/>
                    </a:srgbClr>
                  </a:outerShdw>
                </a:effectLst>
              </a:rPr>
              <a:t>Features from the product vision</a:t>
            </a:r>
            <a:endParaRPr lang="en-US" sz="60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4704123"/>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41</a:t>
            </a:fld>
            <a:endParaRPr lang="en-US"/>
          </a:p>
        </p:txBody>
      </p:sp>
    </p:spTree>
    <p:extLst>
      <p:ext uri="{BB962C8B-B14F-4D97-AF65-F5344CB8AC3E}">
        <p14:creationId xmlns:p14="http://schemas.microsoft.com/office/powerpoint/2010/main" val="9026084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Jack’s scenario with </a:t>
            </a:r>
            <a:r>
              <a:rPr lang="en-US" sz="5400" b="1" dirty="0" err="1" smtClean="0">
                <a:solidFill>
                  <a:srgbClr val="FF0000"/>
                </a:solidFill>
                <a:effectLst>
                  <a:outerShdw blurRad="38100" dist="38100" dir="2700000" algn="tl">
                    <a:srgbClr val="000000">
                      <a:alpha val="43137"/>
                    </a:srgbClr>
                  </a:outerShdw>
                </a:effectLst>
              </a:rPr>
              <a:t>highligted</a:t>
            </a:r>
            <a:r>
              <a:rPr lang="en-US" sz="5400" b="1" dirty="0" smtClean="0">
                <a:solidFill>
                  <a:srgbClr val="FF0000"/>
                </a:solidFill>
                <a:effectLst>
                  <a:outerShdw blurRad="38100" dist="38100" dir="2700000" algn="tl">
                    <a:srgbClr val="000000">
                      <a:alpha val="43137"/>
                    </a:srgbClr>
                  </a:outerShdw>
                </a:effectLst>
              </a:rPr>
              <a:t> phrases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7201686"/>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610735" y="1228436"/>
            <a:ext cx="9334356" cy="5383816"/>
          </a:xfrm>
          <a:prstGeom prst="rect">
            <a:avLst/>
          </a:prstGeom>
        </p:spPr>
      </p:pic>
      <p:sp>
        <p:nvSpPr>
          <p:cNvPr id="6" name="Slide Number Placeholder 5"/>
          <p:cNvSpPr>
            <a:spLocks noGrp="1"/>
          </p:cNvSpPr>
          <p:nvPr>
            <p:ph type="sldNum" sz="quarter" idx="12"/>
          </p:nvPr>
        </p:nvSpPr>
        <p:spPr/>
        <p:txBody>
          <a:bodyPr/>
          <a:lstStyle/>
          <a:p>
            <a:fld id="{22926377-A3F8-4543-A0EC-315131FA7B96}" type="slidenum">
              <a:rPr lang="en-US" smtClean="0"/>
              <a:t>42</a:t>
            </a:fld>
            <a:endParaRPr lang="en-US"/>
          </a:p>
        </p:txBody>
      </p:sp>
    </p:spTree>
    <p:extLst>
      <p:ext uri="{BB962C8B-B14F-4D97-AF65-F5344CB8AC3E}">
        <p14:creationId xmlns:p14="http://schemas.microsoft.com/office/powerpoint/2010/main" val="36495883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Features from Jack’s scenario</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9159989"/>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43</a:t>
            </a:fld>
            <a:endParaRPr lang="en-US"/>
          </a:p>
        </p:txBody>
      </p:sp>
    </p:spTree>
    <p:extLst>
      <p:ext uri="{BB962C8B-B14F-4D97-AF65-F5344CB8AC3E}">
        <p14:creationId xmlns:p14="http://schemas.microsoft.com/office/powerpoint/2010/main" val="1067204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0" y="420543"/>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The feature list</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0651996"/>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44</a:t>
            </a:fld>
            <a:endParaRPr lang="en-US"/>
          </a:p>
        </p:txBody>
      </p:sp>
    </p:spTree>
    <p:extLst>
      <p:ext uri="{BB962C8B-B14F-4D97-AF65-F5344CB8AC3E}">
        <p14:creationId xmlns:p14="http://schemas.microsoft.com/office/powerpoint/2010/main" val="662621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457488"/>
            <a:ext cx="10515600" cy="807893"/>
          </a:xfrm>
        </p:spPr>
        <p:txBody>
          <a:bodyPr>
            <a:noAutofit/>
          </a:bodyPr>
          <a:lstStyle/>
          <a:p>
            <a:pPr algn="ctr"/>
            <a:r>
              <a:rPr lang="en-US" sz="5400" b="1" dirty="0" err="1" smtClean="0">
                <a:solidFill>
                  <a:srgbClr val="FF0000"/>
                </a:solidFill>
                <a:effectLst>
                  <a:outerShdw blurRad="38100" dist="38100" dir="2700000" algn="tl">
                    <a:srgbClr val="000000">
                      <a:alpha val="43137"/>
                    </a:srgbClr>
                  </a:outerShdw>
                </a:effectLst>
              </a:rPr>
              <a:t>iLearn</a:t>
            </a:r>
            <a:r>
              <a:rPr lang="en-US" sz="5400" b="1" dirty="0" smtClean="0">
                <a:solidFill>
                  <a:srgbClr val="FF0000"/>
                </a:solidFill>
                <a:effectLst>
                  <a:outerShdw blurRad="38100" dist="38100" dir="2700000" algn="tl">
                    <a:srgbClr val="000000">
                      <a:alpha val="43137"/>
                    </a:srgbClr>
                  </a:outerShdw>
                </a:effectLst>
              </a:rPr>
              <a:t> authentication feature</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2024471"/>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 xmlns:a16="http://schemas.microsoft.com/office/drawing/2014/main" id="{886D34AD-65BA-3F46-8B37-51921896B672}"/>
              </a:ext>
            </a:extLst>
          </p:cNvPr>
          <p:cNvPicPr>
            <a:picLocks noChangeAspect="1"/>
          </p:cNvPicPr>
          <p:nvPr/>
        </p:nvPicPr>
        <p:blipFill rotWithShape="1">
          <a:blip r:embed="rId7">
            <a:extLst>
              <a:ext uri="{28A0092B-C50C-407E-A947-70E740481C1C}">
                <a14:useLocalDpi xmlns:a14="http://schemas.microsoft.com/office/drawing/2010/main" val="0"/>
              </a:ext>
            </a:extLst>
          </a:blip>
          <a:srcRect l="7848" t="9962" r="5634" b="44865"/>
          <a:stretch/>
        </p:blipFill>
        <p:spPr>
          <a:xfrm>
            <a:off x="2429164" y="1441907"/>
            <a:ext cx="7795491" cy="5032925"/>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45</a:t>
            </a:fld>
            <a:endParaRPr lang="en-US"/>
          </a:p>
        </p:txBody>
      </p:sp>
    </p:spTree>
    <p:extLst>
      <p:ext uri="{BB962C8B-B14F-4D97-AF65-F5344CB8AC3E}">
        <p14:creationId xmlns:p14="http://schemas.microsoft.com/office/powerpoint/2010/main" val="2178319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457488"/>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F</a:t>
            </a:r>
            <a:r>
              <a:rPr lang="en-US" sz="5400" b="1" dirty="0" smtClean="0">
                <a:solidFill>
                  <a:srgbClr val="FF0000"/>
                </a:solidFill>
                <a:effectLst>
                  <a:outerShdw blurRad="38100" dist="38100" dir="2700000" algn="tl">
                    <a:srgbClr val="000000">
                      <a:alpha val="43137"/>
                    </a:srgbClr>
                  </a:outerShdw>
                </a:effectLst>
              </a:rPr>
              <a:t>eature description using user stories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1566263"/>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46</a:t>
            </a:fld>
            <a:endParaRPr lang="en-US"/>
          </a:p>
        </p:txBody>
      </p:sp>
    </p:spTree>
    <p:extLst>
      <p:ext uri="{BB962C8B-B14F-4D97-AF65-F5344CB8AC3E}">
        <p14:creationId xmlns:p14="http://schemas.microsoft.com/office/powerpoint/2010/main" val="38289473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457488"/>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Innovation and f</a:t>
            </a:r>
            <a:r>
              <a:rPr lang="en-US" sz="5400" b="1" dirty="0" smtClean="0">
                <a:solidFill>
                  <a:srgbClr val="FF0000"/>
                </a:solidFill>
                <a:effectLst>
                  <a:outerShdw blurRad="38100" dist="38100" dir="2700000" algn="tl">
                    <a:srgbClr val="000000">
                      <a:alpha val="43137"/>
                    </a:srgbClr>
                  </a:outerShdw>
                </a:effectLst>
              </a:rPr>
              <a:t>eature identification</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791517"/>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47</a:t>
            </a:fld>
            <a:endParaRPr lang="en-US"/>
          </a:p>
        </p:txBody>
      </p:sp>
    </p:spTree>
    <p:extLst>
      <p:ext uri="{BB962C8B-B14F-4D97-AF65-F5344CB8AC3E}">
        <p14:creationId xmlns:p14="http://schemas.microsoft.com/office/powerpoint/2010/main" val="2705746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457488"/>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Summary</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2808770"/>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48</a:t>
            </a:fld>
            <a:endParaRPr lang="en-US"/>
          </a:p>
        </p:txBody>
      </p:sp>
    </p:spTree>
    <p:extLst>
      <p:ext uri="{BB962C8B-B14F-4D97-AF65-F5344CB8AC3E}">
        <p14:creationId xmlns:p14="http://schemas.microsoft.com/office/powerpoint/2010/main" val="1739656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457488"/>
            <a:ext cx="10515600" cy="807893"/>
          </a:xfrm>
        </p:spPr>
        <p:txBody>
          <a:bodyPr>
            <a:noAutofit/>
          </a:bodyPr>
          <a:lstStyle/>
          <a:p>
            <a:pPr algn="ctr"/>
            <a:r>
              <a:rPr lang="en-US" sz="5400" b="1" dirty="0" smtClean="0">
                <a:solidFill>
                  <a:srgbClr val="FF0000"/>
                </a:solidFill>
                <a:effectLst>
                  <a:outerShdw blurRad="38100" dist="38100" dir="2700000" algn="tl">
                    <a:srgbClr val="000000">
                      <a:alpha val="43137"/>
                    </a:srgbClr>
                  </a:outerShdw>
                </a:effectLst>
              </a:rPr>
              <a:t>Summary</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912154"/>
              </p:ext>
            </p:extLst>
          </p:nvPr>
        </p:nvGraphicFramePr>
        <p:xfrm>
          <a:off x="674255" y="1524000"/>
          <a:ext cx="10753435" cy="4950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49</a:t>
            </a:fld>
            <a:endParaRPr lang="en-US"/>
          </a:p>
        </p:txBody>
      </p:sp>
    </p:spTree>
    <p:extLst>
      <p:ext uri="{BB962C8B-B14F-4D97-AF65-F5344CB8AC3E}">
        <p14:creationId xmlns:p14="http://schemas.microsoft.com/office/powerpoint/2010/main" val="1891956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From personas to features</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293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3371242" y="1843088"/>
            <a:ext cx="6044318" cy="3535860"/>
          </a:xfrm>
          <a:prstGeom prst="rect">
            <a:avLst/>
          </a:prstGeom>
        </p:spPr>
      </p:pic>
      <p:sp>
        <p:nvSpPr>
          <p:cNvPr id="6" name="Oval Callout 5"/>
          <p:cNvSpPr/>
          <p:nvPr/>
        </p:nvSpPr>
        <p:spPr>
          <a:xfrm>
            <a:off x="7394075" y="1382759"/>
            <a:ext cx="2021485" cy="920657"/>
          </a:xfrm>
          <a:prstGeom prst="wedgeEllipseCallout">
            <a:avLst>
              <a:gd name="adj1" fmla="val -104935"/>
              <a:gd name="adj2" fmla="val 25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way of representing users</a:t>
            </a:r>
            <a:endParaRPr lang="en-US" dirty="0"/>
          </a:p>
        </p:txBody>
      </p:sp>
      <p:sp>
        <p:nvSpPr>
          <p:cNvPr id="7" name="Oval Callout 6"/>
          <p:cNvSpPr/>
          <p:nvPr/>
        </p:nvSpPr>
        <p:spPr>
          <a:xfrm>
            <a:off x="8864600" y="1972733"/>
            <a:ext cx="3107267" cy="1456267"/>
          </a:xfrm>
          <a:prstGeom prst="wedgeEllipseCallout">
            <a:avLst>
              <a:gd name="adj1" fmla="val -147715"/>
              <a:gd name="adj2" fmla="val 53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Natural language descriptions of a user interacting with a software product</a:t>
            </a:r>
            <a:endParaRPr lang="en-US" dirty="0"/>
          </a:p>
        </p:txBody>
      </p:sp>
      <p:sp>
        <p:nvSpPr>
          <p:cNvPr id="8" name="Oval Callout 7"/>
          <p:cNvSpPr/>
          <p:nvPr/>
        </p:nvSpPr>
        <p:spPr>
          <a:xfrm>
            <a:off x="8686800" y="3711045"/>
            <a:ext cx="3107267" cy="1456267"/>
          </a:xfrm>
          <a:prstGeom prst="wedgeEllipseCallout">
            <a:avLst>
              <a:gd name="adj1" fmla="val -79868"/>
              <a:gd name="adj2" fmla="val -4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Natural language descriptions of something that is needed or wanted by users</a:t>
            </a:r>
            <a:endParaRPr lang="en-US" dirty="0"/>
          </a:p>
        </p:txBody>
      </p:sp>
      <p:sp>
        <p:nvSpPr>
          <p:cNvPr id="9" name="Oval Callout 8"/>
          <p:cNvSpPr/>
          <p:nvPr/>
        </p:nvSpPr>
        <p:spPr>
          <a:xfrm>
            <a:off x="1337733" y="4879446"/>
            <a:ext cx="2688921" cy="1106488"/>
          </a:xfrm>
          <a:prstGeom prst="wedgeEllipseCallout">
            <a:avLst>
              <a:gd name="adj1" fmla="val 90793"/>
              <a:gd name="adj2" fmla="val -249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Fragments of product functionality</a:t>
            </a:r>
            <a:endParaRPr lang="en-US" dirty="0"/>
          </a:p>
        </p:txBody>
      </p:sp>
      <p:sp>
        <p:nvSpPr>
          <p:cNvPr id="5" name="Slide Number Placeholder 4"/>
          <p:cNvSpPr>
            <a:spLocks noGrp="1"/>
          </p:cNvSpPr>
          <p:nvPr>
            <p:ph type="sldNum" sz="quarter" idx="12"/>
          </p:nvPr>
        </p:nvSpPr>
        <p:spPr/>
        <p:txBody>
          <a:bodyPr/>
          <a:lstStyle/>
          <a:p>
            <a:fld id="{22926377-A3F8-4543-A0EC-315131FA7B96}" type="slidenum">
              <a:rPr lang="en-US" smtClean="0"/>
              <a:t>5</a:t>
            </a:fld>
            <a:endParaRPr lang="en-US"/>
          </a:p>
        </p:txBody>
      </p:sp>
    </p:spTree>
    <p:extLst>
      <p:ext uri="{BB962C8B-B14F-4D97-AF65-F5344CB8AC3E}">
        <p14:creationId xmlns:p14="http://schemas.microsoft.com/office/powerpoint/2010/main" val="23203472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5576" y="1825625"/>
            <a:ext cx="4400847" cy="4351338"/>
          </a:xfrm>
        </p:spPr>
      </p:pic>
      <p:sp>
        <p:nvSpPr>
          <p:cNvPr id="5" name="Slide Number Placeholder 4"/>
          <p:cNvSpPr>
            <a:spLocks noGrp="1"/>
          </p:cNvSpPr>
          <p:nvPr>
            <p:ph type="sldNum" sz="quarter" idx="12"/>
          </p:nvPr>
        </p:nvSpPr>
        <p:spPr/>
        <p:txBody>
          <a:bodyPr/>
          <a:lstStyle/>
          <a:p>
            <a:fld id="{22926377-A3F8-4543-A0EC-315131FA7B96}" type="slidenum">
              <a:rPr lang="en-US" smtClean="0"/>
              <a:t>50</a:t>
            </a:fld>
            <a:endParaRPr lang="en-US"/>
          </a:p>
        </p:txBody>
      </p:sp>
    </p:spTree>
    <p:extLst>
      <p:ext uri="{BB962C8B-B14F-4D97-AF65-F5344CB8AC3E}">
        <p14:creationId xmlns:p14="http://schemas.microsoft.com/office/powerpoint/2010/main" val="548025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Feature description</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293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103275" y="1888596"/>
            <a:ext cx="5985449" cy="3885671"/>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6</a:t>
            </a:fld>
            <a:endParaRPr lang="en-US"/>
          </a:p>
        </p:txBody>
      </p:sp>
    </p:spTree>
    <p:extLst>
      <p:ext uri="{BB962C8B-B14F-4D97-AF65-F5344CB8AC3E}">
        <p14:creationId xmlns:p14="http://schemas.microsoft.com/office/powerpoint/2010/main" val="1027017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Feature description</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293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xmlns="" id="{E73A606C-BC95-F940-894E-9A516A372A11}"/>
              </a:ext>
            </a:extLst>
          </p:cNvPr>
          <p:cNvPicPr>
            <a:picLocks noChangeAspect="1"/>
          </p:cNvPicPr>
          <p:nvPr/>
        </p:nvPicPr>
        <p:blipFill rotWithShape="1">
          <a:blip r:embed="rId7">
            <a:extLst>
              <a:ext uri="{28A0092B-C50C-407E-A947-70E740481C1C}">
                <a14:useLocalDpi xmlns:a14="http://schemas.microsoft.com/office/drawing/2010/main" val="0"/>
              </a:ext>
            </a:extLst>
          </a:blip>
          <a:srcRect l="8442" t="8659" b="50582"/>
          <a:stretch/>
        </p:blipFill>
        <p:spPr>
          <a:xfrm>
            <a:off x="1751882" y="1344357"/>
            <a:ext cx="8688236" cy="5445110"/>
          </a:xfrm>
          <a:prstGeom prst="rect">
            <a:avLst/>
          </a:prstGeom>
        </p:spPr>
      </p:pic>
      <p:sp>
        <p:nvSpPr>
          <p:cNvPr id="3" name="Slide Number Placeholder 2"/>
          <p:cNvSpPr>
            <a:spLocks noGrp="1"/>
          </p:cNvSpPr>
          <p:nvPr>
            <p:ph type="sldNum" sz="quarter" idx="12"/>
          </p:nvPr>
        </p:nvSpPr>
        <p:spPr/>
        <p:txBody>
          <a:bodyPr/>
          <a:lstStyle/>
          <a:p>
            <a:fld id="{22926377-A3F8-4543-A0EC-315131FA7B96}" type="slidenum">
              <a:rPr lang="en-US" smtClean="0"/>
              <a:t>7</a:t>
            </a:fld>
            <a:endParaRPr lang="en-US"/>
          </a:p>
        </p:txBody>
      </p:sp>
    </p:spTree>
    <p:extLst>
      <p:ext uri="{BB962C8B-B14F-4D97-AF65-F5344CB8AC3E}">
        <p14:creationId xmlns:p14="http://schemas.microsoft.com/office/powerpoint/2010/main" val="3242188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solidFill>
                  <a:srgbClr val="FF0000"/>
                </a:solidFill>
              </a:rPr>
              <a:t>Personas</a:t>
            </a:r>
            <a:endParaRPr lang="en-US" sz="6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85841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22926377-A3F8-4543-A0EC-315131FA7B96}" type="slidenum">
              <a:rPr lang="en-US" smtClean="0"/>
              <a:t>8</a:t>
            </a:fld>
            <a:endParaRPr lang="en-US"/>
          </a:p>
        </p:txBody>
      </p:sp>
    </p:spTree>
    <p:extLst>
      <p:ext uri="{BB962C8B-B14F-4D97-AF65-F5344CB8AC3E}">
        <p14:creationId xmlns:p14="http://schemas.microsoft.com/office/powerpoint/2010/main" val="483145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rPr>
              <a:t>Persona for a primary school teacher</a:t>
            </a:r>
            <a:endParaRPr lang="en-US" sz="54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5460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1264131" y="2056341"/>
            <a:ext cx="9632469" cy="3595130"/>
          </a:xfrm>
          <a:prstGeom prst="rect">
            <a:avLst/>
          </a:prstGeom>
        </p:spPr>
      </p:pic>
      <p:sp>
        <p:nvSpPr>
          <p:cNvPr id="5" name="Slide Number Placeholder 4"/>
          <p:cNvSpPr>
            <a:spLocks noGrp="1"/>
          </p:cNvSpPr>
          <p:nvPr>
            <p:ph type="sldNum" sz="quarter" idx="12"/>
          </p:nvPr>
        </p:nvSpPr>
        <p:spPr/>
        <p:txBody>
          <a:bodyPr/>
          <a:lstStyle/>
          <a:p>
            <a:fld id="{22926377-A3F8-4543-A0EC-315131FA7B96}" type="slidenum">
              <a:rPr lang="en-US" smtClean="0"/>
              <a:t>9</a:t>
            </a:fld>
            <a:endParaRPr lang="en-US"/>
          </a:p>
        </p:txBody>
      </p:sp>
    </p:spTree>
    <p:extLst>
      <p:ext uri="{BB962C8B-B14F-4D97-AF65-F5344CB8AC3E}">
        <p14:creationId xmlns:p14="http://schemas.microsoft.com/office/powerpoint/2010/main" val="2889822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3316</Words>
  <Application>Microsoft Office PowerPoint</Application>
  <PresentationFormat>Widescreen</PresentationFormat>
  <Paragraphs>250</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Personas, Scenarios, User Stories and Feature Identification</vt:lpstr>
      <vt:lpstr>Software Products</vt:lpstr>
      <vt:lpstr>Software Features</vt:lpstr>
      <vt:lpstr>User Understanding</vt:lpstr>
      <vt:lpstr>From personas to features</vt:lpstr>
      <vt:lpstr>Feature description</vt:lpstr>
      <vt:lpstr>Feature description</vt:lpstr>
      <vt:lpstr>Personas</vt:lpstr>
      <vt:lpstr>Persona for a primary school teacher</vt:lpstr>
      <vt:lpstr>Persona descriptions</vt:lpstr>
      <vt:lpstr>Persona descriptions</vt:lpstr>
      <vt:lpstr>Aspects of a personal description</vt:lpstr>
      <vt:lpstr>Persona for a history teacher</vt:lpstr>
      <vt:lpstr>Persona for an IT Technician</vt:lpstr>
      <vt:lpstr>Persona benefits</vt:lpstr>
      <vt:lpstr>Deriving personas</vt:lpstr>
      <vt:lpstr>Scenarios</vt:lpstr>
      <vt:lpstr>Jack’s scenario: using the iLearn system for class projects</vt:lpstr>
      <vt:lpstr>Elements of a scenario description</vt:lpstr>
      <vt:lpstr>Scenario Elements</vt:lpstr>
      <vt:lpstr>Emma’s Scenario </vt:lpstr>
      <vt:lpstr>PowerPoint Presentation</vt:lpstr>
      <vt:lpstr>Writing scenarios </vt:lpstr>
      <vt:lpstr>Elena’s scenario: configuring the iLearn System</vt:lpstr>
      <vt:lpstr>User involvement</vt:lpstr>
      <vt:lpstr>User stories</vt:lpstr>
      <vt:lpstr>User stories in planning</vt:lpstr>
      <vt:lpstr>User stories from Emma’s scenario</vt:lpstr>
      <vt:lpstr>Feature description using user stories</vt:lpstr>
      <vt:lpstr>User stories describing the group’s features</vt:lpstr>
      <vt:lpstr>Stories and scenarios</vt:lpstr>
      <vt:lpstr>Feature identification</vt:lpstr>
      <vt:lpstr>Feature design</vt:lpstr>
      <vt:lpstr>Knowledge required for feature design</vt:lpstr>
      <vt:lpstr>Factors in feature set design</vt:lpstr>
      <vt:lpstr>Feature trade-offs</vt:lpstr>
      <vt:lpstr>Feature creep</vt:lpstr>
      <vt:lpstr>Avoiding feature creep</vt:lpstr>
      <vt:lpstr>Feature derivation</vt:lpstr>
      <vt:lpstr>The iLearn System Vision</vt:lpstr>
      <vt:lpstr>Features from the product vision</vt:lpstr>
      <vt:lpstr>Jack’s scenario with highligted phrases</vt:lpstr>
      <vt:lpstr>Features from Jack’s scenario</vt:lpstr>
      <vt:lpstr>The feature list</vt:lpstr>
      <vt:lpstr>iLearn authentication feature</vt:lpstr>
      <vt:lpstr>Feature description using user stories</vt:lpstr>
      <vt:lpstr>Innovation and feature identification</vt:lpstr>
      <vt:lpstr>Summary</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 Scenarios, User Stories and Feature Identification</dc:title>
  <dc:creator>Windows User</dc:creator>
  <cp:lastModifiedBy>Windows User</cp:lastModifiedBy>
  <cp:revision>23</cp:revision>
  <dcterms:created xsi:type="dcterms:W3CDTF">2022-10-31T05:29:33Z</dcterms:created>
  <dcterms:modified xsi:type="dcterms:W3CDTF">2022-11-03T11:25:57Z</dcterms:modified>
</cp:coreProperties>
</file>