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1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1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2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22.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7" autoAdjust="0"/>
    <p:restoredTop sz="94660"/>
  </p:normalViewPr>
  <p:slideViewPr>
    <p:cSldViewPr snapToGrid="0" showGuides="1">
      <p:cViewPr varScale="1">
        <p:scale>
          <a:sx n="69" d="100"/>
          <a:sy n="69" d="100"/>
        </p:scale>
        <p:origin x="1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474BE-D563-497A-9DF0-1E19730763C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800289C4-510D-4FCA-BD96-60E4440B09D7}">
      <dgm:prSet phldrT="[Text]"/>
      <dgm:spPr/>
      <dgm:t>
        <a:bodyPr/>
        <a:lstStyle/>
        <a:p>
          <a:r>
            <a:rPr lang="en-US" dirty="0" smtClean="0"/>
            <a:t>Mitch </a:t>
          </a:r>
          <a:r>
            <a:rPr lang="en-US" dirty="0" err="1" smtClean="0"/>
            <a:t>Kaper</a:t>
          </a:r>
          <a:r>
            <a:rPr lang="en-US" dirty="0" smtClean="0"/>
            <a:t>, the Creator of Lotus123, presented a software design manifesto, in Dr. Dobb’s Journal. He  said</a:t>
          </a:r>
          <a:endParaRPr lang="en-US" dirty="0"/>
        </a:p>
      </dgm:t>
    </dgm:pt>
    <dgm:pt modelId="{AFEAD6D8-9878-44F5-839E-B4637E130B44}" type="parTrans" cxnId="{491EF86E-A9FB-4875-8612-24E624FAEDA8}">
      <dgm:prSet/>
      <dgm:spPr/>
      <dgm:t>
        <a:bodyPr/>
        <a:lstStyle/>
        <a:p>
          <a:endParaRPr lang="en-US"/>
        </a:p>
      </dgm:t>
    </dgm:pt>
    <dgm:pt modelId="{257094C1-669B-4450-BC7F-4A7D1F7CC8B0}" type="sibTrans" cxnId="{491EF86E-A9FB-4875-8612-24E624FAEDA8}">
      <dgm:prSet/>
      <dgm:spPr/>
      <dgm:t>
        <a:bodyPr/>
        <a:lstStyle/>
        <a:p>
          <a:endParaRPr lang="en-US"/>
        </a:p>
      </dgm:t>
    </dgm:pt>
    <dgm:pt modelId="{6D40DFB1-2D92-4994-BFDA-2620D3C18C68}">
      <dgm:prSet phldrT="[Text]"/>
      <dgm:spPr/>
      <dgm:t>
        <a:bodyPr/>
        <a:lstStyle/>
        <a:p>
          <a:r>
            <a:rPr lang="en-US" dirty="0" smtClean="0"/>
            <a:t>Good software design should exhibit</a:t>
          </a:r>
          <a:endParaRPr lang="en-US" dirty="0"/>
        </a:p>
      </dgm:t>
    </dgm:pt>
    <dgm:pt modelId="{CDDA6915-E582-47B3-AB6E-C8390690312B}" type="parTrans" cxnId="{878A37E1-E980-4D7D-B723-23E0670840C3}">
      <dgm:prSet/>
      <dgm:spPr/>
      <dgm:t>
        <a:bodyPr/>
        <a:lstStyle/>
        <a:p>
          <a:endParaRPr lang="en-US"/>
        </a:p>
      </dgm:t>
    </dgm:pt>
    <dgm:pt modelId="{F173D7A2-F658-421C-B500-0D617DD543C8}" type="sibTrans" cxnId="{878A37E1-E980-4D7D-B723-23E0670840C3}">
      <dgm:prSet/>
      <dgm:spPr/>
      <dgm:t>
        <a:bodyPr/>
        <a:lstStyle/>
        <a:p>
          <a:endParaRPr lang="en-US"/>
        </a:p>
      </dgm:t>
    </dgm:pt>
    <dgm:pt modelId="{4691A368-7FA0-4F3C-8F4C-CBA085D6C4FE}">
      <dgm:prSet phldrT="[Text]"/>
      <dgm:spPr/>
      <dgm:t>
        <a:bodyPr/>
        <a:lstStyle/>
        <a:p>
          <a:r>
            <a:rPr lang="en-US" dirty="0" smtClean="0"/>
            <a:t>Firmness: A  program should not have any bugs that inhibit its function</a:t>
          </a:r>
          <a:endParaRPr lang="en-US" dirty="0"/>
        </a:p>
      </dgm:t>
    </dgm:pt>
    <dgm:pt modelId="{ADF231DF-BE73-40DE-A3E9-D220F897611D}" type="parTrans" cxnId="{9C32BE44-B396-49A4-BB82-A2D8936E5EB0}">
      <dgm:prSet/>
      <dgm:spPr/>
      <dgm:t>
        <a:bodyPr/>
        <a:lstStyle/>
        <a:p>
          <a:endParaRPr lang="en-US"/>
        </a:p>
      </dgm:t>
    </dgm:pt>
    <dgm:pt modelId="{DBE05A30-E97F-415F-9850-67871FD387A8}" type="sibTrans" cxnId="{9C32BE44-B396-49A4-BB82-A2D8936E5EB0}">
      <dgm:prSet/>
      <dgm:spPr/>
      <dgm:t>
        <a:bodyPr/>
        <a:lstStyle/>
        <a:p>
          <a:endParaRPr lang="en-US"/>
        </a:p>
      </dgm:t>
    </dgm:pt>
    <dgm:pt modelId="{7BFA5DFF-4631-43CC-8EB2-254D07C59B2F}">
      <dgm:prSet phldrT="[Text]"/>
      <dgm:spPr/>
      <dgm:t>
        <a:bodyPr/>
        <a:lstStyle/>
        <a:p>
          <a:r>
            <a:rPr lang="en-US" dirty="0" smtClean="0"/>
            <a:t>Commodity: A program should be suitable for the purposes for which it was intended</a:t>
          </a:r>
          <a:endParaRPr lang="en-US" dirty="0"/>
        </a:p>
      </dgm:t>
    </dgm:pt>
    <dgm:pt modelId="{0A170942-2F24-4392-80A9-F60F054D99A9}" type="parTrans" cxnId="{550B4F56-F5BF-400E-9652-F5C372B22344}">
      <dgm:prSet/>
      <dgm:spPr/>
      <dgm:t>
        <a:bodyPr/>
        <a:lstStyle/>
        <a:p>
          <a:endParaRPr lang="en-US"/>
        </a:p>
      </dgm:t>
    </dgm:pt>
    <dgm:pt modelId="{E1F7D2D1-E88F-4FF9-B26F-0746402D4E74}" type="sibTrans" cxnId="{550B4F56-F5BF-400E-9652-F5C372B22344}">
      <dgm:prSet/>
      <dgm:spPr/>
      <dgm:t>
        <a:bodyPr/>
        <a:lstStyle/>
        <a:p>
          <a:endParaRPr lang="en-US"/>
        </a:p>
      </dgm:t>
    </dgm:pt>
    <dgm:pt modelId="{C78FA3C0-E66C-4040-985D-8EE3B5822F2D}">
      <dgm:prSet phldrT="[Text]"/>
      <dgm:spPr/>
      <dgm:t>
        <a:bodyPr/>
        <a:lstStyle/>
        <a:p>
          <a:r>
            <a:rPr lang="en-US" dirty="0" smtClean="0"/>
            <a:t>Delight: The experience of using the program should be pleasurable one</a:t>
          </a:r>
          <a:endParaRPr lang="en-US" dirty="0"/>
        </a:p>
      </dgm:t>
    </dgm:pt>
    <dgm:pt modelId="{3C3EFC80-D57A-4167-953F-E1B1B9CBD93B}" type="parTrans" cxnId="{5747D0DF-13B2-4A9C-A821-53FC28F95C83}">
      <dgm:prSet/>
      <dgm:spPr/>
      <dgm:t>
        <a:bodyPr/>
        <a:lstStyle/>
        <a:p>
          <a:endParaRPr lang="en-US"/>
        </a:p>
      </dgm:t>
    </dgm:pt>
    <dgm:pt modelId="{22ACF639-6D6F-4779-B083-7FE70EF58E61}" type="sibTrans" cxnId="{5747D0DF-13B2-4A9C-A821-53FC28F95C83}">
      <dgm:prSet/>
      <dgm:spPr/>
      <dgm:t>
        <a:bodyPr/>
        <a:lstStyle/>
        <a:p>
          <a:endParaRPr lang="en-US"/>
        </a:p>
      </dgm:t>
    </dgm:pt>
    <dgm:pt modelId="{CB6640CF-1334-4FD5-9C0F-6A5AAD385D69}">
      <dgm:prSet phldrT="[Text]"/>
      <dgm:spPr/>
      <dgm:t>
        <a:bodyPr/>
        <a:lstStyle/>
        <a:p>
          <a:endParaRPr lang="en-US" dirty="0"/>
        </a:p>
      </dgm:t>
    </dgm:pt>
    <dgm:pt modelId="{F9EC1069-8A0C-47B2-BD90-DE011F9DF32D}" type="parTrans" cxnId="{B55B8040-96C2-4671-9978-245B9B02DA2A}">
      <dgm:prSet/>
      <dgm:spPr/>
      <dgm:t>
        <a:bodyPr/>
        <a:lstStyle/>
        <a:p>
          <a:endParaRPr lang="en-US"/>
        </a:p>
      </dgm:t>
    </dgm:pt>
    <dgm:pt modelId="{ECA0F84A-F5BF-45DE-9C84-3B599420F7F4}" type="sibTrans" cxnId="{B55B8040-96C2-4671-9978-245B9B02DA2A}">
      <dgm:prSet/>
      <dgm:spPr/>
      <dgm:t>
        <a:bodyPr/>
        <a:lstStyle/>
        <a:p>
          <a:endParaRPr lang="en-US"/>
        </a:p>
      </dgm:t>
    </dgm:pt>
    <dgm:pt modelId="{B1D5D9FE-52A8-406C-9196-C457C9C7D808}" type="pres">
      <dgm:prSet presAssocID="{082474BE-D563-497A-9DF0-1E19730763C5}" presName="Name0" presStyleCnt="0">
        <dgm:presLayoutVars>
          <dgm:dir/>
          <dgm:animLvl val="lvl"/>
          <dgm:resizeHandles val="exact"/>
        </dgm:presLayoutVars>
      </dgm:prSet>
      <dgm:spPr/>
      <dgm:t>
        <a:bodyPr/>
        <a:lstStyle/>
        <a:p>
          <a:endParaRPr lang="en-US"/>
        </a:p>
      </dgm:t>
    </dgm:pt>
    <dgm:pt modelId="{2A366D1B-5D2E-41CD-AEC5-AE8470A2F9E3}" type="pres">
      <dgm:prSet presAssocID="{800289C4-510D-4FCA-BD96-60E4440B09D7}" presName="linNode" presStyleCnt="0"/>
      <dgm:spPr/>
    </dgm:pt>
    <dgm:pt modelId="{76999970-9735-46EE-8E14-832AD117D040}" type="pres">
      <dgm:prSet presAssocID="{800289C4-510D-4FCA-BD96-60E4440B09D7}" presName="parentText" presStyleLbl="node1" presStyleIdx="0" presStyleCnt="1">
        <dgm:presLayoutVars>
          <dgm:chMax val="1"/>
          <dgm:bulletEnabled val="1"/>
        </dgm:presLayoutVars>
      </dgm:prSet>
      <dgm:spPr/>
      <dgm:t>
        <a:bodyPr/>
        <a:lstStyle/>
        <a:p>
          <a:endParaRPr lang="en-US"/>
        </a:p>
      </dgm:t>
    </dgm:pt>
    <dgm:pt modelId="{EE0AE06C-0A53-41EA-BE09-17BEDD235560}" type="pres">
      <dgm:prSet presAssocID="{800289C4-510D-4FCA-BD96-60E4440B09D7}" presName="descendantText" presStyleLbl="alignAccFollowNode1" presStyleIdx="0" presStyleCnt="1">
        <dgm:presLayoutVars>
          <dgm:bulletEnabled val="1"/>
        </dgm:presLayoutVars>
      </dgm:prSet>
      <dgm:spPr/>
      <dgm:t>
        <a:bodyPr/>
        <a:lstStyle/>
        <a:p>
          <a:endParaRPr lang="en-US"/>
        </a:p>
      </dgm:t>
    </dgm:pt>
  </dgm:ptLst>
  <dgm:cxnLst>
    <dgm:cxn modelId="{878A37E1-E980-4D7D-B723-23E0670840C3}" srcId="{800289C4-510D-4FCA-BD96-60E4440B09D7}" destId="{6D40DFB1-2D92-4994-BFDA-2620D3C18C68}" srcOrd="0" destOrd="0" parTransId="{CDDA6915-E582-47B3-AB6E-C8390690312B}" sibTransId="{F173D7A2-F658-421C-B500-0D617DD543C8}"/>
    <dgm:cxn modelId="{491EF86E-A9FB-4875-8612-24E624FAEDA8}" srcId="{082474BE-D563-497A-9DF0-1E19730763C5}" destId="{800289C4-510D-4FCA-BD96-60E4440B09D7}" srcOrd="0" destOrd="0" parTransId="{AFEAD6D8-9878-44F5-839E-B4637E130B44}" sibTransId="{257094C1-669B-4450-BC7F-4A7D1F7CC8B0}"/>
    <dgm:cxn modelId="{58B6128B-08FF-485C-AB5E-F839F0154899}" type="presOf" srcId="{4691A368-7FA0-4F3C-8F4C-CBA085D6C4FE}" destId="{EE0AE06C-0A53-41EA-BE09-17BEDD235560}" srcOrd="0" destOrd="1" presId="urn:microsoft.com/office/officeart/2005/8/layout/vList5"/>
    <dgm:cxn modelId="{5747D0DF-13B2-4A9C-A821-53FC28F95C83}" srcId="{6D40DFB1-2D92-4994-BFDA-2620D3C18C68}" destId="{C78FA3C0-E66C-4040-985D-8EE3B5822F2D}" srcOrd="2" destOrd="0" parTransId="{3C3EFC80-D57A-4167-953F-E1B1B9CBD93B}" sibTransId="{22ACF639-6D6F-4779-B083-7FE70EF58E61}"/>
    <dgm:cxn modelId="{B55B8040-96C2-4671-9978-245B9B02DA2A}" srcId="{6D40DFB1-2D92-4994-BFDA-2620D3C18C68}" destId="{CB6640CF-1334-4FD5-9C0F-6A5AAD385D69}" srcOrd="3" destOrd="0" parTransId="{F9EC1069-8A0C-47B2-BD90-DE011F9DF32D}" sibTransId="{ECA0F84A-F5BF-45DE-9C84-3B599420F7F4}"/>
    <dgm:cxn modelId="{C0B03527-5EE6-4A59-BA05-E34E810985C3}" type="presOf" srcId="{082474BE-D563-497A-9DF0-1E19730763C5}" destId="{B1D5D9FE-52A8-406C-9196-C457C9C7D808}" srcOrd="0" destOrd="0" presId="urn:microsoft.com/office/officeart/2005/8/layout/vList5"/>
    <dgm:cxn modelId="{19773CE7-4691-4C37-BA83-EAA4B8876DCA}" type="presOf" srcId="{7BFA5DFF-4631-43CC-8EB2-254D07C59B2F}" destId="{EE0AE06C-0A53-41EA-BE09-17BEDD235560}" srcOrd="0" destOrd="2" presId="urn:microsoft.com/office/officeart/2005/8/layout/vList5"/>
    <dgm:cxn modelId="{6B80F0C1-6909-4DB9-85E0-601B4B8A4EA9}" type="presOf" srcId="{6D40DFB1-2D92-4994-BFDA-2620D3C18C68}" destId="{EE0AE06C-0A53-41EA-BE09-17BEDD235560}" srcOrd="0" destOrd="0" presId="urn:microsoft.com/office/officeart/2005/8/layout/vList5"/>
    <dgm:cxn modelId="{522EBCB6-FF45-494D-A9A3-D7CBFC7BE47C}" type="presOf" srcId="{CB6640CF-1334-4FD5-9C0F-6A5AAD385D69}" destId="{EE0AE06C-0A53-41EA-BE09-17BEDD235560}" srcOrd="0" destOrd="4" presId="urn:microsoft.com/office/officeart/2005/8/layout/vList5"/>
    <dgm:cxn modelId="{550B4F56-F5BF-400E-9652-F5C372B22344}" srcId="{6D40DFB1-2D92-4994-BFDA-2620D3C18C68}" destId="{7BFA5DFF-4631-43CC-8EB2-254D07C59B2F}" srcOrd="1" destOrd="0" parTransId="{0A170942-2F24-4392-80A9-F60F054D99A9}" sibTransId="{E1F7D2D1-E88F-4FF9-B26F-0746402D4E74}"/>
    <dgm:cxn modelId="{7DB3CD39-432E-4241-B1FD-49E991F9E5CB}" type="presOf" srcId="{C78FA3C0-E66C-4040-985D-8EE3B5822F2D}" destId="{EE0AE06C-0A53-41EA-BE09-17BEDD235560}" srcOrd="0" destOrd="3" presId="urn:microsoft.com/office/officeart/2005/8/layout/vList5"/>
    <dgm:cxn modelId="{F3A3B869-4BDF-41B0-AEF9-D6124A6CE260}" type="presOf" srcId="{800289C4-510D-4FCA-BD96-60E4440B09D7}" destId="{76999970-9735-46EE-8E14-832AD117D040}" srcOrd="0" destOrd="0" presId="urn:microsoft.com/office/officeart/2005/8/layout/vList5"/>
    <dgm:cxn modelId="{9C32BE44-B396-49A4-BB82-A2D8936E5EB0}" srcId="{6D40DFB1-2D92-4994-BFDA-2620D3C18C68}" destId="{4691A368-7FA0-4F3C-8F4C-CBA085D6C4FE}" srcOrd="0" destOrd="0" parTransId="{ADF231DF-BE73-40DE-A3E9-D220F897611D}" sibTransId="{DBE05A30-E97F-415F-9850-67871FD387A8}"/>
    <dgm:cxn modelId="{9BD12E52-3C8A-40BE-8D17-0FC07433F1D8}" type="presParOf" srcId="{B1D5D9FE-52A8-406C-9196-C457C9C7D808}" destId="{2A366D1B-5D2E-41CD-AEC5-AE8470A2F9E3}" srcOrd="0" destOrd="0" presId="urn:microsoft.com/office/officeart/2005/8/layout/vList5"/>
    <dgm:cxn modelId="{DF2C095D-1AEA-4C03-8480-8019DF8BAB30}" type="presParOf" srcId="{2A366D1B-5D2E-41CD-AEC5-AE8470A2F9E3}" destId="{76999970-9735-46EE-8E14-832AD117D040}" srcOrd="0" destOrd="0" presId="urn:microsoft.com/office/officeart/2005/8/layout/vList5"/>
    <dgm:cxn modelId="{D8183A3F-D127-44DA-ACF8-CC6C6E1365F5}" type="presParOf" srcId="{2A366D1B-5D2E-41CD-AEC5-AE8470A2F9E3}" destId="{EE0AE06C-0A53-41EA-BE09-17BEDD2355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C803447E-06CE-4EFA-97AA-2BAE7A416C95}">
      <dgm:prSet/>
      <dgm:spPr/>
      <dgm:t>
        <a:bodyPr/>
        <a:lstStyle/>
        <a:p>
          <a:r>
            <a:rPr lang="en-US" dirty="0" smtClean="0"/>
            <a:t>Modularity</a:t>
          </a:r>
          <a:endParaRPr lang="en-US" dirty="0"/>
        </a:p>
      </dgm:t>
    </dgm:pt>
    <dgm:pt modelId="{43EFB922-F97F-4A3D-B5C6-1A9AF3FBB523}" type="parTrans" cxnId="{CA5E3764-FEFF-45BD-87BE-9EB0BCD67852}">
      <dgm:prSet/>
      <dgm:spPr/>
      <dgm:t>
        <a:bodyPr/>
        <a:lstStyle/>
        <a:p>
          <a:endParaRPr lang="en-US"/>
        </a:p>
      </dgm:t>
    </dgm:pt>
    <dgm:pt modelId="{56D99C9C-836A-43C6-97C3-6F3F72CF0A71}" type="sibTrans" cxnId="{CA5E3764-FEFF-45BD-87BE-9EB0BCD67852}">
      <dgm:prSet/>
      <dgm:spPr/>
      <dgm:t>
        <a:bodyPr/>
        <a:lstStyle/>
        <a:p>
          <a:endParaRPr lang="en-US"/>
        </a:p>
      </dgm:t>
    </dgm:pt>
    <dgm:pt modelId="{748292FC-BC60-4FF1-A5DE-D829FEB9D4AB}">
      <dgm:prSet custT="1"/>
      <dgm:spPr/>
      <dgm:t>
        <a:bodyPr/>
        <a:lstStyle/>
        <a:p>
          <a:r>
            <a:rPr lang="en-US" sz="2400" dirty="0" smtClean="0"/>
            <a:t>Compartmentalization of data and functions</a:t>
          </a:r>
          <a:endParaRPr lang="en-US" sz="2400" dirty="0"/>
        </a:p>
      </dgm:t>
    </dgm:pt>
    <dgm:pt modelId="{E7841014-9166-4078-B173-06FD03D096BF}" type="parTrans" cxnId="{41873AF6-F8AF-418F-86B2-F200658C240F}">
      <dgm:prSet/>
      <dgm:spPr/>
      <dgm:t>
        <a:bodyPr/>
        <a:lstStyle/>
        <a:p>
          <a:endParaRPr lang="en-US"/>
        </a:p>
      </dgm:t>
    </dgm:pt>
    <dgm:pt modelId="{FF559333-394C-4AC1-9C61-B0FEAE4E2AE0}" type="sibTrans" cxnId="{41873AF6-F8AF-418F-86B2-F200658C240F}">
      <dgm:prSet/>
      <dgm:spPr/>
      <dgm:t>
        <a:bodyPr/>
        <a:lstStyle/>
        <a:p>
          <a:endParaRPr lang="en-US"/>
        </a:p>
      </dgm:t>
    </dgm:pt>
    <dgm:pt modelId="{86B8FC43-723E-43A2-8F61-7196622EB5E8}">
      <dgm:prSet/>
      <dgm:spPr/>
      <dgm:t>
        <a:bodyPr/>
        <a:lstStyle/>
        <a:p>
          <a:r>
            <a:rPr lang="en-US" dirty="0" smtClean="0"/>
            <a:t>Hiding</a:t>
          </a:r>
          <a:endParaRPr lang="en-US" dirty="0"/>
        </a:p>
      </dgm:t>
    </dgm:pt>
    <dgm:pt modelId="{7BC04BE1-2899-47DA-95FA-590E183FF462}" type="parTrans" cxnId="{A832D2AF-27E2-4165-B902-839299E54E79}">
      <dgm:prSet/>
      <dgm:spPr/>
      <dgm:t>
        <a:bodyPr/>
        <a:lstStyle/>
        <a:p>
          <a:endParaRPr lang="en-US"/>
        </a:p>
      </dgm:t>
    </dgm:pt>
    <dgm:pt modelId="{73A7D6B5-0EE8-428C-9CEF-CF0CC014DC0A}" type="sibTrans" cxnId="{A832D2AF-27E2-4165-B902-839299E54E79}">
      <dgm:prSet/>
      <dgm:spPr/>
      <dgm:t>
        <a:bodyPr/>
        <a:lstStyle/>
        <a:p>
          <a:endParaRPr lang="en-US"/>
        </a:p>
      </dgm:t>
    </dgm:pt>
    <dgm:pt modelId="{D3953B5D-DC90-4C9C-8E2C-B3E3E72AD854}">
      <dgm:prSet/>
      <dgm:spPr/>
      <dgm:t>
        <a:bodyPr/>
        <a:lstStyle/>
        <a:p>
          <a:r>
            <a:rPr lang="en-US" dirty="0" smtClean="0"/>
            <a:t>Controlled interfaces</a:t>
          </a:r>
          <a:endParaRPr lang="en-US" dirty="0"/>
        </a:p>
      </dgm:t>
    </dgm:pt>
    <dgm:pt modelId="{D033A226-8B86-4A0B-8432-5BBDAB4A6C58}" type="parTrans" cxnId="{94500FE2-CEAD-499F-9E08-24FB2464DB12}">
      <dgm:prSet/>
      <dgm:spPr/>
      <dgm:t>
        <a:bodyPr/>
        <a:lstStyle/>
        <a:p>
          <a:endParaRPr lang="en-US"/>
        </a:p>
      </dgm:t>
    </dgm:pt>
    <dgm:pt modelId="{5D97E7D7-C54E-45FD-995F-5CBD57766506}" type="sibTrans" cxnId="{94500FE2-CEAD-499F-9E08-24FB2464DB12}">
      <dgm:prSet/>
      <dgm:spPr/>
      <dgm:t>
        <a:bodyPr/>
        <a:lstStyle/>
        <a:p>
          <a:endParaRPr lang="en-US"/>
        </a:p>
      </dgm:t>
    </dgm:pt>
    <dgm:pt modelId="{3A50F9DB-8D58-4486-8666-A03DAA79B29E}">
      <dgm:prSet/>
      <dgm:spPr/>
      <dgm:t>
        <a:bodyPr/>
        <a:lstStyle/>
        <a:p>
          <a:r>
            <a:rPr lang="en-US" dirty="0" smtClean="0"/>
            <a:t>Functional independence</a:t>
          </a:r>
          <a:endParaRPr lang="en-US" dirty="0"/>
        </a:p>
      </dgm:t>
    </dgm:pt>
    <dgm:pt modelId="{329B5BF1-6F89-4484-9D45-E8B83D7E4D92}" type="parTrans" cxnId="{FF87EEF1-0097-4ED0-9410-EE1EB87EC3AA}">
      <dgm:prSet/>
      <dgm:spPr/>
      <dgm:t>
        <a:bodyPr/>
        <a:lstStyle/>
        <a:p>
          <a:endParaRPr lang="en-US"/>
        </a:p>
      </dgm:t>
    </dgm:pt>
    <dgm:pt modelId="{AA876E48-C552-4023-A1A1-92C621AE579B}" type="sibTrans" cxnId="{FF87EEF1-0097-4ED0-9410-EE1EB87EC3AA}">
      <dgm:prSet/>
      <dgm:spPr/>
      <dgm:t>
        <a:bodyPr/>
        <a:lstStyle/>
        <a:p>
          <a:endParaRPr lang="en-US"/>
        </a:p>
      </dgm:t>
    </dgm:pt>
    <dgm:pt modelId="{0FF43BAD-F849-4FEA-9F44-13B8280ED68E}">
      <dgm:prSet/>
      <dgm:spPr/>
      <dgm:t>
        <a:bodyPr/>
        <a:lstStyle/>
        <a:p>
          <a:r>
            <a:rPr lang="en-US" dirty="0" smtClean="0"/>
            <a:t>Single minded function  and low coupling</a:t>
          </a:r>
          <a:endParaRPr lang="en-US" dirty="0"/>
        </a:p>
      </dgm:t>
    </dgm:pt>
    <dgm:pt modelId="{EB34055E-4335-425B-8FDC-E3B69BD1ACA4}" type="parTrans" cxnId="{2574D4AF-A4D3-467B-BAC6-3BCAE47058FE}">
      <dgm:prSet/>
      <dgm:spPr/>
      <dgm:t>
        <a:bodyPr/>
        <a:lstStyle/>
        <a:p>
          <a:endParaRPr lang="en-US"/>
        </a:p>
      </dgm:t>
    </dgm:pt>
    <dgm:pt modelId="{6C2B0396-D81D-451C-8971-C662633A32AF}" type="sibTrans" cxnId="{2574D4AF-A4D3-467B-BAC6-3BCAE47058FE}">
      <dgm:prSet/>
      <dgm:spPr/>
      <dgm:t>
        <a:bodyPr/>
        <a:lstStyle/>
        <a:p>
          <a:endParaRPr lang="en-US"/>
        </a:p>
      </dgm:t>
    </dgm:pt>
    <dgm:pt modelId="{504D1C84-B76E-40DB-BDEE-0803E301F874}">
      <dgm:prSet/>
      <dgm:spPr/>
      <dgm:t>
        <a:bodyPr/>
        <a:lstStyle/>
        <a:p>
          <a:r>
            <a:rPr lang="en-US" dirty="0" smtClean="0"/>
            <a:t>Refinement</a:t>
          </a:r>
          <a:endParaRPr lang="en-US" dirty="0"/>
        </a:p>
      </dgm:t>
    </dgm:pt>
    <dgm:pt modelId="{CF021116-8B22-4EBE-B3D0-9CE697E1AEEA}" type="parTrans" cxnId="{8A241FF5-257F-444A-B91D-2C230A5582D3}">
      <dgm:prSet/>
      <dgm:spPr/>
      <dgm:t>
        <a:bodyPr/>
        <a:lstStyle/>
        <a:p>
          <a:endParaRPr lang="en-US"/>
        </a:p>
      </dgm:t>
    </dgm:pt>
    <dgm:pt modelId="{72E2ECD7-904A-4405-BCB8-D26E9F912853}" type="sibTrans" cxnId="{8A241FF5-257F-444A-B91D-2C230A5582D3}">
      <dgm:prSet/>
      <dgm:spPr/>
      <dgm:t>
        <a:bodyPr/>
        <a:lstStyle/>
        <a:p>
          <a:endParaRPr lang="en-US"/>
        </a:p>
      </dgm:t>
    </dgm:pt>
    <dgm:pt modelId="{E22928D8-AA76-499F-9C3A-660C23F43A4F}">
      <dgm:prSet/>
      <dgm:spPr/>
      <dgm:t>
        <a:bodyPr/>
        <a:lstStyle/>
        <a:p>
          <a:r>
            <a:rPr lang="en-US" dirty="0" smtClean="0"/>
            <a:t>Elaboration of detail for all abstractions</a:t>
          </a:r>
          <a:endParaRPr lang="en-US" dirty="0"/>
        </a:p>
      </dgm:t>
    </dgm:pt>
    <dgm:pt modelId="{BF083259-7835-45A5-B18B-55DB4CCBAD2D}" type="parTrans" cxnId="{4298E2CF-7404-406C-842A-BCE24750136A}">
      <dgm:prSet/>
      <dgm:spPr/>
      <dgm:t>
        <a:bodyPr/>
        <a:lstStyle/>
        <a:p>
          <a:endParaRPr lang="en-US"/>
        </a:p>
      </dgm:t>
    </dgm:pt>
    <dgm:pt modelId="{93BAAB36-CC9F-435E-A747-17063D8AAE6C}" type="sibTrans" cxnId="{4298E2CF-7404-406C-842A-BCE24750136A}">
      <dgm:prSet/>
      <dgm:spPr/>
      <dgm:t>
        <a:bodyPr/>
        <a:lstStyle/>
        <a:p>
          <a:endParaRPr lang="en-US"/>
        </a:p>
      </dgm:t>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1A2D056C-49B6-4547-8516-F93B19E71AB2}" type="pres">
      <dgm:prSet presAssocID="{C803447E-06CE-4EFA-97AA-2BAE7A416C95}" presName="composite" presStyleCnt="0"/>
      <dgm:spPr/>
    </dgm:pt>
    <dgm:pt modelId="{77DA3A03-37D3-4DC5-A653-E424E8133416}" type="pres">
      <dgm:prSet presAssocID="{C803447E-06CE-4EFA-97AA-2BAE7A416C95}" presName="parTx" presStyleLbl="alignNode1" presStyleIdx="0" presStyleCnt="4">
        <dgm:presLayoutVars>
          <dgm:chMax val="0"/>
          <dgm:chPref val="0"/>
          <dgm:bulletEnabled val="1"/>
        </dgm:presLayoutVars>
      </dgm:prSet>
      <dgm:spPr/>
    </dgm:pt>
    <dgm:pt modelId="{9513E079-A9A3-4A78-BACA-A83BBC97ED08}" type="pres">
      <dgm:prSet presAssocID="{C803447E-06CE-4EFA-97AA-2BAE7A416C95}" presName="desTx" presStyleLbl="alignAccFollowNode1" presStyleIdx="0" presStyleCnt="4">
        <dgm:presLayoutVars>
          <dgm:bulletEnabled val="1"/>
        </dgm:presLayoutVars>
      </dgm:prSet>
      <dgm:spPr/>
      <dgm:t>
        <a:bodyPr/>
        <a:lstStyle/>
        <a:p>
          <a:endParaRPr lang="en-US"/>
        </a:p>
      </dgm:t>
    </dgm:pt>
    <dgm:pt modelId="{9C17E726-5E2E-4D7E-82E3-64D33D96B208}" type="pres">
      <dgm:prSet presAssocID="{56D99C9C-836A-43C6-97C3-6F3F72CF0A71}" presName="space" presStyleCnt="0"/>
      <dgm:spPr/>
    </dgm:pt>
    <dgm:pt modelId="{FB004484-F53C-4383-94EC-76353F677F9D}" type="pres">
      <dgm:prSet presAssocID="{86B8FC43-723E-43A2-8F61-7196622EB5E8}" presName="composite" presStyleCnt="0"/>
      <dgm:spPr/>
    </dgm:pt>
    <dgm:pt modelId="{9B3FD583-7A61-4AA0-B887-245CF1D19980}" type="pres">
      <dgm:prSet presAssocID="{86B8FC43-723E-43A2-8F61-7196622EB5E8}" presName="parTx" presStyleLbl="alignNode1" presStyleIdx="1" presStyleCnt="4">
        <dgm:presLayoutVars>
          <dgm:chMax val="0"/>
          <dgm:chPref val="0"/>
          <dgm:bulletEnabled val="1"/>
        </dgm:presLayoutVars>
      </dgm:prSet>
      <dgm:spPr/>
    </dgm:pt>
    <dgm:pt modelId="{DD0A8ADA-D4A5-4BAC-9F75-85175A215AC2}" type="pres">
      <dgm:prSet presAssocID="{86B8FC43-723E-43A2-8F61-7196622EB5E8}" presName="desTx" presStyleLbl="alignAccFollowNode1" presStyleIdx="1" presStyleCnt="4">
        <dgm:presLayoutVars>
          <dgm:bulletEnabled val="1"/>
        </dgm:presLayoutVars>
      </dgm:prSet>
      <dgm:spPr/>
      <dgm:t>
        <a:bodyPr/>
        <a:lstStyle/>
        <a:p>
          <a:endParaRPr lang="en-US"/>
        </a:p>
      </dgm:t>
    </dgm:pt>
    <dgm:pt modelId="{656CCC02-B1D6-4EDA-8A80-6F97128E76DD}" type="pres">
      <dgm:prSet presAssocID="{73A7D6B5-0EE8-428C-9CEF-CF0CC014DC0A}" presName="space" presStyleCnt="0"/>
      <dgm:spPr/>
    </dgm:pt>
    <dgm:pt modelId="{15EE80D2-4370-4038-8E28-7D6C35FB8E61}" type="pres">
      <dgm:prSet presAssocID="{3A50F9DB-8D58-4486-8666-A03DAA79B29E}" presName="composite" presStyleCnt="0"/>
      <dgm:spPr/>
    </dgm:pt>
    <dgm:pt modelId="{AD591F79-FB8F-4775-BBD7-C172AD183A70}" type="pres">
      <dgm:prSet presAssocID="{3A50F9DB-8D58-4486-8666-A03DAA79B29E}" presName="parTx" presStyleLbl="alignNode1" presStyleIdx="2" presStyleCnt="4" custLinFactNeighborX="-421" custLinFactNeighborY="-5532">
        <dgm:presLayoutVars>
          <dgm:chMax val="0"/>
          <dgm:chPref val="0"/>
          <dgm:bulletEnabled val="1"/>
        </dgm:presLayoutVars>
      </dgm:prSet>
      <dgm:spPr/>
    </dgm:pt>
    <dgm:pt modelId="{9EAD5C2E-DEFD-4220-937B-23E7CE57B19C}" type="pres">
      <dgm:prSet presAssocID="{3A50F9DB-8D58-4486-8666-A03DAA79B29E}" presName="desTx" presStyleLbl="alignAccFollowNode1" presStyleIdx="2" presStyleCnt="4" custScaleY="90697" custLinFactNeighborX="-842" custLinFactNeighborY="-3322">
        <dgm:presLayoutVars>
          <dgm:bulletEnabled val="1"/>
        </dgm:presLayoutVars>
      </dgm:prSet>
      <dgm:spPr/>
      <dgm:t>
        <a:bodyPr/>
        <a:lstStyle/>
        <a:p>
          <a:endParaRPr lang="en-US"/>
        </a:p>
      </dgm:t>
    </dgm:pt>
    <dgm:pt modelId="{357751F8-C61A-488E-A008-A80E721CDF76}" type="pres">
      <dgm:prSet presAssocID="{AA876E48-C552-4023-A1A1-92C621AE579B}" presName="space" presStyleCnt="0"/>
      <dgm:spPr/>
    </dgm:pt>
    <dgm:pt modelId="{BEF54267-E484-438C-BF09-102768CBAF90}" type="pres">
      <dgm:prSet presAssocID="{504D1C84-B76E-40DB-BDEE-0803E301F874}" presName="composite" presStyleCnt="0"/>
      <dgm:spPr/>
    </dgm:pt>
    <dgm:pt modelId="{04EC7F83-A31E-4BEB-A775-3B42DA68F3DB}" type="pres">
      <dgm:prSet presAssocID="{504D1C84-B76E-40DB-BDEE-0803E301F874}" presName="parTx" presStyleLbl="alignNode1" presStyleIdx="3" presStyleCnt="4">
        <dgm:presLayoutVars>
          <dgm:chMax val="0"/>
          <dgm:chPref val="0"/>
          <dgm:bulletEnabled val="1"/>
        </dgm:presLayoutVars>
      </dgm:prSet>
      <dgm:spPr/>
    </dgm:pt>
    <dgm:pt modelId="{406455B2-6541-434A-BBC1-93ACBBCE69A3}" type="pres">
      <dgm:prSet presAssocID="{504D1C84-B76E-40DB-BDEE-0803E301F874}" presName="desTx" presStyleLbl="alignAccFollowNode1" presStyleIdx="3" presStyleCnt="4">
        <dgm:presLayoutVars>
          <dgm:bulletEnabled val="1"/>
        </dgm:presLayoutVars>
      </dgm:prSet>
      <dgm:spPr/>
      <dgm:t>
        <a:bodyPr/>
        <a:lstStyle/>
        <a:p>
          <a:endParaRPr lang="en-US"/>
        </a:p>
      </dgm:t>
    </dgm:pt>
  </dgm:ptLst>
  <dgm:cxnLst>
    <dgm:cxn modelId="{2574D4AF-A4D3-467B-BAC6-3BCAE47058FE}" srcId="{3A50F9DB-8D58-4486-8666-A03DAA79B29E}" destId="{0FF43BAD-F849-4FEA-9F44-13B8280ED68E}" srcOrd="0" destOrd="0" parTransId="{EB34055E-4335-425B-8FDC-E3B69BD1ACA4}" sibTransId="{6C2B0396-D81D-451C-8971-C662633A32AF}"/>
    <dgm:cxn modelId="{4298E2CF-7404-406C-842A-BCE24750136A}" srcId="{504D1C84-B76E-40DB-BDEE-0803E301F874}" destId="{E22928D8-AA76-499F-9C3A-660C23F43A4F}" srcOrd="0" destOrd="0" parTransId="{BF083259-7835-45A5-B18B-55DB4CCBAD2D}" sibTransId="{93BAAB36-CC9F-435E-A747-17063D8AAE6C}"/>
    <dgm:cxn modelId="{E4C8FFFC-C79D-47C3-BA1B-96099BC45044}" type="presOf" srcId="{86B8FC43-723E-43A2-8F61-7196622EB5E8}" destId="{9B3FD583-7A61-4AA0-B887-245CF1D19980}" srcOrd="0" destOrd="0" presId="urn:microsoft.com/office/officeart/2005/8/layout/hList1"/>
    <dgm:cxn modelId="{2822FB06-978A-4515-9DC4-F3212DBA5188}" type="presOf" srcId="{E22928D8-AA76-499F-9C3A-660C23F43A4F}" destId="{406455B2-6541-434A-BBC1-93ACBBCE69A3}" srcOrd="0" destOrd="0" presId="urn:microsoft.com/office/officeart/2005/8/layout/hList1"/>
    <dgm:cxn modelId="{FBBC2509-A135-4091-A5B3-E63049E1E9A1}" type="presOf" srcId="{082474BE-D563-497A-9DF0-1E19730763C5}" destId="{C88B62AB-E442-4F00-A671-7FD5103FC344}" srcOrd="0" destOrd="0" presId="urn:microsoft.com/office/officeart/2005/8/layout/hList1"/>
    <dgm:cxn modelId="{94500FE2-CEAD-499F-9E08-24FB2464DB12}" srcId="{86B8FC43-723E-43A2-8F61-7196622EB5E8}" destId="{D3953B5D-DC90-4C9C-8E2C-B3E3E72AD854}" srcOrd="0" destOrd="0" parTransId="{D033A226-8B86-4A0B-8432-5BBDAB4A6C58}" sibTransId="{5D97E7D7-C54E-45FD-995F-5CBD57766506}"/>
    <dgm:cxn modelId="{41873AF6-F8AF-418F-86B2-F200658C240F}" srcId="{C803447E-06CE-4EFA-97AA-2BAE7A416C95}" destId="{748292FC-BC60-4FF1-A5DE-D829FEB9D4AB}" srcOrd="0" destOrd="0" parTransId="{E7841014-9166-4078-B173-06FD03D096BF}" sibTransId="{FF559333-394C-4AC1-9C61-B0FEAE4E2AE0}"/>
    <dgm:cxn modelId="{54FC0352-1782-4632-B414-9F421EBCDC84}" type="presOf" srcId="{3A50F9DB-8D58-4486-8666-A03DAA79B29E}" destId="{AD591F79-FB8F-4775-BBD7-C172AD183A70}" srcOrd="0" destOrd="0" presId="urn:microsoft.com/office/officeart/2005/8/layout/hList1"/>
    <dgm:cxn modelId="{FF87EEF1-0097-4ED0-9410-EE1EB87EC3AA}" srcId="{082474BE-D563-497A-9DF0-1E19730763C5}" destId="{3A50F9DB-8D58-4486-8666-A03DAA79B29E}" srcOrd="2" destOrd="0" parTransId="{329B5BF1-6F89-4484-9D45-E8B83D7E4D92}" sibTransId="{AA876E48-C552-4023-A1A1-92C621AE579B}"/>
    <dgm:cxn modelId="{A832D2AF-27E2-4165-B902-839299E54E79}" srcId="{082474BE-D563-497A-9DF0-1E19730763C5}" destId="{86B8FC43-723E-43A2-8F61-7196622EB5E8}" srcOrd="1" destOrd="0" parTransId="{7BC04BE1-2899-47DA-95FA-590E183FF462}" sibTransId="{73A7D6B5-0EE8-428C-9CEF-CF0CC014DC0A}"/>
    <dgm:cxn modelId="{9D32091D-52CF-4D0D-ADA7-2C3199DB5E7E}" type="presOf" srcId="{0FF43BAD-F849-4FEA-9F44-13B8280ED68E}" destId="{9EAD5C2E-DEFD-4220-937B-23E7CE57B19C}" srcOrd="0" destOrd="0" presId="urn:microsoft.com/office/officeart/2005/8/layout/hList1"/>
    <dgm:cxn modelId="{79C2066C-7033-4EA8-844C-459016F974C1}" type="presOf" srcId="{C803447E-06CE-4EFA-97AA-2BAE7A416C95}" destId="{77DA3A03-37D3-4DC5-A653-E424E8133416}" srcOrd="0" destOrd="0" presId="urn:microsoft.com/office/officeart/2005/8/layout/hList1"/>
    <dgm:cxn modelId="{83DBA440-537A-47E3-A36E-912A238B6AD2}" type="presOf" srcId="{D3953B5D-DC90-4C9C-8E2C-B3E3E72AD854}" destId="{DD0A8ADA-D4A5-4BAC-9F75-85175A215AC2}" srcOrd="0" destOrd="0" presId="urn:microsoft.com/office/officeart/2005/8/layout/hList1"/>
    <dgm:cxn modelId="{F81792F4-3B61-41F9-BB2B-0C0E8BF09776}" type="presOf" srcId="{504D1C84-B76E-40DB-BDEE-0803E301F874}" destId="{04EC7F83-A31E-4BEB-A775-3B42DA68F3DB}" srcOrd="0" destOrd="0" presId="urn:microsoft.com/office/officeart/2005/8/layout/hList1"/>
    <dgm:cxn modelId="{CA5E3764-FEFF-45BD-87BE-9EB0BCD67852}" srcId="{082474BE-D563-497A-9DF0-1E19730763C5}" destId="{C803447E-06CE-4EFA-97AA-2BAE7A416C95}" srcOrd="0" destOrd="0" parTransId="{43EFB922-F97F-4A3D-B5C6-1A9AF3FBB523}" sibTransId="{56D99C9C-836A-43C6-97C3-6F3F72CF0A71}"/>
    <dgm:cxn modelId="{8A241FF5-257F-444A-B91D-2C230A5582D3}" srcId="{082474BE-D563-497A-9DF0-1E19730763C5}" destId="{504D1C84-B76E-40DB-BDEE-0803E301F874}" srcOrd="3" destOrd="0" parTransId="{CF021116-8B22-4EBE-B3D0-9CE697E1AEEA}" sibTransId="{72E2ECD7-904A-4405-BCB8-D26E9F912853}"/>
    <dgm:cxn modelId="{BA9248E6-FCEE-4C43-AA2B-10A3A73DB06B}" type="presOf" srcId="{748292FC-BC60-4FF1-A5DE-D829FEB9D4AB}" destId="{9513E079-A9A3-4A78-BACA-A83BBC97ED08}" srcOrd="0" destOrd="0" presId="urn:microsoft.com/office/officeart/2005/8/layout/hList1"/>
    <dgm:cxn modelId="{596F0DC8-3A3C-4FA1-935C-BE663D055D94}" type="presParOf" srcId="{C88B62AB-E442-4F00-A671-7FD5103FC344}" destId="{1A2D056C-49B6-4547-8516-F93B19E71AB2}" srcOrd="0" destOrd="0" presId="urn:microsoft.com/office/officeart/2005/8/layout/hList1"/>
    <dgm:cxn modelId="{9A35050B-69D5-4332-96E0-14AAAB4271FA}" type="presParOf" srcId="{1A2D056C-49B6-4547-8516-F93B19E71AB2}" destId="{77DA3A03-37D3-4DC5-A653-E424E8133416}" srcOrd="0" destOrd="0" presId="urn:microsoft.com/office/officeart/2005/8/layout/hList1"/>
    <dgm:cxn modelId="{19EB602D-0332-46F2-9CFA-A0E33F54B44B}" type="presParOf" srcId="{1A2D056C-49B6-4547-8516-F93B19E71AB2}" destId="{9513E079-A9A3-4A78-BACA-A83BBC97ED08}" srcOrd="1" destOrd="0" presId="urn:microsoft.com/office/officeart/2005/8/layout/hList1"/>
    <dgm:cxn modelId="{58B1D2D3-BD88-4C56-BF55-1E7AAA7F4276}" type="presParOf" srcId="{C88B62AB-E442-4F00-A671-7FD5103FC344}" destId="{9C17E726-5E2E-4D7E-82E3-64D33D96B208}" srcOrd="1" destOrd="0" presId="urn:microsoft.com/office/officeart/2005/8/layout/hList1"/>
    <dgm:cxn modelId="{5ED6B75D-3CCD-4697-BDBB-432DB423B71A}" type="presParOf" srcId="{C88B62AB-E442-4F00-A671-7FD5103FC344}" destId="{FB004484-F53C-4383-94EC-76353F677F9D}" srcOrd="2" destOrd="0" presId="urn:microsoft.com/office/officeart/2005/8/layout/hList1"/>
    <dgm:cxn modelId="{D5A308DA-9EAB-4B8D-A3EC-19877B2E0EE8}" type="presParOf" srcId="{FB004484-F53C-4383-94EC-76353F677F9D}" destId="{9B3FD583-7A61-4AA0-B887-245CF1D19980}" srcOrd="0" destOrd="0" presId="urn:microsoft.com/office/officeart/2005/8/layout/hList1"/>
    <dgm:cxn modelId="{07385399-C93A-4209-B943-8A891FB81C0A}" type="presParOf" srcId="{FB004484-F53C-4383-94EC-76353F677F9D}" destId="{DD0A8ADA-D4A5-4BAC-9F75-85175A215AC2}" srcOrd="1" destOrd="0" presId="urn:microsoft.com/office/officeart/2005/8/layout/hList1"/>
    <dgm:cxn modelId="{ED58786B-7258-47F3-A86D-9819360D462A}" type="presParOf" srcId="{C88B62AB-E442-4F00-A671-7FD5103FC344}" destId="{656CCC02-B1D6-4EDA-8A80-6F97128E76DD}" srcOrd="3" destOrd="0" presId="urn:microsoft.com/office/officeart/2005/8/layout/hList1"/>
    <dgm:cxn modelId="{8BDB056C-DFC9-41D9-8E90-C65E4748F253}" type="presParOf" srcId="{C88B62AB-E442-4F00-A671-7FD5103FC344}" destId="{15EE80D2-4370-4038-8E28-7D6C35FB8E61}" srcOrd="4" destOrd="0" presId="urn:microsoft.com/office/officeart/2005/8/layout/hList1"/>
    <dgm:cxn modelId="{FF269DB5-DD92-472A-B0D8-D7DEEE9FB278}" type="presParOf" srcId="{15EE80D2-4370-4038-8E28-7D6C35FB8E61}" destId="{AD591F79-FB8F-4775-BBD7-C172AD183A70}" srcOrd="0" destOrd="0" presId="urn:microsoft.com/office/officeart/2005/8/layout/hList1"/>
    <dgm:cxn modelId="{933B3384-0C82-45FA-A309-AC927C9EADC1}" type="presParOf" srcId="{15EE80D2-4370-4038-8E28-7D6C35FB8E61}" destId="{9EAD5C2E-DEFD-4220-937B-23E7CE57B19C}" srcOrd="1" destOrd="0" presId="urn:microsoft.com/office/officeart/2005/8/layout/hList1"/>
    <dgm:cxn modelId="{090DCD47-817E-4FF3-9D68-EA3CF8D6A433}" type="presParOf" srcId="{C88B62AB-E442-4F00-A671-7FD5103FC344}" destId="{357751F8-C61A-488E-A008-A80E721CDF76}" srcOrd="5" destOrd="0" presId="urn:microsoft.com/office/officeart/2005/8/layout/hList1"/>
    <dgm:cxn modelId="{1792BD6F-773F-4A51-BBEB-C98987C3F993}" type="presParOf" srcId="{C88B62AB-E442-4F00-A671-7FD5103FC344}" destId="{BEF54267-E484-438C-BF09-102768CBAF90}" srcOrd="6" destOrd="0" presId="urn:microsoft.com/office/officeart/2005/8/layout/hList1"/>
    <dgm:cxn modelId="{D605C7F8-522D-4FF7-8E94-0FFA5766C88D}" type="presParOf" srcId="{BEF54267-E484-438C-BF09-102768CBAF90}" destId="{04EC7F83-A31E-4BEB-A775-3B42DA68F3DB}" srcOrd="0" destOrd="0" presId="urn:microsoft.com/office/officeart/2005/8/layout/hList1"/>
    <dgm:cxn modelId="{A64C102F-352A-4040-BC12-7509FDDA2E8C}" type="presParOf" srcId="{BEF54267-E484-438C-BF09-102768CBAF90}" destId="{406455B2-6541-434A-BBC1-93ACBBCE69A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E22928D8-AA76-499F-9C3A-660C23F43A4F}">
      <dgm:prSet/>
      <dgm:spPr/>
      <dgm:t>
        <a:bodyPr/>
        <a:lstStyle/>
        <a:p>
          <a:r>
            <a:rPr lang="en-US" dirty="0" smtClean="0"/>
            <a:t>Aspects</a:t>
          </a:r>
          <a:endParaRPr lang="en-US" dirty="0"/>
        </a:p>
      </dgm:t>
    </dgm:pt>
    <dgm:pt modelId="{BF083259-7835-45A5-B18B-55DB4CCBAD2D}" type="parTrans" cxnId="{4298E2CF-7404-406C-842A-BCE24750136A}">
      <dgm:prSet/>
      <dgm:spPr/>
      <dgm:t>
        <a:bodyPr/>
        <a:lstStyle/>
        <a:p>
          <a:endParaRPr lang="en-US"/>
        </a:p>
      </dgm:t>
    </dgm:pt>
    <dgm:pt modelId="{93BAAB36-CC9F-435E-A747-17063D8AAE6C}" type="sibTrans" cxnId="{4298E2CF-7404-406C-842A-BCE24750136A}">
      <dgm:prSet/>
      <dgm:spPr/>
      <dgm:t>
        <a:bodyPr/>
        <a:lstStyle/>
        <a:p>
          <a:endParaRPr lang="en-US"/>
        </a:p>
      </dgm:t>
    </dgm:pt>
    <dgm:pt modelId="{0F1FB876-70DF-4A42-A778-4640A3150E0B}">
      <dgm:prSet/>
      <dgm:spPr/>
      <dgm:t>
        <a:bodyPr/>
        <a:lstStyle/>
        <a:p>
          <a:r>
            <a:rPr lang="en-US" dirty="0" smtClean="0"/>
            <a:t>A mechanism for understanding how global requirements affect design</a:t>
          </a:r>
          <a:endParaRPr lang="en-US" dirty="0"/>
        </a:p>
      </dgm:t>
    </dgm:pt>
    <dgm:pt modelId="{4453177F-21E0-4683-8240-FD2C5B5BAA18}" type="parTrans" cxnId="{83491FB2-C18A-4D2B-BB40-671365AC40CD}">
      <dgm:prSet/>
      <dgm:spPr/>
    </dgm:pt>
    <dgm:pt modelId="{DDFDBFEF-9ECC-451D-96DE-3C7D480BB283}" type="sibTrans" cxnId="{83491FB2-C18A-4D2B-BB40-671365AC40CD}">
      <dgm:prSet/>
      <dgm:spPr/>
    </dgm:pt>
    <dgm:pt modelId="{C9DDAE8A-7FF7-4598-B7CF-E4059E3A1087}">
      <dgm:prSet/>
      <dgm:spPr/>
      <dgm:t>
        <a:bodyPr/>
        <a:lstStyle/>
        <a:p>
          <a:r>
            <a:rPr lang="en-US" dirty="0" smtClean="0"/>
            <a:t>Refactoring</a:t>
          </a:r>
          <a:endParaRPr lang="en-US" dirty="0"/>
        </a:p>
      </dgm:t>
    </dgm:pt>
    <dgm:pt modelId="{11F7FDBF-B53F-40E9-8E83-9D3993E874DE}" type="parTrans" cxnId="{7817B792-52BB-4A93-ADB4-7780CCAA48B4}">
      <dgm:prSet/>
      <dgm:spPr/>
    </dgm:pt>
    <dgm:pt modelId="{5303D135-F0DE-41B1-AC67-ED3C23ABB7B2}" type="sibTrans" cxnId="{7817B792-52BB-4A93-ADB4-7780CCAA48B4}">
      <dgm:prSet/>
      <dgm:spPr/>
    </dgm:pt>
    <dgm:pt modelId="{3BFAC473-EB5F-4485-B443-A0C59966C96C}">
      <dgm:prSet/>
      <dgm:spPr/>
      <dgm:t>
        <a:bodyPr/>
        <a:lstStyle/>
        <a:p>
          <a:r>
            <a:rPr lang="en-US" dirty="0" smtClean="0"/>
            <a:t>A reorganization technique that simplifies the design</a:t>
          </a:r>
          <a:endParaRPr lang="en-US" dirty="0"/>
        </a:p>
      </dgm:t>
    </dgm:pt>
    <dgm:pt modelId="{F784EBA8-9D9D-4E7D-B7D1-65BF037D7F98}" type="parTrans" cxnId="{D1BFFAD9-EB7B-433A-803B-0CE25999FF3E}">
      <dgm:prSet/>
      <dgm:spPr/>
    </dgm:pt>
    <dgm:pt modelId="{FFFF8FDB-FACE-439B-BABA-C2124322782C}" type="sibTrans" cxnId="{D1BFFAD9-EB7B-433A-803B-0CE25999FF3E}">
      <dgm:prSet/>
      <dgm:spPr/>
    </dgm:pt>
    <dgm:pt modelId="{F388D733-7418-4D56-ABE9-DFA0B1D4B154}">
      <dgm:prSet/>
      <dgm:spPr/>
      <dgm:t>
        <a:bodyPr/>
        <a:lstStyle/>
        <a:p>
          <a:r>
            <a:rPr lang="en-US" dirty="0" smtClean="0"/>
            <a:t>OO design concepts</a:t>
          </a:r>
          <a:endParaRPr lang="en-US" dirty="0"/>
        </a:p>
      </dgm:t>
    </dgm:pt>
    <dgm:pt modelId="{DEB0AAE0-2E06-4AD5-A7D7-A8AD314A9708}" type="parTrans" cxnId="{CEBBAE4C-AD65-41D9-94A4-3F611ED01C4A}">
      <dgm:prSet/>
      <dgm:spPr/>
    </dgm:pt>
    <dgm:pt modelId="{75680156-9CDB-43CC-B849-5EC9AF10CB13}" type="sibTrans" cxnId="{CEBBAE4C-AD65-41D9-94A4-3F611ED01C4A}">
      <dgm:prSet/>
      <dgm:spPr/>
    </dgm:pt>
    <dgm:pt modelId="{F0C59E51-AC41-4C53-9CD9-5541BB47979A}">
      <dgm:prSet/>
      <dgm:spPr/>
      <dgm:t>
        <a:bodyPr/>
        <a:lstStyle/>
        <a:p>
          <a:r>
            <a:rPr lang="en-US" dirty="0" smtClean="0"/>
            <a:t>Design classes</a:t>
          </a:r>
          <a:endParaRPr lang="en-US" dirty="0"/>
        </a:p>
      </dgm:t>
    </dgm:pt>
    <dgm:pt modelId="{C5F8EB32-2666-4D3F-88AB-48C077020F27}" type="parTrans" cxnId="{1371FDC8-B066-4B26-9F7D-B4DEE09AAFF6}">
      <dgm:prSet/>
      <dgm:spPr/>
    </dgm:pt>
    <dgm:pt modelId="{355A3EE5-D25D-4388-A83E-E11863946FC7}" type="sibTrans" cxnId="{1371FDC8-B066-4B26-9F7D-B4DEE09AAFF6}">
      <dgm:prSet/>
      <dgm:spPr/>
    </dgm:pt>
    <dgm:pt modelId="{766BEB1C-FF75-4192-BD60-5EC374586FF4}">
      <dgm:prSet/>
      <dgm:spPr/>
      <dgm:t>
        <a:bodyPr/>
        <a:lstStyle/>
        <a:p>
          <a:r>
            <a:rPr lang="en-US" dirty="0" smtClean="0"/>
            <a:t>Provide design detail that will enable analysis classes to be implemented</a:t>
          </a:r>
          <a:endParaRPr lang="en-US" dirty="0"/>
        </a:p>
      </dgm:t>
    </dgm:pt>
    <dgm:pt modelId="{635E6F40-5CB5-414B-A779-00E739F406EB}" type="parTrans" cxnId="{52AFC805-5076-4504-A8B7-766F334DC7F6}">
      <dgm:prSet/>
      <dgm:spPr/>
    </dgm:pt>
    <dgm:pt modelId="{726A3700-CCF6-41FF-ACA8-D8D1A2E6099C}" type="sibTrans" cxnId="{52AFC805-5076-4504-A8B7-766F334DC7F6}">
      <dgm:prSet/>
      <dgm:spPr/>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37BBD1BF-4BA2-409E-BA20-05698C576900}" type="pres">
      <dgm:prSet presAssocID="{E22928D8-AA76-499F-9C3A-660C23F43A4F}" presName="composite" presStyleCnt="0"/>
      <dgm:spPr/>
    </dgm:pt>
    <dgm:pt modelId="{BF60DE9B-9450-4F68-922A-53410D4B9553}" type="pres">
      <dgm:prSet presAssocID="{E22928D8-AA76-499F-9C3A-660C23F43A4F}" presName="parTx" presStyleLbl="alignNode1" presStyleIdx="0" presStyleCnt="4">
        <dgm:presLayoutVars>
          <dgm:chMax val="0"/>
          <dgm:chPref val="0"/>
          <dgm:bulletEnabled val="1"/>
        </dgm:presLayoutVars>
      </dgm:prSet>
      <dgm:spPr/>
      <dgm:t>
        <a:bodyPr/>
        <a:lstStyle/>
        <a:p>
          <a:endParaRPr lang="en-US"/>
        </a:p>
      </dgm:t>
    </dgm:pt>
    <dgm:pt modelId="{D1087889-BC91-4B6F-AA56-77B2ABE145BF}" type="pres">
      <dgm:prSet presAssocID="{E22928D8-AA76-499F-9C3A-660C23F43A4F}" presName="desTx" presStyleLbl="alignAccFollowNode1" presStyleIdx="0" presStyleCnt="4">
        <dgm:presLayoutVars>
          <dgm:bulletEnabled val="1"/>
        </dgm:presLayoutVars>
      </dgm:prSet>
      <dgm:spPr/>
      <dgm:t>
        <a:bodyPr/>
        <a:lstStyle/>
        <a:p>
          <a:endParaRPr lang="en-US"/>
        </a:p>
      </dgm:t>
    </dgm:pt>
    <dgm:pt modelId="{8FE986E9-27EB-4D49-A004-A09B54411BB8}" type="pres">
      <dgm:prSet presAssocID="{93BAAB36-CC9F-435E-A747-17063D8AAE6C}" presName="space" presStyleCnt="0"/>
      <dgm:spPr/>
    </dgm:pt>
    <dgm:pt modelId="{F74D5074-0EB2-4502-B4A6-523476F4D475}" type="pres">
      <dgm:prSet presAssocID="{C9DDAE8A-7FF7-4598-B7CF-E4059E3A1087}" presName="composite" presStyleCnt="0"/>
      <dgm:spPr/>
    </dgm:pt>
    <dgm:pt modelId="{38ACD60B-D31A-4707-AEA3-98113ACBE1D9}" type="pres">
      <dgm:prSet presAssocID="{C9DDAE8A-7FF7-4598-B7CF-E4059E3A1087}" presName="parTx" presStyleLbl="alignNode1" presStyleIdx="1" presStyleCnt="4">
        <dgm:presLayoutVars>
          <dgm:chMax val="0"/>
          <dgm:chPref val="0"/>
          <dgm:bulletEnabled val="1"/>
        </dgm:presLayoutVars>
      </dgm:prSet>
      <dgm:spPr/>
    </dgm:pt>
    <dgm:pt modelId="{774950E4-3A9E-42A9-992C-3529F37E3616}" type="pres">
      <dgm:prSet presAssocID="{C9DDAE8A-7FF7-4598-B7CF-E4059E3A1087}" presName="desTx" presStyleLbl="alignAccFollowNode1" presStyleIdx="1" presStyleCnt="4">
        <dgm:presLayoutVars>
          <dgm:bulletEnabled val="1"/>
        </dgm:presLayoutVars>
      </dgm:prSet>
      <dgm:spPr/>
      <dgm:t>
        <a:bodyPr/>
        <a:lstStyle/>
        <a:p>
          <a:endParaRPr lang="en-US"/>
        </a:p>
      </dgm:t>
    </dgm:pt>
    <dgm:pt modelId="{B2B40075-8B06-478E-BF1D-1DDFF629FD63}" type="pres">
      <dgm:prSet presAssocID="{5303D135-F0DE-41B1-AC67-ED3C23ABB7B2}" presName="space" presStyleCnt="0"/>
      <dgm:spPr/>
    </dgm:pt>
    <dgm:pt modelId="{E781B381-384E-41E1-AC85-03BD19E63786}" type="pres">
      <dgm:prSet presAssocID="{F388D733-7418-4D56-ABE9-DFA0B1D4B154}" presName="composite" presStyleCnt="0"/>
      <dgm:spPr/>
    </dgm:pt>
    <dgm:pt modelId="{6219D257-BB34-453D-8CE7-9704A128EAF8}" type="pres">
      <dgm:prSet presAssocID="{F388D733-7418-4D56-ABE9-DFA0B1D4B154}" presName="parTx" presStyleLbl="alignNode1" presStyleIdx="2" presStyleCnt="4">
        <dgm:presLayoutVars>
          <dgm:chMax val="0"/>
          <dgm:chPref val="0"/>
          <dgm:bulletEnabled val="1"/>
        </dgm:presLayoutVars>
      </dgm:prSet>
      <dgm:spPr/>
    </dgm:pt>
    <dgm:pt modelId="{7C1C0968-8016-4C27-87AC-3E1ACCF5F248}" type="pres">
      <dgm:prSet presAssocID="{F388D733-7418-4D56-ABE9-DFA0B1D4B154}" presName="desTx" presStyleLbl="alignAccFollowNode1" presStyleIdx="2" presStyleCnt="4">
        <dgm:presLayoutVars>
          <dgm:bulletEnabled val="1"/>
        </dgm:presLayoutVars>
      </dgm:prSet>
      <dgm:spPr/>
      <dgm:t>
        <a:bodyPr/>
        <a:lstStyle/>
        <a:p>
          <a:endParaRPr lang="en-US"/>
        </a:p>
      </dgm:t>
    </dgm:pt>
    <dgm:pt modelId="{0858E24E-E678-4694-B072-6EA44226AE9F}" type="pres">
      <dgm:prSet presAssocID="{75680156-9CDB-43CC-B849-5EC9AF10CB13}" presName="space" presStyleCnt="0"/>
      <dgm:spPr/>
    </dgm:pt>
    <dgm:pt modelId="{C7006B89-36DC-418D-952C-7B9635D26FF8}" type="pres">
      <dgm:prSet presAssocID="{F0C59E51-AC41-4C53-9CD9-5541BB47979A}" presName="composite" presStyleCnt="0"/>
      <dgm:spPr/>
    </dgm:pt>
    <dgm:pt modelId="{EFD0810F-B579-4B11-BC01-9F5DF8103B34}" type="pres">
      <dgm:prSet presAssocID="{F0C59E51-AC41-4C53-9CD9-5541BB47979A}" presName="parTx" presStyleLbl="alignNode1" presStyleIdx="3" presStyleCnt="4">
        <dgm:presLayoutVars>
          <dgm:chMax val="0"/>
          <dgm:chPref val="0"/>
          <dgm:bulletEnabled val="1"/>
        </dgm:presLayoutVars>
      </dgm:prSet>
      <dgm:spPr/>
      <dgm:t>
        <a:bodyPr/>
        <a:lstStyle/>
        <a:p>
          <a:endParaRPr lang="en-US"/>
        </a:p>
      </dgm:t>
    </dgm:pt>
    <dgm:pt modelId="{FCCF3578-2619-4BCD-B6C8-FDF665DC247C}" type="pres">
      <dgm:prSet presAssocID="{F0C59E51-AC41-4C53-9CD9-5541BB47979A}" presName="desTx" presStyleLbl="alignAccFollowNode1" presStyleIdx="3" presStyleCnt="4">
        <dgm:presLayoutVars>
          <dgm:bulletEnabled val="1"/>
        </dgm:presLayoutVars>
      </dgm:prSet>
      <dgm:spPr/>
      <dgm:t>
        <a:bodyPr/>
        <a:lstStyle/>
        <a:p>
          <a:endParaRPr lang="en-US"/>
        </a:p>
      </dgm:t>
    </dgm:pt>
  </dgm:ptLst>
  <dgm:cxnLst>
    <dgm:cxn modelId="{8A1A40AE-98A0-4C60-994A-437E30178AF5}" type="presOf" srcId="{C9DDAE8A-7FF7-4598-B7CF-E4059E3A1087}" destId="{38ACD60B-D31A-4707-AEA3-98113ACBE1D9}" srcOrd="0" destOrd="0" presId="urn:microsoft.com/office/officeart/2005/8/layout/hList1"/>
    <dgm:cxn modelId="{E3D5D98D-A368-4CE1-9FFA-CA72357D945B}" type="presOf" srcId="{3BFAC473-EB5F-4485-B443-A0C59966C96C}" destId="{774950E4-3A9E-42A9-992C-3529F37E3616}" srcOrd="0" destOrd="0" presId="urn:microsoft.com/office/officeart/2005/8/layout/hList1"/>
    <dgm:cxn modelId="{4298E2CF-7404-406C-842A-BCE24750136A}" srcId="{082474BE-D563-497A-9DF0-1E19730763C5}" destId="{E22928D8-AA76-499F-9C3A-660C23F43A4F}" srcOrd="0" destOrd="0" parTransId="{BF083259-7835-45A5-B18B-55DB4CCBAD2D}" sibTransId="{93BAAB36-CC9F-435E-A747-17063D8AAE6C}"/>
    <dgm:cxn modelId="{A720E400-B8F7-4177-A917-6832DB1A2359}" type="presOf" srcId="{0F1FB876-70DF-4A42-A778-4640A3150E0B}" destId="{D1087889-BC91-4B6F-AA56-77B2ABE145BF}" srcOrd="0" destOrd="0" presId="urn:microsoft.com/office/officeart/2005/8/layout/hList1"/>
    <dgm:cxn modelId="{1371FDC8-B066-4B26-9F7D-B4DEE09AAFF6}" srcId="{082474BE-D563-497A-9DF0-1E19730763C5}" destId="{F0C59E51-AC41-4C53-9CD9-5541BB47979A}" srcOrd="3" destOrd="0" parTransId="{C5F8EB32-2666-4D3F-88AB-48C077020F27}" sibTransId="{355A3EE5-D25D-4388-A83E-E11863946FC7}"/>
    <dgm:cxn modelId="{CEBBAE4C-AD65-41D9-94A4-3F611ED01C4A}" srcId="{082474BE-D563-497A-9DF0-1E19730763C5}" destId="{F388D733-7418-4D56-ABE9-DFA0B1D4B154}" srcOrd="2" destOrd="0" parTransId="{DEB0AAE0-2E06-4AD5-A7D7-A8AD314A9708}" sibTransId="{75680156-9CDB-43CC-B849-5EC9AF10CB13}"/>
    <dgm:cxn modelId="{33DC58B6-94ED-477E-9C69-EF9043D07C7C}" type="presOf" srcId="{082474BE-D563-497A-9DF0-1E19730763C5}" destId="{C88B62AB-E442-4F00-A671-7FD5103FC344}" srcOrd="0" destOrd="0" presId="urn:microsoft.com/office/officeart/2005/8/layout/hList1"/>
    <dgm:cxn modelId="{3217EC9B-7A90-47DB-BD74-7173265C82C0}" type="presOf" srcId="{F0C59E51-AC41-4C53-9CD9-5541BB47979A}" destId="{EFD0810F-B579-4B11-BC01-9F5DF8103B34}" srcOrd="0" destOrd="0" presId="urn:microsoft.com/office/officeart/2005/8/layout/hList1"/>
    <dgm:cxn modelId="{7817B792-52BB-4A93-ADB4-7780CCAA48B4}" srcId="{082474BE-D563-497A-9DF0-1E19730763C5}" destId="{C9DDAE8A-7FF7-4598-B7CF-E4059E3A1087}" srcOrd="1" destOrd="0" parTransId="{11F7FDBF-B53F-40E9-8E83-9D3993E874DE}" sibTransId="{5303D135-F0DE-41B1-AC67-ED3C23ABB7B2}"/>
    <dgm:cxn modelId="{FA729042-464C-49AF-87C9-12DCAF1351AE}" type="presOf" srcId="{766BEB1C-FF75-4192-BD60-5EC374586FF4}" destId="{FCCF3578-2619-4BCD-B6C8-FDF665DC247C}" srcOrd="0" destOrd="0" presId="urn:microsoft.com/office/officeart/2005/8/layout/hList1"/>
    <dgm:cxn modelId="{DFC33DAD-75FF-4B0D-A394-CB5F3C2E55EB}" type="presOf" srcId="{E22928D8-AA76-499F-9C3A-660C23F43A4F}" destId="{BF60DE9B-9450-4F68-922A-53410D4B9553}" srcOrd="0" destOrd="0" presId="urn:microsoft.com/office/officeart/2005/8/layout/hList1"/>
    <dgm:cxn modelId="{52AFC805-5076-4504-A8B7-766F334DC7F6}" srcId="{F0C59E51-AC41-4C53-9CD9-5541BB47979A}" destId="{766BEB1C-FF75-4192-BD60-5EC374586FF4}" srcOrd="0" destOrd="0" parTransId="{635E6F40-5CB5-414B-A779-00E739F406EB}" sibTransId="{726A3700-CCF6-41FF-ACA8-D8D1A2E6099C}"/>
    <dgm:cxn modelId="{83491FB2-C18A-4D2B-BB40-671365AC40CD}" srcId="{E22928D8-AA76-499F-9C3A-660C23F43A4F}" destId="{0F1FB876-70DF-4A42-A778-4640A3150E0B}" srcOrd="0" destOrd="0" parTransId="{4453177F-21E0-4683-8240-FD2C5B5BAA18}" sibTransId="{DDFDBFEF-9ECC-451D-96DE-3C7D480BB283}"/>
    <dgm:cxn modelId="{D1BFFAD9-EB7B-433A-803B-0CE25999FF3E}" srcId="{C9DDAE8A-7FF7-4598-B7CF-E4059E3A1087}" destId="{3BFAC473-EB5F-4485-B443-A0C59966C96C}" srcOrd="0" destOrd="0" parTransId="{F784EBA8-9D9D-4E7D-B7D1-65BF037D7F98}" sibTransId="{FFFF8FDB-FACE-439B-BABA-C2124322782C}"/>
    <dgm:cxn modelId="{D4EA3DF3-3883-4399-B913-434B5DD23A64}" type="presOf" srcId="{F388D733-7418-4D56-ABE9-DFA0B1D4B154}" destId="{6219D257-BB34-453D-8CE7-9704A128EAF8}" srcOrd="0" destOrd="0" presId="urn:microsoft.com/office/officeart/2005/8/layout/hList1"/>
    <dgm:cxn modelId="{CE1D26CC-D8DF-4448-A55E-483A9A5C0FAF}" type="presParOf" srcId="{C88B62AB-E442-4F00-A671-7FD5103FC344}" destId="{37BBD1BF-4BA2-409E-BA20-05698C576900}" srcOrd="0" destOrd="0" presId="urn:microsoft.com/office/officeart/2005/8/layout/hList1"/>
    <dgm:cxn modelId="{A23FE73A-1068-4A16-A69D-989344DD1E59}" type="presParOf" srcId="{37BBD1BF-4BA2-409E-BA20-05698C576900}" destId="{BF60DE9B-9450-4F68-922A-53410D4B9553}" srcOrd="0" destOrd="0" presId="urn:microsoft.com/office/officeart/2005/8/layout/hList1"/>
    <dgm:cxn modelId="{BFB37043-7D84-46BB-AC16-93205E84C31F}" type="presParOf" srcId="{37BBD1BF-4BA2-409E-BA20-05698C576900}" destId="{D1087889-BC91-4B6F-AA56-77B2ABE145BF}" srcOrd="1" destOrd="0" presId="urn:microsoft.com/office/officeart/2005/8/layout/hList1"/>
    <dgm:cxn modelId="{587BF709-4ACA-44E3-BE09-3308D54C102F}" type="presParOf" srcId="{C88B62AB-E442-4F00-A671-7FD5103FC344}" destId="{8FE986E9-27EB-4D49-A004-A09B54411BB8}" srcOrd="1" destOrd="0" presId="urn:microsoft.com/office/officeart/2005/8/layout/hList1"/>
    <dgm:cxn modelId="{90313F30-F593-4DF5-99AF-6675262D9296}" type="presParOf" srcId="{C88B62AB-E442-4F00-A671-7FD5103FC344}" destId="{F74D5074-0EB2-4502-B4A6-523476F4D475}" srcOrd="2" destOrd="0" presId="urn:microsoft.com/office/officeart/2005/8/layout/hList1"/>
    <dgm:cxn modelId="{D9701A63-6892-4C6C-B3BC-D968E3372E4D}" type="presParOf" srcId="{F74D5074-0EB2-4502-B4A6-523476F4D475}" destId="{38ACD60B-D31A-4707-AEA3-98113ACBE1D9}" srcOrd="0" destOrd="0" presId="urn:microsoft.com/office/officeart/2005/8/layout/hList1"/>
    <dgm:cxn modelId="{78E57AF5-7C9E-4806-8998-8586CAD50024}" type="presParOf" srcId="{F74D5074-0EB2-4502-B4A6-523476F4D475}" destId="{774950E4-3A9E-42A9-992C-3529F37E3616}" srcOrd="1" destOrd="0" presId="urn:microsoft.com/office/officeart/2005/8/layout/hList1"/>
    <dgm:cxn modelId="{48792E43-B49E-4F8F-B601-438E10D40E37}" type="presParOf" srcId="{C88B62AB-E442-4F00-A671-7FD5103FC344}" destId="{B2B40075-8B06-478E-BF1D-1DDFF629FD63}" srcOrd="3" destOrd="0" presId="urn:microsoft.com/office/officeart/2005/8/layout/hList1"/>
    <dgm:cxn modelId="{29E4EB8C-5863-4B4F-A020-F343D4BF35EF}" type="presParOf" srcId="{C88B62AB-E442-4F00-A671-7FD5103FC344}" destId="{E781B381-384E-41E1-AC85-03BD19E63786}" srcOrd="4" destOrd="0" presId="urn:microsoft.com/office/officeart/2005/8/layout/hList1"/>
    <dgm:cxn modelId="{7446C1D1-2C06-4C04-A5CD-4A0806297D72}" type="presParOf" srcId="{E781B381-384E-41E1-AC85-03BD19E63786}" destId="{6219D257-BB34-453D-8CE7-9704A128EAF8}" srcOrd="0" destOrd="0" presId="urn:microsoft.com/office/officeart/2005/8/layout/hList1"/>
    <dgm:cxn modelId="{8022313A-CF25-4057-97BF-382602432684}" type="presParOf" srcId="{E781B381-384E-41E1-AC85-03BD19E63786}" destId="{7C1C0968-8016-4C27-87AC-3E1ACCF5F248}" srcOrd="1" destOrd="0" presId="urn:microsoft.com/office/officeart/2005/8/layout/hList1"/>
    <dgm:cxn modelId="{3814D014-3C5E-4B74-B214-11589C151152}" type="presParOf" srcId="{C88B62AB-E442-4F00-A671-7FD5103FC344}" destId="{0858E24E-E678-4694-B072-6EA44226AE9F}" srcOrd="5" destOrd="0" presId="urn:microsoft.com/office/officeart/2005/8/layout/hList1"/>
    <dgm:cxn modelId="{074DDBAA-8E0B-404F-8D09-7635A9A8AF29}" type="presParOf" srcId="{C88B62AB-E442-4F00-A671-7FD5103FC344}" destId="{C7006B89-36DC-418D-952C-7B9635D26FF8}" srcOrd="6" destOrd="0" presId="urn:microsoft.com/office/officeart/2005/8/layout/hList1"/>
    <dgm:cxn modelId="{70480D36-C477-49F7-A8B5-3CB1BC076303}" type="presParOf" srcId="{C7006B89-36DC-418D-952C-7B9635D26FF8}" destId="{EFD0810F-B579-4B11-BC01-9F5DF8103B34}" srcOrd="0" destOrd="0" presId="urn:microsoft.com/office/officeart/2005/8/layout/hList1"/>
    <dgm:cxn modelId="{C83DCD8E-1F78-4CC7-BC99-7A3A6BB35672}" type="presParOf" srcId="{C7006B89-36DC-418D-952C-7B9635D26FF8}" destId="{FCCF3578-2619-4BCD-B6C8-FDF665DC247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F0A65E6-9CCB-4F27-B7B2-29D26C218890}">
      <dgm:prSet/>
      <dgm:spPr/>
      <dgm:t>
        <a:bodyPr/>
        <a:lstStyle/>
        <a:p>
          <a:r>
            <a:rPr lang="en-US" dirty="0" smtClean="0"/>
            <a:t>Procedural abstraction</a:t>
          </a:r>
          <a:endParaRPr lang="en-US" dirty="0"/>
        </a:p>
      </dgm:t>
    </dgm:pt>
    <dgm:pt modelId="{77AD625A-A188-4D5B-AA29-49C9A980EA4E}" type="parTrans" cxnId="{3AE7B2B3-EA55-429F-98CF-8DC6D097819F}">
      <dgm:prSet/>
      <dgm:spPr/>
    </dgm:pt>
    <dgm:pt modelId="{ABD77FA4-23CC-4A23-A405-4EC20712761D}" type="sibTrans" cxnId="{3AE7B2B3-EA55-429F-98CF-8DC6D097819F}">
      <dgm:prSet/>
      <dgm:spPr/>
    </dgm:pt>
    <dgm:pt modelId="{98BB0CD9-AAB5-4690-A342-8C859CFDB442}">
      <dgm:prSet/>
      <dgm:spPr/>
      <dgm:t>
        <a:bodyPr/>
        <a:lstStyle/>
        <a:p>
          <a:r>
            <a:rPr lang="en-US" dirty="0" smtClean="0"/>
            <a:t>Data abstraction</a:t>
          </a:r>
          <a:endParaRPr lang="en-US" dirty="0"/>
        </a:p>
      </dgm:t>
    </dgm:pt>
    <dgm:pt modelId="{7B7D2CFB-A628-47E9-A267-FA0361D473E1}" type="parTrans" cxnId="{F14D51AF-6B33-4BF4-9B8B-C4794D1A677E}">
      <dgm:prSet/>
      <dgm:spPr/>
    </dgm:pt>
    <dgm:pt modelId="{732D0B59-0882-4A24-864E-8BDC33754439}" type="sibTrans" cxnId="{F14D51AF-6B33-4BF4-9B8B-C4794D1A677E}">
      <dgm:prSet/>
      <dgm:spPr/>
    </dgm:pt>
    <dgm:pt modelId="{B9C03F39-9F30-45D5-A988-9729F7CE1AFC}">
      <dgm:prSet/>
      <dgm:spPr/>
      <dgm:t>
        <a:bodyPr/>
        <a:lstStyle/>
        <a:p>
          <a:r>
            <a:rPr lang="en-US" dirty="0" smtClean="0"/>
            <a:t>A sequence of instructions that have a specific and limited function</a:t>
          </a:r>
          <a:endParaRPr lang="en-US" dirty="0"/>
        </a:p>
      </dgm:t>
    </dgm:pt>
    <dgm:pt modelId="{D72705F4-686D-4A09-8E90-E19FCEABE615}" type="parTrans" cxnId="{CAB0D918-5ACF-422F-8823-AC2F6F5501E8}">
      <dgm:prSet/>
      <dgm:spPr/>
    </dgm:pt>
    <dgm:pt modelId="{8BA681FA-A75A-4879-8C07-93D25B702B5B}" type="sibTrans" cxnId="{CAB0D918-5ACF-422F-8823-AC2F6F5501E8}">
      <dgm:prSet/>
      <dgm:spPr/>
    </dgm:pt>
    <dgm:pt modelId="{5A771BC6-D2E3-488B-99DB-9BAA4EC81A59}">
      <dgm:prSet/>
      <dgm:spPr/>
      <dgm:t>
        <a:bodyPr/>
        <a:lstStyle/>
        <a:p>
          <a:r>
            <a:rPr lang="en-US" dirty="0" err="1" smtClean="0"/>
            <a:t>Eg</a:t>
          </a:r>
          <a:r>
            <a:rPr lang="en-US" dirty="0" smtClean="0"/>
            <a:t>. Open for a door (a long sequence of procedural steps)</a:t>
          </a:r>
          <a:endParaRPr lang="en-US" dirty="0"/>
        </a:p>
      </dgm:t>
    </dgm:pt>
    <dgm:pt modelId="{FA45FFD3-759B-4312-9398-02558143522D}" type="parTrans" cxnId="{4425CFB9-0E85-4919-AB85-BDAE1C866980}">
      <dgm:prSet/>
      <dgm:spPr/>
    </dgm:pt>
    <dgm:pt modelId="{6992F584-D874-4816-B672-D51BA2584D0E}" type="sibTrans" cxnId="{4425CFB9-0E85-4919-AB85-BDAE1C866980}">
      <dgm:prSet/>
      <dgm:spPr/>
    </dgm:pt>
    <dgm:pt modelId="{80929AFA-423D-4E08-A3BE-D8BFDACB1EC0}">
      <dgm:prSet/>
      <dgm:spPr/>
      <dgm:t>
        <a:bodyPr/>
        <a:lstStyle/>
        <a:p>
          <a:r>
            <a:rPr lang="en-US" dirty="0" smtClean="0"/>
            <a:t>A named collection of data that describes a data object</a:t>
          </a:r>
          <a:endParaRPr lang="en-US" dirty="0"/>
        </a:p>
      </dgm:t>
    </dgm:pt>
    <dgm:pt modelId="{92E987DF-3F98-46C2-A42B-127461DD910A}" type="parTrans" cxnId="{465C137D-E3A4-4F48-B8AC-9E15785563E8}">
      <dgm:prSet/>
      <dgm:spPr/>
    </dgm:pt>
    <dgm:pt modelId="{2D232449-1636-4AC3-AC78-18068EC0A9E7}" type="sibTrans" cxnId="{465C137D-E3A4-4F48-B8AC-9E15785563E8}">
      <dgm:prSet/>
      <dgm:spPr/>
    </dgm:pt>
    <dgm:pt modelId="{52AF28FF-8B85-4AC5-9213-752508234142}">
      <dgm:prSet/>
      <dgm:spPr/>
      <dgm:t>
        <a:bodyPr/>
        <a:lstStyle/>
        <a:p>
          <a:r>
            <a:rPr lang="en-US" dirty="0" err="1" smtClean="0"/>
            <a:t>Eg</a:t>
          </a:r>
          <a:r>
            <a:rPr lang="en-US" dirty="0" smtClean="0"/>
            <a:t>. Door</a:t>
          </a:r>
          <a:endParaRPr lang="en-US" dirty="0"/>
        </a:p>
      </dgm:t>
    </dgm:pt>
    <dgm:pt modelId="{ECBD1B1A-FD22-4BEA-A5CC-729D5C72A05C}" type="parTrans" cxnId="{9A58FFA6-E579-42D5-90E7-0CF1EAD2CF3B}">
      <dgm:prSet/>
      <dgm:spPr/>
    </dgm:pt>
    <dgm:pt modelId="{B9511DF9-6448-4387-8B3C-C080FA1787B3}" type="sibTrans" cxnId="{9A58FFA6-E579-42D5-90E7-0CF1EAD2CF3B}">
      <dgm:prSet/>
      <dgm:spPr/>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3011E1EF-166B-494D-9A94-A025078E88BF}" type="pres">
      <dgm:prSet presAssocID="{0F0A65E6-9CCB-4F27-B7B2-29D26C218890}" presName="composite" presStyleCnt="0"/>
      <dgm:spPr/>
    </dgm:pt>
    <dgm:pt modelId="{03229B6D-2247-409C-ACF2-8863C3F8E89B}" type="pres">
      <dgm:prSet presAssocID="{0F0A65E6-9CCB-4F27-B7B2-29D26C218890}" presName="parTx" presStyleLbl="alignNode1" presStyleIdx="0" presStyleCnt="2">
        <dgm:presLayoutVars>
          <dgm:chMax val="0"/>
          <dgm:chPref val="0"/>
          <dgm:bulletEnabled val="1"/>
        </dgm:presLayoutVars>
      </dgm:prSet>
      <dgm:spPr/>
      <dgm:t>
        <a:bodyPr/>
        <a:lstStyle/>
        <a:p>
          <a:endParaRPr lang="en-US"/>
        </a:p>
      </dgm:t>
    </dgm:pt>
    <dgm:pt modelId="{5DFF3092-9250-4514-9952-D71A3D59BC62}" type="pres">
      <dgm:prSet presAssocID="{0F0A65E6-9CCB-4F27-B7B2-29D26C218890}" presName="desTx" presStyleLbl="alignAccFollowNode1" presStyleIdx="0" presStyleCnt="2">
        <dgm:presLayoutVars>
          <dgm:bulletEnabled val="1"/>
        </dgm:presLayoutVars>
      </dgm:prSet>
      <dgm:spPr/>
      <dgm:t>
        <a:bodyPr/>
        <a:lstStyle/>
        <a:p>
          <a:endParaRPr lang="en-US"/>
        </a:p>
      </dgm:t>
    </dgm:pt>
    <dgm:pt modelId="{E96FB51C-9826-4A6D-9301-94F96C925B88}" type="pres">
      <dgm:prSet presAssocID="{ABD77FA4-23CC-4A23-A405-4EC20712761D}" presName="space" presStyleCnt="0"/>
      <dgm:spPr/>
    </dgm:pt>
    <dgm:pt modelId="{7C97545B-36AC-439F-A720-4A0C13109B29}" type="pres">
      <dgm:prSet presAssocID="{98BB0CD9-AAB5-4690-A342-8C859CFDB442}" presName="composite" presStyleCnt="0"/>
      <dgm:spPr/>
    </dgm:pt>
    <dgm:pt modelId="{9500F7F5-B605-480B-86EB-D867E4D75592}" type="pres">
      <dgm:prSet presAssocID="{98BB0CD9-AAB5-4690-A342-8C859CFDB442}" presName="parTx" presStyleLbl="alignNode1" presStyleIdx="1" presStyleCnt="2">
        <dgm:presLayoutVars>
          <dgm:chMax val="0"/>
          <dgm:chPref val="0"/>
          <dgm:bulletEnabled val="1"/>
        </dgm:presLayoutVars>
      </dgm:prSet>
      <dgm:spPr/>
      <dgm:t>
        <a:bodyPr/>
        <a:lstStyle/>
        <a:p>
          <a:endParaRPr lang="en-US"/>
        </a:p>
      </dgm:t>
    </dgm:pt>
    <dgm:pt modelId="{B63FD6A1-CBA7-4B57-82D5-1FA8A23CBF28}" type="pres">
      <dgm:prSet presAssocID="{98BB0CD9-AAB5-4690-A342-8C859CFDB442}" presName="desTx" presStyleLbl="alignAccFollowNode1" presStyleIdx="1" presStyleCnt="2">
        <dgm:presLayoutVars>
          <dgm:bulletEnabled val="1"/>
        </dgm:presLayoutVars>
      </dgm:prSet>
      <dgm:spPr/>
      <dgm:t>
        <a:bodyPr/>
        <a:lstStyle/>
        <a:p>
          <a:endParaRPr lang="en-US"/>
        </a:p>
      </dgm:t>
    </dgm:pt>
  </dgm:ptLst>
  <dgm:cxnLst>
    <dgm:cxn modelId="{465C137D-E3A4-4F48-B8AC-9E15785563E8}" srcId="{98BB0CD9-AAB5-4690-A342-8C859CFDB442}" destId="{80929AFA-423D-4E08-A3BE-D8BFDACB1EC0}" srcOrd="0" destOrd="0" parTransId="{92E987DF-3F98-46C2-A42B-127461DD910A}" sibTransId="{2D232449-1636-4AC3-AC78-18068EC0A9E7}"/>
    <dgm:cxn modelId="{F14D51AF-6B33-4BF4-9B8B-C4794D1A677E}" srcId="{082474BE-D563-497A-9DF0-1E19730763C5}" destId="{98BB0CD9-AAB5-4690-A342-8C859CFDB442}" srcOrd="1" destOrd="0" parTransId="{7B7D2CFB-A628-47E9-A267-FA0361D473E1}" sibTransId="{732D0B59-0882-4A24-864E-8BDC33754439}"/>
    <dgm:cxn modelId="{896F0FB9-5E9A-4835-864C-364620E0A054}" type="presOf" srcId="{082474BE-D563-497A-9DF0-1E19730763C5}" destId="{C88B62AB-E442-4F00-A671-7FD5103FC344}" srcOrd="0" destOrd="0" presId="urn:microsoft.com/office/officeart/2005/8/layout/hList1"/>
    <dgm:cxn modelId="{E534F6FE-A8E9-4C59-8128-FA1AA6A5F882}" type="presOf" srcId="{0F0A65E6-9CCB-4F27-B7B2-29D26C218890}" destId="{03229B6D-2247-409C-ACF2-8863C3F8E89B}" srcOrd="0" destOrd="0" presId="urn:microsoft.com/office/officeart/2005/8/layout/hList1"/>
    <dgm:cxn modelId="{FCD00497-B66B-4DA3-9545-791A6FC20A94}" type="presOf" srcId="{B9C03F39-9F30-45D5-A988-9729F7CE1AFC}" destId="{5DFF3092-9250-4514-9952-D71A3D59BC62}" srcOrd="0" destOrd="0" presId="urn:microsoft.com/office/officeart/2005/8/layout/hList1"/>
    <dgm:cxn modelId="{CAB0D918-5ACF-422F-8823-AC2F6F5501E8}" srcId="{0F0A65E6-9CCB-4F27-B7B2-29D26C218890}" destId="{B9C03F39-9F30-45D5-A988-9729F7CE1AFC}" srcOrd="0" destOrd="0" parTransId="{D72705F4-686D-4A09-8E90-E19FCEABE615}" sibTransId="{8BA681FA-A75A-4879-8C07-93D25B702B5B}"/>
    <dgm:cxn modelId="{4425CFB9-0E85-4919-AB85-BDAE1C866980}" srcId="{B9C03F39-9F30-45D5-A988-9729F7CE1AFC}" destId="{5A771BC6-D2E3-488B-99DB-9BAA4EC81A59}" srcOrd="0" destOrd="0" parTransId="{FA45FFD3-759B-4312-9398-02558143522D}" sibTransId="{6992F584-D874-4816-B672-D51BA2584D0E}"/>
    <dgm:cxn modelId="{FF9A65C6-3477-446F-8795-8A7B3D3AB853}" type="presOf" srcId="{5A771BC6-D2E3-488B-99DB-9BAA4EC81A59}" destId="{5DFF3092-9250-4514-9952-D71A3D59BC62}" srcOrd="0" destOrd="1" presId="urn:microsoft.com/office/officeart/2005/8/layout/hList1"/>
    <dgm:cxn modelId="{5124B4E1-BC4A-4553-8742-1871D260001D}" type="presOf" srcId="{98BB0CD9-AAB5-4690-A342-8C859CFDB442}" destId="{9500F7F5-B605-480B-86EB-D867E4D75592}" srcOrd="0" destOrd="0" presId="urn:microsoft.com/office/officeart/2005/8/layout/hList1"/>
    <dgm:cxn modelId="{3AE7B2B3-EA55-429F-98CF-8DC6D097819F}" srcId="{082474BE-D563-497A-9DF0-1E19730763C5}" destId="{0F0A65E6-9CCB-4F27-B7B2-29D26C218890}" srcOrd="0" destOrd="0" parTransId="{77AD625A-A188-4D5B-AA29-49C9A980EA4E}" sibTransId="{ABD77FA4-23CC-4A23-A405-4EC20712761D}"/>
    <dgm:cxn modelId="{9A58FFA6-E579-42D5-90E7-0CF1EAD2CF3B}" srcId="{98BB0CD9-AAB5-4690-A342-8C859CFDB442}" destId="{52AF28FF-8B85-4AC5-9213-752508234142}" srcOrd="1" destOrd="0" parTransId="{ECBD1B1A-FD22-4BEA-A5CC-729D5C72A05C}" sibTransId="{B9511DF9-6448-4387-8B3C-C080FA1787B3}"/>
    <dgm:cxn modelId="{E10A311D-17A8-4B38-BC89-4C5173F7B1C1}" type="presOf" srcId="{52AF28FF-8B85-4AC5-9213-752508234142}" destId="{B63FD6A1-CBA7-4B57-82D5-1FA8A23CBF28}" srcOrd="0" destOrd="1" presId="urn:microsoft.com/office/officeart/2005/8/layout/hList1"/>
    <dgm:cxn modelId="{5F9CB721-B6B5-47C9-870F-14C710F20C5C}" type="presOf" srcId="{80929AFA-423D-4E08-A3BE-D8BFDACB1EC0}" destId="{B63FD6A1-CBA7-4B57-82D5-1FA8A23CBF28}" srcOrd="0" destOrd="0" presId="urn:microsoft.com/office/officeart/2005/8/layout/hList1"/>
    <dgm:cxn modelId="{D0FBA080-251A-4D35-A078-CB938A44F357}" type="presParOf" srcId="{C88B62AB-E442-4F00-A671-7FD5103FC344}" destId="{3011E1EF-166B-494D-9A94-A025078E88BF}" srcOrd="0" destOrd="0" presId="urn:microsoft.com/office/officeart/2005/8/layout/hList1"/>
    <dgm:cxn modelId="{FD39F9D6-F7C0-484A-AF31-122F7B4233C1}" type="presParOf" srcId="{3011E1EF-166B-494D-9A94-A025078E88BF}" destId="{03229B6D-2247-409C-ACF2-8863C3F8E89B}" srcOrd="0" destOrd="0" presId="urn:microsoft.com/office/officeart/2005/8/layout/hList1"/>
    <dgm:cxn modelId="{8751C37E-FB08-4B1B-85CA-5267BD9DC77E}" type="presParOf" srcId="{3011E1EF-166B-494D-9A94-A025078E88BF}" destId="{5DFF3092-9250-4514-9952-D71A3D59BC62}" srcOrd="1" destOrd="0" presId="urn:microsoft.com/office/officeart/2005/8/layout/hList1"/>
    <dgm:cxn modelId="{CDCBBA69-67FC-47F6-B3AB-D3D288AB8CE2}" type="presParOf" srcId="{C88B62AB-E442-4F00-A671-7FD5103FC344}" destId="{E96FB51C-9826-4A6D-9301-94F96C925B88}" srcOrd="1" destOrd="0" presId="urn:microsoft.com/office/officeart/2005/8/layout/hList1"/>
    <dgm:cxn modelId="{044BA4B4-6712-4A22-9757-2EDAD2B17636}" type="presParOf" srcId="{C88B62AB-E442-4F00-A671-7FD5103FC344}" destId="{7C97545B-36AC-439F-A720-4A0C13109B29}" srcOrd="2" destOrd="0" presId="urn:microsoft.com/office/officeart/2005/8/layout/hList1"/>
    <dgm:cxn modelId="{C589DB63-77F8-403A-8EA7-E793D2443105}" type="presParOf" srcId="{7C97545B-36AC-439F-A720-4A0C13109B29}" destId="{9500F7F5-B605-480B-86EB-D867E4D75592}" srcOrd="0" destOrd="0" presId="urn:microsoft.com/office/officeart/2005/8/layout/hList1"/>
    <dgm:cxn modelId="{E8E84075-B03D-4FA0-90E6-4E6199EE2ED9}" type="presParOf" srcId="{7C97545B-36AC-439F-A720-4A0C13109B29}" destId="{B63FD6A1-CBA7-4B57-82D5-1FA8A23CBF2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7109052B-6B2A-427A-B5E2-73567A28F796}">
      <dgm:prSet custT="1"/>
      <dgm:spPr/>
      <dgm:t>
        <a:bodyPr/>
        <a:lstStyle/>
        <a:p>
          <a:r>
            <a:rPr lang="en-US" sz="2400" b="1" dirty="0" smtClean="0"/>
            <a:t>The overall structure of the software and the ways in which that structure provides conceptual integrity of system</a:t>
          </a:r>
          <a:endParaRPr lang="en-US" sz="2400" b="1" dirty="0"/>
        </a:p>
      </dgm:t>
    </dgm:pt>
    <dgm:pt modelId="{E2E31DC0-07F5-40D7-998C-AFE7E47276D5}" type="parTrans" cxnId="{ED569E31-AD4C-4603-9D5A-878B6278AC17}">
      <dgm:prSet/>
      <dgm:spPr/>
      <dgm:t>
        <a:bodyPr/>
        <a:lstStyle/>
        <a:p>
          <a:endParaRPr lang="en-US" sz="2400" b="1"/>
        </a:p>
      </dgm:t>
    </dgm:pt>
    <dgm:pt modelId="{9739BC6E-509D-439B-9B86-1CDC1E100861}" type="sibTrans" cxnId="{ED569E31-AD4C-4603-9D5A-878B6278AC17}">
      <dgm:prSet/>
      <dgm:spPr/>
      <dgm:t>
        <a:bodyPr/>
        <a:lstStyle/>
        <a:p>
          <a:endParaRPr lang="en-US" sz="2400" b="1"/>
        </a:p>
      </dgm:t>
    </dgm:pt>
    <dgm:pt modelId="{1990B2C7-CDD6-4313-96F4-7E5437C6709F}" type="pres">
      <dgm:prSet presAssocID="{082474BE-D563-497A-9DF0-1E19730763C5}" presName="diagram" presStyleCnt="0">
        <dgm:presLayoutVars>
          <dgm:dir/>
          <dgm:resizeHandles val="exact"/>
        </dgm:presLayoutVars>
      </dgm:prSet>
      <dgm:spPr/>
      <dgm:t>
        <a:bodyPr/>
        <a:lstStyle/>
        <a:p>
          <a:endParaRPr lang="en-US"/>
        </a:p>
      </dgm:t>
    </dgm:pt>
    <dgm:pt modelId="{B66074C6-D906-4775-A37C-EEF898A3F4B2}" type="pres">
      <dgm:prSet presAssocID="{7109052B-6B2A-427A-B5E2-73567A28F796}" presName="node" presStyleLbl="node1" presStyleIdx="0" presStyleCnt="1" custScaleX="954779" custLinFactNeighborX="-26792" custLinFactNeighborY="-91101">
        <dgm:presLayoutVars>
          <dgm:bulletEnabled val="1"/>
        </dgm:presLayoutVars>
      </dgm:prSet>
      <dgm:spPr/>
      <dgm:t>
        <a:bodyPr/>
        <a:lstStyle/>
        <a:p>
          <a:endParaRPr lang="en-US"/>
        </a:p>
      </dgm:t>
    </dgm:pt>
  </dgm:ptLst>
  <dgm:cxnLst>
    <dgm:cxn modelId="{A49BDBB3-00BB-4C37-A60F-0B023DA2AB61}" type="presOf" srcId="{082474BE-D563-497A-9DF0-1E19730763C5}" destId="{1990B2C7-CDD6-4313-96F4-7E5437C6709F}" srcOrd="0" destOrd="0" presId="urn:microsoft.com/office/officeart/2005/8/layout/default"/>
    <dgm:cxn modelId="{79D8E147-9EF7-4022-B1B4-DF20B504A820}" type="presOf" srcId="{7109052B-6B2A-427A-B5E2-73567A28F796}" destId="{B66074C6-D906-4775-A37C-EEF898A3F4B2}" srcOrd="0" destOrd="0" presId="urn:microsoft.com/office/officeart/2005/8/layout/default"/>
    <dgm:cxn modelId="{ED569E31-AD4C-4603-9D5A-878B6278AC17}" srcId="{082474BE-D563-497A-9DF0-1E19730763C5}" destId="{7109052B-6B2A-427A-B5E2-73567A28F796}" srcOrd="0" destOrd="0" parTransId="{E2E31DC0-07F5-40D7-998C-AFE7E47276D5}" sibTransId="{9739BC6E-509D-439B-9B86-1CDC1E100861}"/>
    <dgm:cxn modelId="{F44AEF73-6ABC-4B66-940B-0E602EAB0FCB}" type="presParOf" srcId="{1990B2C7-CDD6-4313-96F4-7E5437C6709F}" destId="{B66074C6-D906-4775-A37C-EEF898A3F4B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34EEF1B-CD1B-48A4-8654-FAB6088D5D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AEF946-838D-4D0A-BCBE-00C5CA92D592}">
      <dgm:prSet phldrT="[Text]"/>
      <dgm:spPr/>
      <dgm:t>
        <a:bodyPr/>
        <a:lstStyle/>
        <a:p>
          <a:r>
            <a:rPr lang="en-US" dirty="0" smtClean="0"/>
            <a:t>Structural properties</a:t>
          </a:r>
          <a:endParaRPr lang="en-US" dirty="0"/>
        </a:p>
      </dgm:t>
    </dgm:pt>
    <dgm:pt modelId="{B18510E2-A726-4EB9-945D-E994E3AC7CF2}" type="parTrans" cxnId="{19E6CD9D-DA78-4CE8-AAEA-CBBFD9C290EE}">
      <dgm:prSet/>
      <dgm:spPr/>
      <dgm:t>
        <a:bodyPr/>
        <a:lstStyle/>
        <a:p>
          <a:endParaRPr lang="en-US"/>
        </a:p>
      </dgm:t>
    </dgm:pt>
    <dgm:pt modelId="{943E118C-D80E-409F-9384-D3C5A25D07CE}" type="sibTrans" cxnId="{19E6CD9D-DA78-4CE8-AAEA-CBBFD9C290EE}">
      <dgm:prSet/>
      <dgm:spPr/>
      <dgm:t>
        <a:bodyPr/>
        <a:lstStyle/>
        <a:p>
          <a:endParaRPr lang="en-US"/>
        </a:p>
      </dgm:t>
    </dgm:pt>
    <dgm:pt modelId="{177B2177-35A3-4F66-9296-A40D524A40E3}">
      <dgm:prSet phldrT="[Text]"/>
      <dgm:spPr/>
      <dgm:t>
        <a:bodyPr/>
        <a:lstStyle/>
        <a:p>
          <a:r>
            <a:rPr lang="en-US" dirty="0" smtClean="0"/>
            <a:t>This aspect of  the  architectural design representation defines the components of a system (</a:t>
          </a:r>
          <a:r>
            <a:rPr lang="en-US" dirty="0" err="1" smtClean="0"/>
            <a:t>eg</a:t>
          </a:r>
          <a:r>
            <a:rPr lang="en-US" dirty="0" smtClean="0"/>
            <a:t>. Modules, objects, filters)  and the manner in which those components are packaged and interact with one another. For example, objects are packaged to encapsulate both data and the processing that manipulates the data and interact via invocation of methods</a:t>
          </a:r>
          <a:endParaRPr lang="en-US" dirty="0"/>
        </a:p>
      </dgm:t>
    </dgm:pt>
    <dgm:pt modelId="{48B26A91-C7DE-42D1-A4C8-AE6795655691}" type="parTrans" cxnId="{D0ED71F0-E56C-41D3-8C69-2B7C275F2CBB}">
      <dgm:prSet/>
      <dgm:spPr/>
      <dgm:t>
        <a:bodyPr/>
        <a:lstStyle/>
        <a:p>
          <a:endParaRPr lang="en-US"/>
        </a:p>
      </dgm:t>
    </dgm:pt>
    <dgm:pt modelId="{87B5565F-E3DD-4D23-AC2E-867C843047D8}" type="sibTrans" cxnId="{D0ED71F0-E56C-41D3-8C69-2B7C275F2CBB}">
      <dgm:prSet/>
      <dgm:spPr/>
      <dgm:t>
        <a:bodyPr/>
        <a:lstStyle/>
        <a:p>
          <a:endParaRPr lang="en-US"/>
        </a:p>
      </dgm:t>
    </dgm:pt>
    <dgm:pt modelId="{4855BEC8-3972-4BAA-9905-F0837EF64F56}">
      <dgm:prSet phldrT="[Text]"/>
      <dgm:spPr/>
      <dgm:t>
        <a:bodyPr/>
        <a:lstStyle/>
        <a:p>
          <a:r>
            <a:rPr lang="en-US" dirty="0" smtClean="0"/>
            <a:t>Extra functional properties</a:t>
          </a:r>
          <a:endParaRPr lang="en-US" dirty="0"/>
        </a:p>
      </dgm:t>
    </dgm:pt>
    <dgm:pt modelId="{7941BC69-0E59-405E-8AFA-77D7472897A0}" type="parTrans" cxnId="{CF11C5DF-DAEA-4A18-908C-E51370E4213E}">
      <dgm:prSet/>
      <dgm:spPr/>
      <dgm:t>
        <a:bodyPr/>
        <a:lstStyle/>
        <a:p>
          <a:endParaRPr lang="en-US"/>
        </a:p>
      </dgm:t>
    </dgm:pt>
    <dgm:pt modelId="{D643E061-0909-40CF-B927-76086227D72C}" type="sibTrans" cxnId="{CF11C5DF-DAEA-4A18-908C-E51370E4213E}">
      <dgm:prSet/>
      <dgm:spPr/>
      <dgm:t>
        <a:bodyPr/>
        <a:lstStyle/>
        <a:p>
          <a:endParaRPr lang="en-US"/>
        </a:p>
      </dgm:t>
    </dgm:pt>
    <dgm:pt modelId="{CA7DDCA6-2746-439F-97F1-8ED86B2E368E}">
      <dgm:prSet phldrT="[Text]"/>
      <dgm:spPr/>
      <dgm:t>
        <a:bodyPr/>
        <a:lstStyle/>
        <a:p>
          <a:r>
            <a:rPr lang="en-US" dirty="0" smtClean="0"/>
            <a:t>The architectural design description should address how the design architecture achieves requirements for performance</a:t>
          </a:r>
          <a:endParaRPr lang="en-US" dirty="0"/>
        </a:p>
      </dgm:t>
    </dgm:pt>
    <dgm:pt modelId="{D7641E04-68CB-4522-BF03-1024D175A94A}" type="parTrans" cxnId="{D05909DF-C6C7-4D6F-A9FB-33CFA2CFA722}">
      <dgm:prSet/>
      <dgm:spPr/>
      <dgm:t>
        <a:bodyPr/>
        <a:lstStyle/>
        <a:p>
          <a:endParaRPr lang="en-US"/>
        </a:p>
      </dgm:t>
    </dgm:pt>
    <dgm:pt modelId="{25CD10E0-5646-4DD7-8FEE-98EE5AC981E5}" type="sibTrans" cxnId="{D05909DF-C6C7-4D6F-A9FB-33CFA2CFA722}">
      <dgm:prSet/>
      <dgm:spPr/>
      <dgm:t>
        <a:bodyPr/>
        <a:lstStyle/>
        <a:p>
          <a:endParaRPr lang="en-US"/>
        </a:p>
      </dgm:t>
    </dgm:pt>
    <dgm:pt modelId="{D704D298-5F5B-46F0-ACD6-1E85922B414E}">
      <dgm:prSet phldrT="[Text]"/>
      <dgm:spPr/>
      <dgm:t>
        <a:bodyPr/>
        <a:lstStyle/>
        <a:p>
          <a:r>
            <a:rPr lang="en-US" dirty="0" smtClean="0"/>
            <a:t>Families of related systems</a:t>
          </a:r>
          <a:endParaRPr lang="en-US" dirty="0"/>
        </a:p>
      </dgm:t>
    </dgm:pt>
    <dgm:pt modelId="{FAA1B7E8-1D83-411D-A0F7-02E191C0F671}" type="parTrans" cxnId="{F6D3382D-E5C7-437F-A18F-05ED93E367BA}">
      <dgm:prSet/>
      <dgm:spPr/>
      <dgm:t>
        <a:bodyPr/>
        <a:lstStyle/>
        <a:p>
          <a:endParaRPr lang="en-US"/>
        </a:p>
      </dgm:t>
    </dgm:pt>
    <dgm:pt modelId="{F0DC1F5E-87FD-4C66-A650-9B0D98E1080A}" type="sibTrans" cxnId="{F6D3382D-E5C7-437F-A18F-05ED93E367BA}">
      <dgm:prSet/>
      <dgm:spPr/>
      <dgm:t>
        <a:bodyPr/>
        <a:lstStyle/>
        <a:p>
          <a:endParaRPr lang="en-US"/>
        </a:p>
      </dgm:t>
    </dgm:pt>
    <dgm:pt modelId="{83409BFE-1440-4A3F-8A1B-43345B362901}">
      <dgm:prSet phldrT="[Text]"/>
      <dgm:spPr/>
      <dgm:t>
        <a:bodyPr/>
        <a:lstStyle/>
        <a:p>
          <a:r>
            <a:rPr lang="en-US" dirty="0" smtClean="0"/>
            <a:t>The architectural design should draw upon repeatable patterns that are commonly encountered in the design of families of similar systems . In essence the design should have the ability to reuse architectural building blocks.</a:t>
          </a:r>
          <a:endParaRPr lang="en-US" dirty="0"/>
        </a:p>
      </dgm:t>
    </dgm:pt>
    <dgm:pt modelId="{C0E3E629-5C08-463E-A86D-DDE9F5D4EBD3}" type="parTrans" cxnId="{89B19A82-FD73-410E-A36A-DF2A4A782F89}">
      <dgm:prSet/>
      <dgm:spPr/>
      <dgm:t>
        <a:bodyPr/>
        <a:lstStyle/>
        <a:p>
          <a:endParaRPr lang="en-US"/>
        </a:p>
      </dgm:t>
    </dgm:pt>
    <dgm:pt modelId="{7257A9D1-AFF8-4553-84AC-E0EEF4D65AD7}" type="sibTrans" cxnId="{89B19A82-FD73-410E-A36A-DF2A4A782F89}">
      <dgm:prSet/>
      <dgm:spPr/>
      <dgm:t>
        <a:bodyPr/>
        <a:lstStyle/>
        <a:p>
          <a:endParaRPr lang="en-US"/>
        </a:p>
      </dgm:t>
    </dgm:pt>
    <dgm:pt modelId="{BB4AD280-C7B3-45D5-86B0-DC84C0B2746E}" type="pres">
      <dgm:prSet presAssocID="{234EEF1B-CD1B-48A4-8654-FAB6088D5D68}" presName="linear" presStyleCnt="0">
        <dgm:presLayoutVars>
          <dgm:animLvl val="lvl"/>
          <dgm:resizeHandles val="exact"/>
        </dgm:presLayoutVars>
      </dgm:prSet>
      <dgm:spPr/>
    </dgm:pt>
    <dgm:pt modelId="{A10EF077-B8A2-493A-9A69-C140EB1C9E91}" type="pres">
      <dgm:prSet presAssocID="{FEAEF946-838D-4D0A-BCBE-00C5CA92D592}" presName="parentText" presStyleLbl="node1" presStyleIdx="0" presStyleCnt="3" custLinFactNeighborX="-1194" custLinFactNeighborY="-37577">
        <dgm:presLayoutVars>
          <dgm:chMax val="0"/>
          <dgm:bulletEnabled val="1"/>
        </dgm:presLayoutVars>
      </dgm:prSet>
      <dgm:spPr/>
    </dgm:pt>
    <dgm:pt modelId="{A0388E12-6AFB-4A10-A3A9-3E02ADFB8751}" type="pres">
      <dgm:prSet presAssocID="{FEAEF946-838D-4D0A-BCBE-00C5CA92D592}" presName="childText" presStyleLbl="revTx" presStyleIdx="0" presStyleCnt="3">
        <dgm:presLayoutVars>
          <dgm:bulletEnabled val="1"/>
        </dgm:presLayoutVars>
      </dgm:prSet>
      <dgm:spPr/>
      <dgm:t>
        <a:bodyPr/>
        <a:lstStyle/>
        <a:p>
          <a:endParaRPr lang="en-US"/>
        </a:p>
      </dgm:t>
    </dgm:pt>
    <dgm:pt modelId="{9EE610F5-0FF1-411C-8539-8D01F1DC972A}" type="pres">
      <dgm:prSet presAssocID="{4855BEC8-3972-4BAA-9905-F0837EF64F56}" presName="parentText" presStyleLbl="node1" presStyleIdx="1" presStyleCnt="3" custLinFactNeighborX="1427" custLinFactNeighborY="15493">
        <dgm:presLayoutVars>
          <dgm:chMax val="0"/>
          <dgm:bulletEnabled val="1"/>
        </dgm:presLayoutVars>
      </dgm:prSet>
      <dgm:spPr/>
    </dgm:pt>
    <dgm:pt modelId="{0915D95B-9DB3-4E0D-B41F-C20D5F37B142}" type="pres">
      <dgm:prSet presAssocID="{4855BEC8-3972-4BAA-9905-F0837EF64F56}" presName="childText" presStyleLbl="revTx" presStyleIdx="1" presStyleCnt="3">
        <dgm:presLayoutVars>
          <dgm:bulletEnabled val="1"/>
        </dgm:presLayoutVars>
      </dgm:prSet>
      <dgm:spPr/>
      <dgm:t>
        <a:bodyPr/>
        <a:lstStyle/>
        <a:p>
          <a:endParaRPr lang="en-US"/>
        </a:p>
      </dgm:t>
    </dgm:pt>
    <dgm:pt modelId="{DA754227-BEBE-428A-9F00-19AEE2F1788F}" type="pres">
      <dgm:prSet presAssocID="{D704D298-5F5B-46F0-ACD6-1E85922B414E}" presName="parentText" presStyleLbl="node1" presStyleIdx="2" presStyleCnt="3">
        <dgm:presLayoutVars>
          <dgm:chMax val="0"/>
          <dgm:bulletEnabled val="1"/>
        </dgm:presLayoutVars>
      </dgm:prSet>
      <dgm:spPr/>
    </dgm:pt>
    <dgm:pt modelId="{075BF32C-ADC3-4C8D-8809-56D6BE351D69}" type="pres">
      <dgm:prSet presAssocID="{D704D298-5F5B-46F0-ACD6-1E85922B414E}" presName="childText" presStyleLbl="revTx" presStyleIdx="2" presStyleCnt="3">
        <dgm:presLayoutVars>
          <dgm:bulletEnabled val="1"/>
        </dgm:presLayoutVars>
      </dgm:prSet>
      <dgm:spPr/>
      <dgm:t>
        <a:bodyPr/>
        <a:lstStyle/>
        <a:p>
          <a:endParaRPr lang="en-US"/>
        </a:p>
      </dgm:t>
    </dgm:pt>
  </dgm:ptLst>
  <dgm:cxnLst>
    <dgm:cxn modelId="{A615289F-01F8-4756-98A8-48CEDB922FE0}" type="presOf" srcId="{D704D298-5F5B-46F0-ACD6-1E85922B414E}" destId="{DA754227-BEBE-428A-9F00-19AEE2F1788F}" srcOrd="0" destOrd="0" presId="urn:microsoft.com/office/officeart/2005/8/layout/vList2"/>
    <dgm:cxn modelId="{22CDE8D6-6957-43B9-8B55-679F4C4822E4}" type="presOf" srcId="{4855BEC8-3972-4BAA-9905-F0837EF64F56}" destId="{9EE610F5-0FF1-411C-8539-8D01F1DC972A}" srcOrd="0" destOrd="0" presId="urn:microsoft.com/office/officeart/2005/8/layout/vList2"/>
    <dgm:cxn modelId="{89B19A82-FD73-410E-A36A-DF2A4A782F89}" srcId="{D704D298-5F5B-46F0-ACD6-1E85922B414E}" destId="{83409BFE-1440-4A3F-8A1B-43345B362901}" srcOrd="0" destOrd="0" parTransId="{C0E3E629-5C08-463E-A86D-DDE9F5D4EBD3}" sibTransId="{7257A9D1-AFF8-4553-84AC-E0EEF4D65AD7}"/>
    <dgm:cxn modelId="{936D1E0B-DFFD-4259-8C26-B28E75C5D6E1}" type="presOf" srcId="{83409BFE-1440-4A3F-8A1B-43345B362901}" destId="{075BF32C-ADC3-4C8D-8809-56D6BE351D69}" srcOrd="0" destOrd="0" presId="urn:microsoft.com/office/officeart/2005/8/layout/vList2"/>
    <dgm:cxn modelId="{CF11C5DF-DAEA-4A18-908C-E51370E4213E}" srcId="{234EEF1B-CD1B-48A4-8654-FAB6088D5D68}" destId="{4855BEC8-3972-4BAA-9905-F0837EF64F56}" srcOrd="1" destOrd="0" parTransId="{7941BC69-0E59-405E-8AFA-77D7472897A0}" sibTransId="{D643E061-0909-40CF-B927-76086227D72C}"/>
    <dgm:cxn modelId="{D05909DF-C6C7-4D6F-A9FB-33CFA2CFA722}" srcId="{4855BEC8-3972-4BAA-9905-F0837EF64F56}" destId="{CA7DDCA6-2746-439F-97F1-8ED86B2E368E}" srcOrd="0" destOrd="0" parTransId="{D7641E04-68CB-4522-BF03-1024D175A94A}" sibTransId="{25CD10E0-5646-4DD7-8FEE-98EE5AC981E5}"/>
    <dgm:cxn modelId="{D0ED71F0-E56C-41D3-8C69-2B7C275F2CBB}" srcId="{FEAEF946-838D-4D0A-BCBE-00C5CA92D592}" destId="{177B2177-35A3-4F66-9296-A40D524A40E3}" srcOrd="0" destOrd="0" parTransId="{48B26A91-C7DE-42D1-A4C8-AE6795655691}" sibTransId="{87B5565F-E3DD-4D23-AC2E-867C843047D8}"/>
    <dgm:cxn modelId="{FAEF1ACF-5C16-45BC-9381-7FC5B3793286}" type="presOf" srcId="{FEAEF946-838D-4D0A-BCBE-00C5CA92D592}" destId="{A10EF077-B8A2-493A-9A69-C140EB1C9E91}" srcOrd="0" destOrd="0" presId="urn:microsoft.com/office/officeart/2005/8/layout/vList2"/>
    <dgm:cxn modelId="{19E6CD9D-DA78-4CE8-AAEA-CBBFD9C290EE}" srcId="{234EEF1B-CD1B-48A4-8654-FAB6088D5D68}" destId="{FEAEF946-838D-4D0A-BCBE-00C5CA92D592}" srcOrd="0" destOrd="0" parTransId="{B18510E2-A726-4EB9-945D-E994E3AC7CF2}" sibTransId="{943E118C-D80E-409F-9384-D3C5A25D07CE}"/>
    <dgm:cxn modelId="{F6D3382D-E5C7-437F-A18F-05ED93E367BA}" srcId="{234EEF1B-CD1B-48A4-8654-FAB6088D5D68}" destId="{D704D298-5F5B-46F0-ACD6-1E85922B414E}" srcOrd="2" destOrd="0" parTransId="{FAA1B7E8-1D83-411D-A0F7-02E191C0F671}" sibTransId="{F0DC1F5E-87FD-4C66-A650-9B0D98E1080A}"/>
    <dgm:cxn modelId="{6A207133-1B73-49B4-A91C-F0C808B262E1}" type="presOf" srcId="{CA7DDCA6-2746-439F-97F1-8ED86B2E368E}" destId="{0915D95B-9DB3-4E0D-B41F-C20D5F37B142}" srcOrd="0" destOrd="0" presId="urn:microsoft.com/office/officeart/2005/8/layout/vList2"/>
    <dgm:cxn modelId="{0438375D-B47D-4FA2-9CA8-16AA674598AF}" type="presOf" srcId="{177B2177-35A3-4F66-9296-A40D524A40E3}" destId="{A0388E12-6AFB-4A10-A3A9-3E02ADFB8751}" srcOrd="0" destOrd="0" presId="urn:microsoft.com/office/officeart/2005/8/layout/vList2"/>
    <dgm:cxn modelId="{6930C0EF-2E44-4E43-A84E-D76CB1F6F2D7}" type="presOf" srcId="{234EEF1B-CD1B-48A4-8654-FAB6088D5D68}" destId="{BB4AD280-C7B3-45D5-86B0-DC84C0B2746E}" srcOrd="0" destOrd="0" presId="urn:microsoft.com/office/officeart/2005/8/layout/vList2"/>
    <dgm:cxn modelId="{D2DF3D70-A705-45BC-BF26-C8EAF733B845}" type="presParOf" srcId="{BB4AD280-C7B3-45D5-86B0-DC84C0B2746E}" destId="{A10EF077-B8A2-493A-9A69-C140EB1C9E91}" srcOrd="0" destOrd="0" presId="urn:microsoft.com/office/officeart/2005/8/layout/vList2"/>
    <dgm:cxn modelId="{F79AB442-DF97-483A-A431-5091092A3EA7}" type="presParOf" srcId="{BB4AD280-C7B3-45D5-86B0-DC84C0B2746E}" destId="{A0388E12-6AFB-4A10-A3A9-3E02ADFB8751}" srcOrd="1" destOrd="0" presId="urn:microsoft.com/office/officeart/2005/8/layout/vList2"/>
    <dgm:cxn modelId="{A2369A11-DC43-46F8-BDEE-96D8987371D1}" type="presParOf" srcId="{BB4AD280-C7B3-45D5-86B0-DC84C0B2746E}" destId="{9EE610F5-0FF1-411C-8539-8D01F1DC972A}" srcOrd="2" destOrd="0" presId="urn:microsoft.com/office/officeart/2005/8/layout/vList2"/>
    <dgm:cxn modelId="{A9D4290B-B4E8-444F-AF97-62C486962B31}" type="presParOf" srcId="{BB4AD280-C7B3-45D5-86B0-DC84C0B2746E}" destId="{0915D95B-9DB3-4E0D-B41F-C20D5F37B142}" srcOrd="3" destOrd="0" presId="urn:microsoft.com/office/officeart/2005/8/layout/vList2"/>
    <dgm:cxn modelId="{1610B4D1-4F5B-4789-AB59-635BB016C15A}" type="presParOf" srcId="{BB4AD280-C7B3-45D5-86B0-DC84C0B2746E}" destId="{DA754227-BEBE-428A-9F00-19AEE2F1788F}" srcOrd="4" destOrd="0" presId="urn:microsoft.com/office/officeart/2005/8/layout/vList2"/>
    <dgm:cxn modelId="{00BF753E-996E-47F8-8EB2-445EA4F83D7C}" type="presParOf" srcId="{BB4AD280-C7B3-45D5-86B0-DC84C0B2746E}" destId="{075BF32C-ADC3-4C8D-8809-56D6BE351D69}"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8E8F889E-E38D-49B9-ADCD-FCCD949EA11B}">
      <dgm:prSet/>
      <dgm:spPr/>
      <dgm:t>
        <a:bodyPr/>
        <a:lstStyle/>
        <a:p>
          <a:r>
            <a:rPr lang="en-US" dirty="0" smtClean="0"/>
            <a:t>Structural models</a:t>
          </a:r>
          <a:endParaRPr lang="en-US" dirty="0"/>
        </a:p>
      </dgm:t>
    </dgm:pt>
    <dgm:pt modelId="{70E60B28-58C8-427F-B28E-BDC8747331EE}" type="parTrans" cxnId="{98C12367-724B-4D57-94E0-0A625546844B}">
      <dgm:prSet/>
      <dgm:spPr/>
      <dgm:t>
        <a:bodyPr/>
        <a:lstStyle/>
        <a:p>
          <a:endParaRPr lang="en-US"/>
        </a:p>
      </dgm:t>
    </dgm:pt>
    <dgm:pt modelId="{8D75FC05-7C05-46BB-BAD5-A9BE3A6C7923}" type="sibTrans" cxnId="{98C12367-724B-4D57-94E0-0A625546844B}">
      <dgm:prSet/>
      <dgm:spPr/>
      <dgm:t>
        <a:bodyPr/>
        <a:lstStyle/>
        <a:p>
          <a:endParaRPr lang="en-US"/>
        </a:p>
      </dgm:t>
    </dgm:pt>
    <dgm:pt modelId="{406885DC-E4DE-4C9C-BC02-E4DEC4186B72}">
      <dgm:prSet/>
      <dgm:spPr/>
      <dgm:t>
        <a:bodyPr/>
        <a:lstStyle/>
        <a:p>
          <a:r>
            <a:rPr lang="en-US" dirty="0" smtClean="0"/>
            <a:t>Framework models</a:t>
          </a:r>
          <a:endParaRPr lang="en-US" dirty="0"/>
        </a:p>
      </dgm:t>
    </dgm:pt>
    <dgm:pt modelId="{6F1F697E-781F-4C9E-9667-564F222BE126}" type="parTrans" cxnId="{9D8052A7-5FB0-4729-94F5-B4CC4EF42C81}">
      <dgm:prSet/>
      <dgm:spPr/>
    </dgm:pt>
    <dgm:pt modelId="{E3CF0966-2BC1-4376-BC42-70E85F7817E1}" type="sibTrans" cxnId="{9D8052A7-5FB0-4729-94F5-B4CC4EF42C81}">
      <dgm:prSet/>
      <dgm:spPr/>
    </dgm:pt>
    <dgm:pt modelId="{39217417-5CEB-406B-820B-BCC141247C62}">
      <dgm:prSet/>
      <dgm:spPr/>
      <dgm:t>
        <a:bodyPr/>
        <a:lstStyle/>
        <a:p>
          <a:r>
            <a:rPr lang="en-US" dirty="0" smtClean="0"/>
            <a:t>Dynamic models</a:t>
          </a:r>
          <a:endParaRPr lang="en-US" dirty="0"/>
        </a:p>
      </dgm:t>
    </dgm:pt>
    <dgm:pt modelId="{430BAB8A-0583-4E38-8B98-555B29BCCD86}" type="parTrans" cxnId="{7818948E-0F85-42BE-8A0F-6E6DC95FA490}">
      <dgm:prSet/>
      <dgm:spPr/>
    </dgm:pt>
    <dgm:pt modelId="{97C2FC33-E05B-4EDB-9F79-327EA9A73E86}" type="sibTrans" cxnId="{7818948E-0F85-42BE-8A0F-6E6DC95FA490}">
      <dgm:prSet/>
      <dgm:spPr/>
    </dgm:pt>
    <dgm:pt modelId="{C9F9B667-4492-4E6B-B6A5-A755B0CB21FD}">
      <dgm:prSet/>
      <dgm:spPr/>
      <dgm:t>
        <a:bodyPr/>
        <a:lstStyle/>
        <a:p>
          <a:r>
            <a:rPr lang="en-US" dirty="0" smtClean="0"/>
            <a:t>Process models</a:t>
          </a:r>
          <a:endParaRPr lang="en-US" dirty="0"/>
        </a:p>
      </dgm:t>
    </dgm:pt>
    <dgm:pt modelId="{04F4F8C8-E7FD-4D32-A356-2540EC7FB7D0}" type="parTrans" cxnId="{73885957-E6AD-4FB6-AC1B-F8D71BB852D9}">
      <dgm:prSet/>
      <dgm:spPr/>
    </dgm:pt>
    <dgm:pt modelId="{48B09E85-8BF9-48B5-8B98-20A0DDC2FBA0}" type="sibTrans" cxnId="{73885957-E6AD-4FB6-AC1B-F8D71BB852D9}">
      <dgm:prSet/>
      <dgm:spPr/>
    </dgm:pt>
    <dgm:pt modelId="{40FB3F31-E15D-4534-A8B4-4BB338E6C16E}">
      <dgm:prSet/>
      <dgm:spPr/>
      <dgm:t>
        <a:bodyPr/>
        <a:lstStyle/>
        <a:p>
          <a:r>
            <a:rPr lang="en-US" dirty="0" smtClean="0"/>
            <a:t>Functional models</a:t>
          </a:r>
          <a:endParaRPr lang="en-US" dirty="0"/>
        </a:p>
      </dgm:t>
    </dgm:pt>
    <dgm:pt modelId="{E240C5BD-0ECC-4B77-A03C-36D01BBD5EBC}" type="parTrans" cxnId="{9FC78FD3-4FBD-462C-951E-F68CD7F6A1E0}">
      <dgm:prSet/>
      <dgm:spPr/>
    </dgm:pt>
    <dgm:pt modelId="{D8B8803C-2163-421B-B5B6-CB67834F9E38}" type="sibTrans" cxnId="{9FC78FD3-4FBD-462C-951E-F68CD7F6A1E0}">
      <dgm:prSet/>
      <dgm:spPr/>
    </dgm:pt>
    <dgm:pt modelId="{A387D8C6-76F2-4ACF-948B-C38842C7C50F}">
      <dgm:prSet/>
      <dgm:spPr/>
      <dgm:t>
        <a:bodyPr/>
        <a:lstStyle/>
        <a:p>
          <a:r>
            <a:rPr lang="en-US" dirty="0" smtClean="0"/>
            <a:t>Represent architecture as an organized collection of program components</a:t>
          </a:r>
          <a:endParaRPr lang="en-US" dirty="0"/>
        </a:p>
      </dgm:t>
    </dgm:pt>
    <dgm:pt modelId="{5EE3BFA1-B889-40C1-B4AA-342EFE570111}" type="parTrans" cxnId="{7642E4C0-E09C-43DE-9C73-82F6890D5226}">
      <dgm:prSet/>
      <dgm:spPr/>
    </dgm:pt>
    <dgm:pt modelId="{2A4DC8C1-87FA-41A9-A275-E5BAD1C62EAF}" type="sibTrans" cxnId="{7642E4C0-E09C-43DE-9C73-82F6890D5226}">
      <dgm:prSet/>
      <dgm:spPr/>
    </dgm:pt>
    <dgm:pt modelId="{7F875FFF-51BC-45F9-9A82-A81F98A69536}">
      <dgm:prSet/>
      <dgm:spPr/>
      <dgm:t>
        <a:bodyPr/>
        <a:lstStyle/>
        <a:p>
          <a:r>
            <a:rPr lang="en-US" dirty="0" smtClean="0"/>
            <a:t>Identify repeatable architectural design frameworks that are encountered in the similar types of applications</a:t>
          </a:r>
          <a:endParaRPr lang="en-US" dirty="0"/>
        </a:p>
      </dgm:t>
    </dgm:pt>
    <dgm:pt modelId="{ACB5941A-1DB8-4148-9A1B-5860AC05CD09}" type="parTrans" cxnId="{56300EAF-B745-47C0-8754-F1FA7AE63247}">
      <dgm:prSet/>
      <dgm:spPr/>
    </dgm:pt>
    <dgm:pt modelId="{D8699ECA-5C16-4EF0-B3E2-7248AE63C0C1}" type="sibTrans" cxnId="{56300EAF-B745-47C0-8754-F1FA7AE63247}">
      <dgm:prSet/>
      <dgm:spPr/>
    </dgm:pt>
    <dgm:pt modelId="{7B0902B4-15DD-4EC0-9191-EE6E5AE4B464}">
      <dgm:prSet/>
      <dgm:spPr/>
      <dgm:t>
        <a:bodyPr/>
        <a:lstStyle/>
        <a:p>
          <a:r>
            <a:rPr lang="en-US" dirty="0" smtClean="0"/>
            <a:t>Address the behavioral aspects  of the program architecture</a:t>
          </a:r>
          <a:endParaRPr lang="en-US" dirty="0"/>
        </a:p>
      </dgm:t>
    </dgm:pt>
    <dgm:pt modelId="{4AC6901F-07EC-46E6-B135-EC2A11EBA53F}" type="parTrans" cxnId="{D4C92063-A4BE-4D95-AA29-732ACC452BE6}">
      <dgm:prSet/>
      <dgm:spPr/>
    </dgm:pt>
    <dgm:pt modelId="{ABB02F65-3010-4C50-A4F3-B96890666FEA}" type="sibTrans" cxnId="{D4C92063-A4BE-4D95-AA29-732ACC452BE6}">
      <dgm:prSet/>
      <dgm:spPr/>
    </dgm:pt>
    <dgm:pt modelId="{0864D280-2B6D-4542-A2D1-CE0222B06CBD}">
      <dgm:prSet/>
      <dgm:spPr/>
      <dgm:t>
        <a:bodyPr/>
        <a:lstStyle/>
        <a:p>
          <a:r>
            <a:rPr lang="en-US" dirty="0" smtClean="0"/>
            <a:t>Focus on the design of the business or technical process that  the system must accommodate</a:t>
          </a:r>
          <a:endParaRPr lang="en-US" dirty="0"/>
        </a:p>
      </dgm:t>
    </dgm:pt>
    <dgm:pt modelId="{DCA1AE14-F211-4F23-AFFF-8F1CDF9D372D}" type="parTrans" cxnId="{C3EC165B-22B6-4F9D-80B4-9D790C0EF2BD}">
      <dgm:prSet/>
      <dgm:spPr/>
    </dgm:pt>
    <dgm:pt modelId="{25A8CC8C-F406-4FBE-A9A2-F7C74E09865F}" type="sibTrans" cxnId="{C3EC165B-22B6-4F9D-80B4-9D790C0EF2BD}">
      <dgm:prSet/>
      <dgm:spPr/>
    </dgm:pt>
    <dgm:pt modelId="{4F1B9DF6-626B-4738-9F2D-EE81EEF26AAF}">
      <dgm:prSet/>
      <dgm:spPr/>
      <dgm:t>
        <a:bodyPr/>
        <a:lstStyle/>
        <a:p>
          <a:r>
            <a:rPr lang="en-US" dirty="0" smtClean="0"/>
            <a:t>Used to represent the functional hierarchy of a system</a:t>
          </a:r>
          <a:endParaRPr lang="en-US" dirty="0"/>
        </a:p>
      </dgm:t>
    </dgm:pt>
    <dgm:pt modelId="{F18C4BF0-AB41-4B94-B86A-706B9538623D}" type="parTrans" cxnId="{2F4F5A52-41C1-434C-83E0-602FACAFB4FD}">
      <dgm:prSet/>
      <dgm:spPr/>
    </dgm:pt>
    <dgm:pt modelId="{5477D726-7C7F-476A-989A-31754F8185AA}" type="sibTrans" cxnId="{2F4F5A52-41C1-434C-83E0-602FACAFB4FD}">
      <dgm:prSet/>
      <dgm:spPr/>
    </dgm:pt>
    <dgm:pt modelId="{55C7FD37-633D-4CF1-A1A0-C17007714FE2}" type="pres">
      <dgm:prSet presAssocID="{082474BE-D563-497A-9DF0-1E19730763C5}" presName="theList" presStyleCnt="0">
        <dgm:presLayoutVars>
          <dgm:dir/>
          <dgm:animLvl val="lvl"/>
          <dgm:resizeHandles val="exact"/>
        </dgm:presLayoutVars>
      </dgm:prSet>
      <dgm:spPr/>
      <dgm:t>
        <a:bodyPr/>
        <a:lstStyle/>
        <a:p>
          <a:endParaRPr lang="en-US"/>
        </a:p>
      </dgm:t>
    </dgm:pt>
    <dgm:pt modelId="{09C6B65D-5719-4650-8506-F1AE30AA8157}" type="pres">
      <dgm:prSet presAssocID="{8E8F889E-E38D-49B9-ADCD-FCCD949EA11B}" presName="compNode" presStyleCnt="0"/>
      <dgm:spPr/>
    </dgm:pt>
    <dgm:pt modelId="{D40326AB-48D0-4014-8373-F4B78C564173}" type="pres">
      <dgm:prSet presAssocID="{8E8F889E-E38D-49B9-ADCD-FCCD949EA11B}" presName="aNode" presStyleLbl="bgShp" presStyleIdx="0" presStyleCnt="5"/>
      <dgm:spPr/>
      <dgm:t>
        <a:bodyPr/>
        <a:lstStyle/>
        <a:p>
          <a:endParaRPr lang="en-US"/>
        </a:p>
      </dgm:t>
    </dgm:pt>
    <dgm:pt modelId="{0E70F28B-C526-4EA0-A0DF-BBE012F528D7}" type="pres">
      <dgm:prSet presAssocID="{8E8F889E-E38D-49B9-ADCD-FCCD949EA11B}" presName="textNode" presStyleLbl="bgShp" presStyleIdx="0" presStyleCnt="5"/>
      <dgm:spPr/>
      <dgm:t>
        <a:bodyPr/>
        <a:lstStyle/>
        <a:p>
          <a:endParaRPr lang="en-US"/>
        </a:p>
      </dgm:t>
    </dgm:pt>
    <dgm:pt modelId="{868C8757-2E53-4B3C-8EB7-C9F4CC527C79}" type="pres">
      <dgm:prSet presAssocID="{8E8F889E-E38D-49B9-ADCD-FCCD949EA11B}" presName="compChildNode" presStyleCnt="0"/>
      <dgm:spPr/>
    </dgm:pt>
    <dgm:pt modelId="{2F50015E-F03C-49B7-9595-84768AADCBA8}" type="pres">
      <dgm:prSet presAssocID="{8E8F889E-E38D-49B9-ADCD-FCCD949EA11B}" presName="theInnerList" presStyleCnt="0"/>
      <dgm:spPr/>
    </dgm:pt>
    <dgm:pt modelId="{ED1FB47E-AEA8-4452-8557-AAD55F66BAD2}" type="pres">
      <dgm:prSet presAssocID="{A387D8C6-76F2-4ACF-948B-C38842C7C50F}" presName="childNode" presStyleLbl="node1" presStyleIdx="0" presStyleCnt="5">
        <dgm:presLayoutVars>
          <dgm:bulletEnabled val="1"/>
        </dgm:presLayoutVars>
      </dgm:prSet>
      <dgm:spPr/>
      <dgm:t>
        <a:bodyPr/>
        <a:lstStyle/>
        <a:p>
          <a:endParaRPr lang="en-US"/>
        </a:p>
      </dgm:t>
    </dgm:pt>
    <dgm:pt modelId="{98742690-CE85-4ED0-BBC2-A8BFD5496953}" type="pres">
      <dgm:prSet presAssocID="{8E8F889E-E38D-49B9-ADCD-FCCD949EA11B}" presName="aSpace" presStyleCnt="0"/>
      <dgm:spPr/>
    </dgm:pt>
    <dgm:pt modelId="{98AAED1C-C1E5-4AAC-90A3-401550031608}" type="pres">
      <dgm:prSet presAssocID="{406885DC-E4DE-4C9C-BC02-E4DEC4186B72}" presName="compNode" presStyleCnt="0"/>
      <dgm:spPr/>
    </dgm:pt>
    <dgm:pt modelId="{967634C1-D919-4D4D-8F80-E42C0B7C5556}" type="pres">
      <dgm:prSet presAssocID="{406885DC-E4DE-4C9C-BC02-E4DEC4186B72}" presName="aNode" presStyleLbl="bgShp" presStyleIdx="1" presStyleCnt="5"/>
      <dgm:spPr/>
      <dgm:t>
        <a:bodyPr/>
        <a:lstStyle/>
        <a:p>
          <a:endParaRPr lang="en-US"/>
        </a:p>
      </dgm:t>
    </dgm:pt>
    <dgm:pt modelId="{B080ECC2-23F0-42EF-BF96-400BC57CF181}" type="pres">
      <dgm:prSet presAssocID="{406885DC-E4DE-4C9C-BC02-E4DEC4186B72}" presName="textNode" presStyleLbl="bgShp" presStyleIdx="1" presStyleCnt="5"/>
      <dgm:spPr/>
      <dgm:t>
        <a:bodyPr/>
        <a:lstStyle/>
        <a:p>
          <a:endParaRPr lang="en-US"/>
        </a:p>
      </dgm:t>
    </dgm:pt>
    <dgm:pt modelId="{CD61030B-2B98-4A96-BCB7-D9392298FBE0}" type="pres">
      <dgm:prSet presAssocID="{406885DC-E4DE-4C9C-BC02-E4DEC4186B72}" presName="compChildNode" presStyleCnt="0"/>
      <dgm:spPr/>
    </dgm:pt>
    <dgm:pt modelId="{AC582C47-2488-434F-8F6C-0230807B7F4B}" type="pres">
      <dgm:prSet presAssocID="{406885DC-E4DE-4C9C-BC02-E4DEC4186B72}" presName="theInnerList" presStyleCnt="0"/>
      <dgm:spPr/>
    </dgm:pt>
    <dgm:pt modelId="{36ACDD6C-46E6-479D-A985-410C64D52D21}" type="pres">
      <dgm:prSet presAssocID="{7F875FFF-51BC-45F9-9A82-A81F98A69536}" presName="childNode" presStyleLbl="node1" presStyleIdx="1" presStyleCnt="5">
        <dgm:presLayoutVars>
          <dgm:bulletEnabled val="1"/>
        </dgm:presLayoutVars>
      </dgm:prSet>
      <dgm:spPr/>
      <dgm:t>
        <a:bodyPr/>
        <a:lstStyle/>
        <a:p>
          <a:endParaRPr lang="en-US"/>
        </a:p>
      </dgm:t>
    </dgm:pt>
    <dgm:pt modelId="{EAD86A9E-7A76-4F1D-8940-D55833A19ED1}" type="pres">
      <dgm:prSet presAssocID="{406885DC-E4DE-4C9C-BC02-E4DEC4186B72}" presName="aSpace" presStyleCnt="0"/>
      <dgm:spPr/>
    </dgm:pt>
    <dgm:pt modelId="{F6C03471-16CC-4C3F-A3AE-C0C55D2ADADE}" type="pres">
      <dgm:prSet presAssocID="{39217417-5CEB-406B-820B-BCC141247C62}" presName="compNode" presStyleCnt="0"/>
      <dgm:spPr/>
    </dgm:pt>
    <dgm:pt modelId="{4E20FE74-335D-4C0A-BF95-DC86E6FD8AD7}" type="pres">
      <dgm:prSet presAssocID="{39217417-5CEB-406B-820B-BCC141247C62}" presName="aNode" presStyleLbl="bgShp" presStyleIdx="2" presStyleCnt="5"/>
      <dgm:spPr/>
      <dgm:t>
        <a:bodyPr/>
        <a:lstStyle/>
        <a:p>
          <a:endParaRPr lang="en-US"/>
        </a:p>
      </dgm:t>
    </dgm:pt>
    <dgm:pt modelId="{4468460D-A134-42BC-A2CB-E181306E9DF6}" type="pres">
      <dgm:prSet presAssocID="{39217417-5CEB-406B-820B-BCC141247C62}" presName="textNode" presStyleLbl="bgShp" presStyleIdx="2" presStyleCnt="5"/>
      <dgm:spPr/>
      <dgm:t>
        <a:bodyPr/>
        <a:lstStyle/>
        <a:p>
          <a:endParaRPr lang="en-US"/>
        </a:p>
      </dgm:t>
    </dgm:pt>
    <dgm:pt modelId="{A0546126-15DB-4C69-BF85-5A68C040CCC8}" type="pres">
      <dgm:prSet presAssocID="{39217417-5CEB-406B-820B-BCC141247C62}" presName="compChildNode" presStyleCnt="0"/>
      <dgm:spPr/>
    </dgm:pt>
    <dgm:pt modelId="{9597324B-2EF2-4E8E-8B9F-5140B5D137D0}" type="pres">
      <dgm:prSet presAssocID="{39217417-5CEB-406B-820B-BCC141247C62}" presName="theInnerList" presStyleCnt="0"/>
      <dgm:spPr/>
    </dgm:pt>
    <dgm:pt modelId="{625A6FC8-C282-4E4B-B05F-E07676970D5F}" type="pres">
      <dgm:prSet presAssocID="{7B0902B4-15DD-4EC0-9191-EE6E5AE4B464}" presName="childNode" presStyleLbl="node1" presStyleIdx="2" presStyleCnt="5">
        <dgm:presLayoutVars>
          <dgm:bulletEnabled val="1"/>
        </dgm:presLayoutVars>
      </dgm:prSet>
      <dgm:spPr/>
      <dgm:t>
        <a:bodyPr/>
        <a:lstStyle/>
        <a:p>
          <a:endParaRPr lang="en-US"/>
        </a:p>
      </dgm:t>
    </dgm:pt>
    <dgm:pt modelId="{8A3EF68F-7BED-4547-9CD8-BFE6C4227161}" type="pres">
      <dgm:prSet presAssocID="{39217417-5CEB-406B-820B-BCC141247C62}" presName="aSpace" presStyleCnt="0"/>
      <dgm:spPr/>
    </dgm:pt>
    <dgm:pt modelId="{2BA32A76-6B67-487C-9A81-4A87EEB97579}" type="pres">
      <dgm:prSet presAssocID="{C9F9B667-4492-4E6B-B6A5-A755B0CB21FD}" presName="compNode" presStyleCnt="0"/>
      <dgm:spPr/>
    </dgm:pt>
    <dgm:pt modelId="{820124ED-86BC-4543-BF11-3A80CA3E8D0D}" type="pres">
      <dgm:prSet presAssocID="{C9F9B667-4492-4E6B-B6A5-A755B0CB21FD}" presName="aNode" presStyleLbl="bgShp" presStyleIdx="3" presStyleCnt="5"/>
      <dgm:spPr/>
      <dgm:t>
        <a:bodyPr/>
        <a:lstStyle/>
        <a:p>
          <a:endParaRPr lang="en-US"/>
        </a:p>
      </dgm:t>
    </dgm:pt>
    <dgm:pt modelId="{259DAE10-3072-4E40-9731-4EC846C8D3D2}" type="pres">
      <dgm:prSet presAssocID="{C9F9B667-4492-4E6B-B6A5-A755B0CB21FD}" presName="textNode" presStyleLbl="bgShp" presStyleIdx="3" presStyleCnt="5"/>
      <dgm:spPr/>
      <dgm:t>
        <a:bodyPr/>
        <a:lstStyle/>
        <a:p>
          <a:endParaRPr lang="en-US"/>
        </a:p>
      </dgm:t>
    </dgm:pt>
    <dgm:pt modelId="{C4B4DCF7-8326-40FD-9248-C61717C59718}" type="pres">
      <dgm:prSet presAssocID="{C9F9B667-4492-4E6B-B6A5-A755B0CB21FD}" presName="compChildNode" presStyleCnt="0"/>
      <dgm:spPr/>
    </dgm:pt>
    <dgm:pt modelId="{56159A09-6179-44BE-8BBE-9D33F9D9B904}" type="pres">
      <dgm:prSet presAssocID="{C9F9B667-4492-4E6B-B6A5-A755B0CB21FD}" presName="theInnerList" presStyleCnt="0"/>
      <dgm:spPr/>
    </dgm:pt>
    <dgm:pt modelId="{D4562B09-96F7-494F-9DBF-CEB0539D10CC}" type="pres">
      <dgm:prSet presAssocID="{0864D280-2B6D-4542-A2D1-CE0222B06CBD}" presName="childNode" presStyleLbl="node1" presStyleIdx="3" presStyleCnt="5">
        <dgm:presLayoutVars>
          <dgm:bulletEnabled val="1"/>
        </dgm:presLayoutVars>
      </dgm:prSet>
      <dgm:spPr/>
      <dgm:t>
        <a:bodyPr/>
        <a:lstStyle/>
        <a:p>
          <a:endParaRPr lang="en-US"/>
        </a:p>
      </dgm:t>
    </dgm:pt>
    <dgm:pt modelId="{7C1A7646-FDDB-42CD-A503-3626E2E64EC9}" type="pres">
      <dgm:prSet presAssocID="{C9F9B667-4492-4E6B-B6A5-A755B0CB21FD}" presName="aSpace" presStyleCnt="0"/>
      <dgm:spPr/>
    </dgm:pt>
    <dgm:pt modelId="{3B6AEC18-68BA-4F45-A505-A4EBAB93F71F}" type="pres">
      <dgm:prSet presAssocID="{40FB3F31-E15D-4534-A8B4-4BB338E6C16E}" presName="compNode" presStyleCnt="0"/>
      <dgm:spPr/>
    </dgm:pt>
    <dgm:pt modelId="{B24E842F-D5FC-497D-8E86-DF8AAFF5AC2F}" type="pres">
      <dgm:prSet presAssocID="{40FB3F31-E15D-4534-A8B4-4BB338E6C16E}" presName="aNode" presStyleLbl="bgShp" presStyleIdx="4" presStyleCnt="5"/>
      <dgm:spPr/>
      <dgm:t>
        <a:bodyPr/>
        <a:lstStyle/>
        <a:p>
          <a:endParaRPr lang="en-US"/>
        </a:p>
      </dgm:t>
    </dgm:pt>
    <dgm:pt modelId="{CD2E1000-711B-4D68-94DA-7C53A4D098A4}" type="pres">
      <dgm:prSet presAssocID="{40FB3F31-E15D-4534-A8B4-4BB338E6C16E}" presName="textNode" presStyleLbl="bgShp" presStyleIdx="4" presStyleCnt="5"/>
      <dgm:spPr/>
      <dgm:t>
        <a:bodyPr/>
        <a:lstStyle/>
        <a:p>
          <a:endParaRPr lang="en-US"/>
        </a:p>
      </dgm:t>
    </dgm:pt>
    <dgm:pt modelId="{3D633743-6648-484F-9D6B-E93F99F153A3}" type="pres">
      <dgm:prSet presAssocID="{40FB3F31-E15D-4534-A8B4-4BB338E6C16E}" presName="compChildNode" presStyleCnt="0"/>
      <dgm:spPr/>
    </dgm:pt>
    <dgm:pt modelId="{096E75E4-C8F9-4266-B32F-02C68D359E6A}" type="pres">
      <dgm:prSet presAssocID="{40FB3F31-E15D-4534-A8B4-4BB338E6C16E}" presName="theInnerList" presStyleCnt="0"/>
      <dgm:spPr/>
    </dgm:pt>
    <dgm:pt modelId="{C704E314-C375-4C5C-BFE9-C092AFCD98DD}" type="pres">
      <dgm:prSet presAssocID="{4F1B9DF6-626B-4738-9F2D-EE81EEF26AAF}" presName="childNode" presStyleLbl="node1" presStyleIdx="4" presStyleCnt="5">
        <dgm:presLayoutVars>
          <dgm:bulletEnabled val="1"/>
        </dgm:presLayoutVars>
      </dgm:prSet>
      <dgm:spPr/>
      <dgm:t>
        <a:bodyPr/>
        <a:lstStyle/>
        <a:p>
          <a:endParaRPr lang="en-US"/>
        </a:p>
      </dgm:t>
    </dgm:pt>
  </dgm:ptLst>
  <dgm:cxnLst>
    <dgm:cxn modelId="{7642E4C0-E09C-43DE-9C73-82F6890D5226}" srcId="{8E8F889E-E38D-49B9-ADCD-FCCD949EA11B}" destId="{A387D8C6-76F2-4ACF-948B-C38842C7C50F}" srcOrd="0" destOrd="0" parTransId="{5EE3BFA1-B889-40C1-B4AA-342EFE570111}" sibTransId="{2A4DC8C1-87FA-41A9-A275-E5BAD1C62EAF}"/>
    <dgm:cxn modelId="{9D8052A7-5FB0-4729-94F5-B4CC4EF42C81}" srcId="{082474BE-D563-497A-9DF0-1E19730763C5}" destId="{406885DC-E4DE-4C9C-BC02-E4DEC4186B72}" srcOrd="1" destOrd="0" parTransId="{6F1F697E-781F-4C9E-9667-564F222BE126}" sibTransId="{E3CF0966-2BC1-4376-BC42-70E85F7817E1}"/>
    <dgm:cxn modelId="{1B3704D3-5038-4F85-ABC6-2B3CF9D97A1D}" type="presOf" srcId="{8E8F889E-E38D-49B9-ADCD-FCCD949EA11B}" destId="{0E70F28B-C526-4EA0-A0DF-BBE012F528D7}" srcOrd="1" destOrd="0" presId="urn:microsoft.com/office/officeart/2005/8/layout/lProcess2"/>
    <dgm:cxn modelId="{56300EAF-B745-47C0-8754-F1FA7AE63247}" srcId="{406885DC-E4DE-4C9C-BC02-E4DEC4186B72}" destId="{7F875FFF-51BC-45F9-9A82-A81F98A69536}" srcOrd="0" destOrd="0" parTransId="{ACB5941A-1DB8-4148-9A1B-5860AC05CD09}" sibTransId="{D8699ECA-5C16-4EF0-B3E2-7248AE63C0C1}"/>
    <dgm:cxn modelId="{1EDF9311-1C08-4CEC-8CBF-ADEAAE40035F}" type="presOf" srcId="{0864D280-2B6D-4542-A2D1-CE0222B06CBD}" destId="{D4562B09-96F7-494F-9DBF-CEB0539D10CC}" srcOrd="0" destOrd="0" presId="urn:microsoft.com/office/officeart/2005/8/layout/lProcess2"/>
    <dgm:cxn modelId="{0CA6A094-2601-44EB-9C8E-5BA4ADB00B2D}" type="presOf" srcId="{4F1B9DF6-626B-4738-9F2D-EE81EEF26AAF}" destId="{C704E314-C375-4C5C-BFE9-C092AFCD98DD}" srcOrd="0" destOrd="0" presId="urn:microsoft.com/office/officeart/2005/8/layout/lProcess2"/>
    <dgm:cxn modelId="{9FC78FD3-4FBD-462C-951E-F68CD7F6A1E0}" srcId="{082474BE-D563-497A-9DF0-1E19730763C5}" destId="{40FB3F31-E15D-4534-A8B4-4BB338E6C16E}" srcOrd="4" destOrd="0" parTransId="{E240C5BD-0ECC-4B77-A03C-36D01BBD5EBC}" sibTransId="{D8B8803C-2163-421B-B5B6-CB67834F9E38}"/>
    <dgm:cxn modelId="{DCBD40FB-B45A-4755-80A6-3DC69889CF87}" type="presOf" srcId="{C9F9B667-4492-4E6B-B6A5-A755B0CB21FD}" destId="{259DAE10-3072-4E40-9731-4EC846C8D3D2}" srcOrd="1" destOrd="0" presId="urn:microsoft.com/office/officeart/2005/8/layout/lProcess2"/>
    <dgm:cxn modelId="{73885957-E6AD-4FB6-AC1B-F8D71BB852D9}" srcId="{082474BE-D563-497A-9DF0-1E19730763C5}" destId="{C9F9B667-4492-4E6B-B6A5-A755B0CB21FD}" srcOrd="3" destOrd="0" parTransId="{04F4F8C8-E7FD-4D32-A356-2540EC7FB7D0}" sibTransId="{48B09E85-8BF9-48B5-8B98-20A0DDC2FBA0}"/>
    <dgm:cxn modelId="{001242A0-1ED3-40F7-AC17-EA01F8307A25}" type="presOf" srcId="{406885DC-E4DE-4C9C-BC02-E4DEC4186B72}" destId="{B080ECC2-23F0-42EF-BF96-400BC57CF181}" srcOrd="1" destOrd="0" presId="urn:microsoft.com/office/officeart/2005/8/layout/lProcess2"/>
    <dgm:cxn modelId="{6DF1E21B-E64C-4C94-8E75-985190121D4D}" type="presOf" srcId="{39217417-5CEB-406B-820B-BCC141247C62}" destId="{4E20FE74-335D-4C0A-BF95-DC86E6FD8AD7}" srcOrd="0" destOrd="0" presId="urn:microsoft.com/office/officeart/2005/8/layout/lProcess2"/>
    <dgm:cxn modelId="{2C1B9342-A407-4514-A67E-8516153486C4}" type="presOf" srcId="{082474BE-D563-497A-9DF0-1E19730763C5}" destId="{55C7FD37-633D-4CF1-A1A0-C17007714FE2}" srcOrd="0" destOrd="0" presId="urn:microsoft.com/office/officeart/2005/8/layout/lProcess2"/>
    <dgm:cxn modelId="{1D8FDA78-F853-4898-BC19-8CC6553245A9}" type="presOf" srcId="{8E8F889E-E38D-49B9-ADCD-FCCD949EA11B}" destId="{D40326AB-48D0-4014-8373-F4B78C564173}" srcOrd="0" destOrd="0" presId="urn:microsoft.com/office/officeart/2005/8/layout/lProcess2"/>
    <dgm:cxn modelId="{98C12367-724B-4D57-94E0-0A625546844B}" srcId="{082474BE-D563-497A-9DF0-1E19730763C5}" destId="{8E8F889E-E38D-49B9-ADCD-FCCD949EA11B}" srcOrd="0" destOrd="0" parTransId="{70E60B28-58C8-427F-B28E-BDC8747331EE}" sibTransId="{8D75FC05-7C05-46BB-BAD5-A9BE3A6C7923}"/>
    <dgm:cxn modelId="{7299C4C6-1B7F-4E30-A137-FB0185539EE9}" type="presOf" srcId="{7F875FFF-51BC-45F9-9A82-A81F98A69536}" destId="{36ACDD6C-46E6-479D-A985-410C64D52D21}" srcOrd="0" destOrd="0" presId="urn:microsoft.com/office/officeart/2005/8/layout/lProcess2"/>
    <dgm:cxn modelId="{C3EC165B-22B6-4F9D-80B4-9D790C0EF2BD}" srcId="{C9F9B667-4492-4E6B-B6A5-A755B0CB21FD}" destId="{0864D280-2B6D-4542-A2D1-CE0222B06CBD}" srcOrd="0" destOrd="0" parTransId="{DCA1AE14-F211-4F23-AFFF-8F1CDF9D372D}" sibTransId="{25A8CC8C-F406-4FBE-A9A2-F7C74E09865F}"/>
    <dgm:cxn modelId="{0B8E272B-6526-4F94-97F9-6CE1468D4705}" type="presOf" srcId="{406885DC-E4DE-4C9C-BC02-E4DEC4186B72}" destId="{967634C1-D919-4D4D-8F80-E42C0B7C5556}" srcOrd="0" destOrd="0" presId="urn:microsoft.com/office/officeart/2005/8/layout/lProcess2"/>
    <dgm:cxn modelId="{2F4F5A52-41C1-434C-83E0-602FACAFB4FD}" srcId="{40FB3F31-E15D-4534-A8B4-4BB338E6C16E}" destId="{4F1B9DF6-626B-4738-9F2D-EE81EEF26AAF}" srcOrd="0" destOrd="0" parTransId="{F18C4BF0-AB41-4B94-B86A-706B9538623D}" sibTransId="{5477D726-7C7F-476A-989A-31754F8185AA}"/>
    <dgm:cxn modelId="{ABEA7D20-1767-4AC0-83F2-0E1FF6328CAE}" type="presOf" srcId="{7B0902B4-15DD-4EC0-9191-EE6E5AE4B464}" destId="{625A6FC8-C282-4E4B-B05F-E07676970D5F}" srcOrd="0" destOrd="0" presId="urn:microsoft.com/office/officeart/2005/8/layout/lProcess2"/>
    <dgm:cxn modelId="{D4C92063-A4BE-4D95-AA29-732ACC452BE6}" srcId="{39217417-5CEB-406B-820B-BCC141247C62}" destId="{7B0902B4-15DD-4EC0-9191-EE6E5AE4B464}" srcOrd="0" destOrd="0" parTransId="{4AC6901F-07EC-46E6-B135-EC2A11EBA53F}" sibTransId="{ABB02F65-3010-4C50-A4F3-B96890666FEA}"/>
    <dgm:cxn modelId="{D90C20BE-2A05-4047-AC32-D1A9E7969873}" type="presOf" srcId="{40FB3F31-E15D-4534-A8B4-4BB338E6C16E}" destId="{CD2E1000-711B-4D68-94DA-7C53A4D098A4}" srcOrd="1" destOrd="0" presId="urn:microsoft.com/office/officeart/2005/8/layout/lProcess2"/>
    <dgm:cxn modelId="{A49DA4B6-C734-42EA-AA3C-17EE8BA1C0FA}" type="presOf" srcId="{C9F9B667-4492-4E6B-B6A5-A755B0CB21FD}" destId="{820124ED-86BC-4543-BF11-3A80CA3E8D0D}" srcOrd="0" destOrd="0" presId="urn:microsoft.com/office/officeart/2005/8/layout/lProcess2"/>
    <dgm:cxn modelId="{73BE0405-27DE-4BDD-9D63-25495F98FE5D}" type="presOf" srcId="{40FB3F31-E15D-4534-A8B4-4BB338E6C16E}" destId="{B24E842F-D5FC-497D-8E86-DF8AAFF5AC2F}" srcOrd="0" destOrd="0" presId="urn:microsoft.com/office/officeart/2005/8/layout/lProcess2"/>
    <dgm:cxn modelId="{7818948E-0F85-42BE-8A0F-6E6DC95FA490}" srcId="{082474BE-D563-497A-9DF0-1E19730763C5}" destId="{39217417-5CEB-406B-820B-BCC141247C62}" srcOrd="2" destOrd="0" parTransId="{430BAB8A-0583-4E38-8B98-555B29BCCD86}" sibTransId="{97C2FC33-E05B-4EDB-9F79-327EA9A73E86}"/>
    <dgm:cxn modelId="{5F679AA8-67F0-4D63-B9E6-52C98CE8A051}" type="presOf" srcId="{A387D8C6-76F2-4ACF-948B-C38842C7C50F}" destId="{ED1FB47E-AEA8-4452-8557-AAD55F66BAD2}" srcOrd="0" destOrd="0" presId="urn:microsoft.com/office/officeart/2005/8/layout/lProcess2"/>
    <dgm:cxn modelId="{F412B775-C753-4B07-8256-C699605EDE06}" type="presOf" srcId="{39217417-5CEB-406B-820B-BCC141247C62}" destId="{4468460D-A134-42BC-A2CB-E181306E9DF6}" srcOrd="1" destOrd="0" presId="urn:microsoft.com/office/officeart/2005/8/layout/lProcess2"/>
    <dgm:cxn modelId="{B808A70E-A355-4214-95F5-521AEB430F81}" type="presParOf" srcId="{55C7FD37-633D-4CF1-A1A0-C17007714FE2}" destId="{09C6B65D-5719-4650-8506-F1AE30AA8157}" srcOrd="0" destOrd="0" presId="urn:microsoft.com/office/officeart/2005/8/layout/lProcess2"/>
    <dgm:cxn modelId="{8F72E245-75FE-48B1-BCE0-90A11FB50406}" type="presParOf" srcId="{09C6B65D-5719-4650-8506-F1AE30AA8157}" destId="{D40326AB-48D0-4014-8373-F4B78C564173}" srcOrd="0" destOrd="0" presId="urn:microsoft.com/office/officeart/2005/8/layout/lProcess2"/>
    <dgm:cxn modelId="{DCEDFACE-EF01-4563-90B3-679DC1296B52}" type="presParOf" srcId="{09C6B65D-5719-4650-8506-F1AE30AA8157}" destId="{0E70F28B-C526-4EA0-A0DF-BBE012F528D7}" srcOrd="1" destOrd="0" presId="urn:microsoft.com/office/officeart/2005/8/layout/lProcess2"/>
    <dgm:cxn modelId="{03DCB981-8295-4989-97D4-56E2912ABF20}" type="presParOf" srcId="{09C6B65D-5719-4650-8506-F1AE30AA8157}" destId="{868C8757-2E53-4B3C-8EB7-C9F4CC527C79}" srcOrd="2" destOrd="0" presId="urn:microsoft.com/office/officeart/2005/8/layout/lProcess2"/>
    <dgm:cxn modelId="{95848F93-2E9D-40F5-9BD6-74A4F8A5553C}" type="presParOf" srcId="{868C8757-2E53-4B3C-8EB7-C9F4CC527C79}" destId="{2F50015E-F03C-49B7-9595-84768AADCBA8}" srcOrd="0" destOrd="0" presId="urn:microsoft.com/office/officeart/2005/8/layout/lProcess2"/>
    <dgm:cxn modelId="{C9F3CF94-5ED6-48FF-BDF5-9A099B4FEF4A}" type="presParOf" srcId="{2F50015E-F03C-49B7-9595-84768AADCBA8}" destId="{ED1FB47E-AEA8-4452-8557-AAD55F66BAD2}" srcOrd="0" destOrd="0" presId="urn:microsoft.com/office/officeart/2005/8/layout/lProcess2"/>
    <dgm:cxn modelId="{353FFFCC-A1B3-474E-B4C1-99517523AE55}" type="presParOf" srcId="{55C7FD37-633D-4CF1-A1A0-C17007714FE2}" destId="{98742690-CE85-4ED0-BBC2-A8BFD5496953}" srcOrd="1" destOrd="0" presId="urn:microsoft.com/office/officeart/2005/8/layout/lProcess2"/>
    <dgm:cxn modelId="{74DA672B-51CF-4848-AA5F-F55077152C71}" type="presParOf" srcId="{55C7FD37-633D-4CF1-A1A0-C17007714FE2}" destId="{98AAED1C-C1E5-4AAC-90A3-401550031608}" srcOrd="2" destOrd="0" presId="urn:microsoft.com/office/officeart/2005/8/layout/lProcess2"/>
    <dgm:cxn modelId="{D72826D6-7BC7-4B7D-968A-2D690F611C1E}" type="presParOf" srcId="{98AAED1C-C1E5-4AAC-90A3-401550031608}" destId="{967634C1-D919-4D4D-8F80-E42C0B7C5556}" srcOrd="0" destOrd="0" presId="urn:microsoft.com/office/officeart/2005/8/layout/lProcess2"/>
    <dgm:cxn modelId="{87C971C5-D6FD-4C45-A61E-CFFC450E529F}" type="presParOf" srcId="{98AAED1C-C1E5-4AAC-90A3-401550031608}" destId="{B080ECC2-23F0-42EF-BF96-400BC57CF181}" srcOrd="1" destOrd="0" presId="urn:microsoft.com/office/officeart/2005/8/layout/lProcess2"/>
    <dgm:cxn modelId="{70B4677A-8AAC-4F06-9E31-16AD91C43245}" type="presParOf" srcId="{98AAED1C-C1E5-4AAC-90A3-401550031608}" destId="{CD61030B-2B98-4A96-BCB7-D9392298FBE0}" srcOrd="2" destOrd="0" presId="urn:microsoft.com/office/officeart/2005/8/layout/lProcess2"/>
    <dgm:cxn modelId="{1B2974CA-8CD2-4F19-9880-865D101ADDDE}" type="presParOf" srcId="{CD61030B-2B98-4A96-BCB7-D9392298FBE0}" destId="{AC582C47-2488-434F-8F6C-0230807B7F4B}" srcOrd="0" destOrd="0" presId="urn:microsoft.com/office/officeart/2005/8/layout/lProcess2"/>
    <dgm:cxn modelId="{03358A27-6611-4086-9132-5EE288E60F50}" type="presParOf" srcId="{AC582C47-2488-434F-8F6C-0230807B7F4B}" destId="{36ACDD6C-46E6-479D-A985-410C64D52D21}" srcOrd="0" destOrd="0" presId="urn:microsoft.com/office/officeart/2005/8/layout/lProcess2"/>
    <dgm:cxn modelId="{00FAE4FF-ADFA-4FA1-B681-27936BB10F99}" type="presParOf" srcId="{55C7FD37-633D-4CF1-A1A0-C17007714FE2}" destId="{EAD86A9E-7A76-4F1D-8940-D55833A19ED1}" srcOrd="3" destOrd="0" presId="urn:microsoft.com/office/officeart/2005/8/layout/lProcess2"/>
    <dgm:cxn modelId="{56F71BC0-169B-4E0D-AB5C-8C513AC6F592}" type="presParOf" srcId="{55C7FD37-633D-4CF1-A1A0-C17007714FE2}" destId="{F6C03471-16CC-4C3F-A3AE-C0C55D2ADADE}" srcOrd="4" destOrd="0" presId="urn:microsoft.com/office/officeart/2005/8/layout/lProcess2"/>
    <dgm:cxn modelId="{9ECBDE0A-D61A-4831-B69B-BC8B3B159B50}" type="presParOf" srcId="{F6C03471-16CC-4C3F-A3AE-C0C55D2ADADE}" destId="{4E20FE74-335D-4C0A-BF95-DC86E6FD8AD7}" srcOrd="0" destOrd="0" presId="urn:microsoft.com/office/officeart/2005/8/layout/lProcess2"/>
    <dgm:cxn modelId="{2E922B45-F1BF-4A1C-B921-7B9BF199FBD1}" type="presParOf" srcId="{F6C03471-16CC-4C3F-A3AE-C0C55D2ADADE}" destId="{4468460D-A134-42BC-A2CB-E181306E9DF6}" srcOrd="1" destOrd="0" presId="urn:microsoft.com/office/officeart/2005/8/layout/lProcess2"/>
    <dgm:cxn modelId="{EC6B45B7-8760-43D1-A90A-12EAF66D7663}" type="presParOf" srcId="{F6C03471-16CC-4C3F-A3AE-C0C55D2ADADE}" destId="{A0546126-15DB-4C69-BF85-5A68C040CCC8}" srcOrd="2" destOrd="0" presId="urn:microsoft.com/office/officeart/2005/8/layout/lProcess2"/>
    <dgm:cxn modelId="{C5B201B7-0EBA-4F79-BF78-9BC6D6B5B371}" type="presParOf" srcId="{A0546126-15DB-4C69-BF85-5A68C040CCC8}" destId="{9597324B-2EF2-4E8E-8B9F-5140B5D137D0}" srcOrd="0" destOrd="0" presId="urn:microsoft.com/office/officeart/2005/8/layout/lProcess2"/>
    <dgm:cxn modelId="{A6486350-F395-421A-9DBF-60926D1F7B26}" type="presParOf" srcId="{9597324B-2EF2-4E8E-8B9F-5140B5D137D0}" destId="{625A6FC8-C282-4E4B-B05F-E07676970D5F}" srcOrd="0" destOrd="0" presId="urn:microsoft.com/office/officeart/2005/8/layout/lProcess2"/>
    <dgm:cxn modelId="{B9CE3B4E-465C-4209-B80A-1CB76C601F43}" type="presParOf" srcId="{55C7FD37-633D-4CF1-A1A0-C17007714FE2}" destId="{8A3EF68F-7BED-4547-9CD8-BFE6C4227161}" srcOrd="5" destOrd="0" presId="urn:microsoft.com/office/officeart/2005/8/layout/lProcess2"/>
    <dgm:cxn modelId="{1A0394F3-241A-4403-AAD5-98081782ECFC}" type="presParOf" srcId="{55C7FD37-633D-4CF1-A1A0-C17007714FE2}" destId="{2BA32A76-6B67-487C-9A81-4A87EEB97579}" srcOrd="6" destOrd="0" presId="urn:microsoft.com/office/officeart/2005/8/layout/lProcess2"/>
    <dgm:cxn modelId="{2C493DB6-A3D6-48D2-96B7-E76C436FFCF8}" type="presParOf" srcId="{2BA32A76-6B67-487C-9A81-4A87EEB97579}" destId="{820124ED-86BC-4543-BF11-3A80CA3E8D0D}" srcOrd="0" destOrd="0" presId="urn:microsoft.com/office/officeart/2005/8/layout/lProcess2"/>
    <dgm:cxn modelId="{E140D75F-F847-45CE-8AC3-632967B4C547}" type="presParOf" srcId="{2BA32A76-6B67-487C-9A81-4A87EEB97579}" destId="{259DAE10-3072-4E40-9731-4EC846C8D3D2}" srcOrd="1" destOrd="0" presId="urn:microsoft.com/office/officeart/2005/8/layout/lProcess2"/>
    <dgm:cxn modelId="{DF7E030B-0693-47CE-9D32-91E732617644}" type="presParOf" srcId="{2BA32A76-6B67-487C-9A81-4A87EEB97579}" destId="{C4B4DCF7-8326-40FD-9248-C61717C59718}" srcOrd="2" destOrd="0" presId="urn:microsoft.com/office/officeart/2005/8/layout/lProcess2"/>
    <dgm:cxn modelId="{B0E713B9-4791-4C07-BF1F-F234FF7C808F}" type="presParOf" srcId="{C4B4DCF7-8326-40FD-9248-C61717C59718}" destId="{56159A09-6179-44BE-8BBE-9D33F9D9B904}" srcOrd="0" destOrd="0" presId="urn:microsoft.com/office/officeart/2005/8/layout/lProcess2"/>
    <dgm:cxn modelId="{9009EC79-1B9E-47A5-B1C1-4B785DAAF804}" type="presParOf" srcId="{56159A09-6179-44BE-8BBE-9D33F9D9B904}" destId="{D4562B09-96F7-494F-9DBF-CEB0539D10CC}" srcOrd="0" destOrd="0" presId="urn:microsoft.com/office/officeart/2005/8/layout/lProcess2"/>
    <dgm:cxn modelId="{4933D3A4-A298-49E7-86F8-B33644403ED2}" type="presParOf" srcId="{55C7FD37-633D-4CF1-A1A0-C17007714FE2}" destId="{7C1A7646-FDDB-42CD-A503-3626E2E64EC9}" srcOrd="7" destOrd="0" presId="urn:microsoft.com/office/officeart/2005/8/layout/lProcess2"/>
    <dgm:cxn modelId="{90E97F70-20CF-4AC0-82FB-F72563102F88}" type="presParOf" srcId="{55C7FD37-633D-4CF1-A1A0-C17007714FE2}" destId="{3B6AEC18-68BA-4F45-A505-A4EBAB93F71F}" srcOrd="8" destOrd="0" presId="urn:microsoft.com/office/officeart/2005/8/layout/lProcess2"/>
    <dgm:cxn modelId="{DD6AE0DD-EC6C-4845-8502-42652796E28E}" type="presParOf" srcId="{3B6AEC18-68BA-4F45-A505-A4EBAB93F71F}" destId="{B24E842F-D5FC-497D-8E86-DF8AAFF5AC2F}" srcOrd="0" destOrd="0" presId="urn:microsoft.com/office/officeart/2005/8/layout/lProcess2"/>
    <dgm:cxn modelId="{89DC26DF-2FE2-46D8-BEFB-F5D44CBD2549}" type="presParOf" srcId="{3B6AEC18-68BA-4F45-A505-A4EBAB93F71F}" destId="{CD2E1000-711B-4D68-94DA-7C53A4D098A4}" srcOrd="1" destOrd="0" presId="urn:microsoft.com/office/officeart/2005/8/layout/lProcess2"/>
    <dgm:cxn modelId="{4509753F-BF8F-4EE9-8810-4B064DD3B746}" type="presParOf" srcId="{3B6AEC18-68BA-4F45-A505-A4EBAB93F71F}" destId="{3D633743-6648-484F-9D6B-E93F99F153A3}" srcOrd="2" destOrd="0" presId="urn:microsoft.com/office/officeart/2005/8/layout/lProcess2"/>
    <dgm:cxn modelId="{DC02C1B8-7247-4B13-B341-EA85B5D7E606}" type="presParOf" srcId="{3D633743-6648-484F-9D6B-E93F99F153A3}" destId="{096E75E4-C8F9-4266-B32F-02C68D359E6A}" srcOrd="0" destOrd="0" presId="urn:microsoft.com/office/officeart/2005/8/layout/lProcess2"/>
    <dgm:cxn modelId="{F9FD36D4-DF0A-42C8-B202-C173E2C2D948}" type="presParOf" srcId="{096E75E4-C8F9-4266-B32F-02C68D359E6A}" destId="{C704E314-C375-4C5C-BFE9-C092AFCD98D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A636B0ED-54E8-4CDA-857A-7BB6501A4D8B}">
      <dgm:prSet/>
      <dgm:spPr/>
      <dgm:t>
        <a:bodyPr/>
        <a:lstStyle/>
        <a:p>
          <a:r>
            <a:rPr lang="en-US" dirty="0" smtClean="0"/>
            <a:t>Pattern name</a:t>
          </a:r>
          <a:endParaRPr lang="en-US" dirty="0"/>
        </a:p>
      </dgm:t>
    </dgm:pt>
    <dgm:pt modelId="{E4D6133C-BFAD-4081-9C38-9452E9EB9A56}" type="parTrans" cxnId="{A2FBD9E3-D70A-4307-99DA-7E59C4188785}">
      <dgm:prSet/>
      <dgm:spPr/>
    </dgm:pt>
    <dgm:pt modelId="{82711896-46A4-4E82-8B86-3C5D44D30983}" type="sibTrans" cxnId="{A2FBD9E3-D70A-4307-99DA-7E59C4188785}">
      <dgm:prSet/>
      <dgm:spPr/>
    </dgm:pt>
    <dgm:pt modelId="{3D793AA0-BAE5-4E36-91A6-1AB1037D9EEB}">
      <dgm:prSet/>
      <dgm:spPr/>
      <dgm:t>
        <a:bodyPr/>
        <a:lstStyle/>
        <a:p>
          <a:r>
            <a:rPr lang="en-US" dirty="0" smtClean="0"/>
            <a:t>Describes the essence of the pattern in a short but expressive name</a:t>
          </a:r>
          <a:endParaRPr lang="en-US" dirty="0"/>
        </a:p>
      </dgm:t>
    </dgm:pt>
    <dgm:pt modelId="{8DE64DC3-9880-41D0-A90B-E75438B87985}" type="parTrans" cxnId="{8E6DEBDC-C267-4587-B5BE-ED2C3B243956}">
      <dgm:prSet/>
      <dgm:spPr/>
    </dgm:pt>
    <dgm:pt modelId="{AB6BD027-3B51-4CC6-A55E-FA5AC5379876}" type="sibTrans" cxnId="{8E6DEBDC-C267-4587-B5BE-ED2C3B243956}">
      <dgm:prSet/>
      <dgm:spPr/>
    </dgm:pt>
    <dgm:pt modelId="{79E94AA6-39FC-4A43-B4E4-8C9DCFAD178F}">
      <dgm:prSet/>
      <dgm:spPr/>
      <dgm:t>
        <a:bodyPr/>
        <a:lstStyle/>
        <a:p>
          <a:r>
            <a:rPr lang="en-US" dirty="0" smtClean="0"/>
            <a:t>Intent</a:t>
          </a:r>
          <a:endParaRPr lang="en-US" dirty="0"/>
        </a:p>
      </dgm:t>
    </dgm:pt>
    <dgm:pt modelId="{13D53548-52AB-4043-A370-F61A02CAB8FB}" type="parTrans" cxnId="{FC7246B9-25E2-4BB9-8364-E64472EB0036}">
      <dgm:prSet/>
      <dgm:spPr/>
    </dgm:pt>
    <dgm:pt modelId="{5B50171A-74B2-4051-866A-3CA0EEA35B91}" type="sibTrans" cxnId="{FC7246B9-25E2-4BB9-8364-E64472EB0036}">
      <dgm:prSet/>
      <dgm:spPr/>
    </dgm:pt>
    <dgm:pt modelId="{F2070777-7E33-4217-9EEB-4BFCEE325332}">
      <dgm:prSet/>
      <dgm:spPr/>
      <dgm:t>
        <a:bodyPr/>
        <a:lstStyle/>
        <a:p>
          <a:r>
            <a:rPr lang="en-US" dirty="0" smtClean="0"/>
            <a:t>Describes the pattern and what it does</a:t>
          </a:r>
          <a:endParaRPr lang="en-US" dirty="0"/>
        </a:p>
      </dgm:t>
    </dgm:pt>
    <dgm:pt modelId="{B04E005E-A3CE-476B-B14C-D8B25146BC6F}" type="parTrans" cxnId="{EEFFB500-5A96-4F38-8898-CF21A0365576}">
      <dgm:prSet/>
      <dgm:spPr/>
    </dgm:pt>
    <dgm:pt modelId="{8AD7B39D-2EC8-4F31-AFCA-290849CB4C4A}" type="sibTrans" cxnId="{EEFFB500-5A96-4F38-8898-CF21A0365576}">
      <dgm:prSet/>
      <dgm:spPr/>
    </dgm:pt>
    <dgm:pt modelId="{3864A443-8D08-4F90-B978-625A7CC6F1E0}">
      <dgm:prSet/>
      <dgm:spPr/>
      <dgm:t>
        <a:bodyPr/>
        <a:lstStyle/>
        <a:p>
          <a:r>
            <a:rPr lang="en-US" dirty="0" smtClean="0"/>
            <a:t>Also-known-as</a:t>
          </a:r>
          <a:endParaRPr lang="en-US" dirty="0"/>
        </a:p>
      </dgm:t>
    </dgm:pt>
    <dgm:pt modelId="{9162A6A1-322C-44F6-B493-D9E3177B6048}" type="parTrans" cxnId="{5D5DE00C-F44D-4C47-B76D-9C76C3FFC57A}">
      <dgm:prSet/>
      <dgm:spPr/>
    </dgm:pt>
    <dgm:pt modelId="{11D7CB1E-2112-42E6-938A-E3C5E55091A3}" type="sibTrans" cxnId="{5D5DE00C-F44D-4C47-B76D-9C76C3FFC57A}">
      <dgm:prSet/>
      <dgm:spPr/>
    </dgm:pt>
    <dgm:pt modelId="{842187BE-55A2-45FC-B6CF-323BA08EBF3A}">
      <dgm:prSet/>
      <dgm:spPr/>
      <dgm:t>
        <a:bodyPr/>
        <a:lstStyle/>
        <a:p>
          <a:r>
            <a:rPr lang="en-US" dirty="0" smtClean="0"/>
            <a:t>Lists any synonyms for the pattern</a:t>
          </a:r>
          <a:endParaRPr lang="en-US" dirty="0"/>
        </a:p>
      </dgm:t>
    </dgm:pt>
    <dgm:pt modelId="{82A00B10-D604-4803-9625-CBA2DB88D5B5}" type="parTrans" cxnId="{6E4DA1BB-8F3E-4F95-BC50-ADC4E34770F1}">
      <dgm:prSet/>
      <dgm:spPr/>
    </dgm:pt>
    <dgm:pt modelId="{3C79F542-7502-4FBA-A0E7-2577EDC08639}" type="sibTrans" cxnId="{6E4DA1BB-8F3E-4F95-BC50-ADC4E34770F1}">
      <dgm:prSet/>
      <dgm:spPr/>
    </dgm:pt>
    <dgm:pt modelId="{DE6AC2C8-ADB3-4AE9-8863-F462E9FB2293}">
      <dgm:prSet/>
      <dgm:spPr/>
      <dgm:t>
        <a:bodyPr/>
        <a:lstStyle/>
        <a:p>
          <a:r>
            <a:rPr lang="en-US" dirty="0" smtClean="0"/>
            <a:t>Motivation</a:t>
          </a:r>
          <a:endParaRPr lang="en-US" dirty="0"/>
        </a:p>
      </dgm:t>
    </dgm:pt>
    <dgm:pt modelId="{F698BA3B-2690-46B4-9A26-0E315DF1FC9C}" type="parTrans" cxnId="{5A5D469F-FBE2-474D-9061-4D1D470350BD}">
      <dgm:prSet/>
      <dgm:spPr/>
    </dgm:pt>
    <dgm:pt modelId="{BA6F356A-52AD-464F-BBFC-6C2246AD52B6}" type="sibTrans" cxnId="{5A5D469F-FBE2-474D-9061-4D1D470350BD}">
      <dgm:prSet/>
      <dgm:spPr/>
    </dgm:pt>
    <dgm:pt modelId="{CD242670-A26C-46C4-8D7E-7111351C80B2}">
      <dgm:prSet/>
      <dgm:spPr/>
      <dgm:t>
        <a:bodyPr/>
        <a:lstStyle/>
        <a:p>
          <a:r>
            <a:rPr lang="en-US" dirty="0" smtClean="0"/>
            <a:t>Provides an example of the problem</a:t>
          </a:r>
          <a:endParaRPr lang="en-US" dirty="0"/>
        </a:p>
      </dgm:t>
    </dgm:pt>
    <dgm:pt modelId="{ACB10429-ACB9-4316-A6C5-833B308E085E}" type="parTrans" cxnId="{D719DBEF-DAB8-4C0B-B904-C5CB21BA3B35}">
      <dgm:prSet/>
      <dgm:spPr/>
    </dgm:pt>
    <dgm:pt modelId="{8D7F3FBE-63F1-432C-AA3B-CAC3D0D63802}" type="sibTrans" cxnId="{D719DBEF-DAB8-4C0B-B904-C5CB21BA3B35}">
      <dgm:prSet/>
      <dgm:spPr/>
    </dgm:pt>
    <dgm:pt modelId="{5EDD1A13-B988-42D6-8444-FB4734F012AC}">
      <dgm:prSet/>
      <dgm:spPr/>
      <dgm:t>
        <a:bodyPr/>
        <a:lstStyle/>
        <a:p>
          <a:r>
            <a:rPr lang="en-US" dirty="0" smtClean="0"/>
            <a:t>Applicability</a:t>
          </a:r>
          <a:endParaRPr lang="en-US" dirty="0"/>
        </a:p>
      </dgm:t>
    </dgm:pt>
    <dgm:pt modelId="{8C0D0F77-B9D3-4045-8AF3-889D58F25B95}" type="parTrans" cxnId="{D7EB5E6E-4C89-4D9F-8CC6-32B069B34EB5}">
      <dgm:prSet/>
      <dgm:spPr/>
    </dgm:pt>
    <dgm:pt modelId="{CE6FA801-D594-43F0-A05F-33042BD6D355}" type="sibTrans" cxnId="{D7EB5E6E-4C89-4D9F-8CC6-32B069B34EB5}">
      <dgm:prSet/>
      <dgm:spPr/>
    </dgm:pt>
    <dgm:pt modelId="{5A5252F6-11D8-4376-81C3-F11D0B6DA0B5}">
      <dgm:prSet/>
      <dgm:spPr/>
      <dgm:t>
        <a:bodyPr/>
        <a:lstStyle/>
        <a:p>
          <a:r>
            <a:rPr lang="en-US" dirty="0" smtClean="0"/>
            <a:t>Notes specific design situations in which the pattern is applicable</a:t>
          </a:r>
          <a:endParaRPr lang="en-US" dirty="0"/>
        </a:p>
      </dgm:t>
    </dgm:pt>
    <dgm:pt modelId="{52FD5E30-2D91-4117-B604-B4B04D8AD241}" type="parTrans" cxnId="{859A86F7-DE3C-415B-A388-8FD0E6277F11}">
      <dgm:prSet/>
      <dgm:spPr/>
    </dgm:pt>
    <dgm:pt modelId="{60F9306C-2A26-4E50-A2A8-E0F4B62BF101}" type="sibTrans" cxnId="{859A86F7-DE3C-415B-A388-8FD0E6277F11}">
      <dgm:prSet/>
      <dgm:spPr/>
    </dgm:pt>
    <dgm:pt modelId="{55C7FD37-633D-4CF1-A1A0-C17007714FE2}" type="pres">
      <dgm:prSet presAssocID="{082474BE-D563-497A-9DF0-1E19730763C5}" presName="theList" presStyleCnt="0">
        <dgm:presLayoutVars>
          <dgm:dir/>
          <dgm:animLvl val="lvl"/>
          <dgm:resizeHandles val="exact"/>
        </dgm:presLayoutVars>
      </dgm:prSet>
      <dgm:spPr/>
      <dgm:t>
        <a:bodyPr/>
        <a:lstStyle/>
        <a:p>
          <a:endParaRPr lang="en-US"/>
        </a:p>
      </dgm:t>
    </dgm:pt>
    <dgm:pt modelId="{3E7E5A0F-A70B-45C5-BA46-BD0D8CFA8C56}" type="pres">
      <dgm:prSet presAssocID="{A636B0ED-54E8-4CDA-857A-7BB6501A4D8B}" presName="compNode" presStyleCnt="0"/>
      <dgm:spPr/>
    </dgm:pt>
    <dgm:pt modelId="{DAFBCA03-69B2-48D3-BBF5-9C03A9FF5ABE}" type="pres">
      <dgm:prSet presAssocID="{A636B0ED-54E8-4CDA-857A-7BB6501A4D8B}" presName="aNode" presStyleLbl="bgShp" presStyleIdx="0" presStyleCnt="5"/>
      <dgm:spPr/>
    </dgm:pt>
    <dgm:pt modelId="{9EE9B4B6-C24A-4641-B332-1EE8214E7A1B}" type="pres">
      <dgm:prSet presAssocID="{A636B0ED-54E8-4CDA-857A-7BB6501A4D8B}" presName="textNode" presStyleLbl="bgShp" presStyleIdx="0" presStyleCnt="5"/>
      <dgm:spPr/>
    </dgm:pt>
    <dgm:pt modelId="{07A57321-B022-4C60-AB17-76AEF910AF2A}" type="pres">
      <dgm:prSet presAssocID="{A636B0ED-54E8-4CDA-857A-7BB6501A4D8B}" presName="compChildNode" presStyleCnt="0"/>
      <dgm:spPr/>
    </dgm:pt>
    <dgm:pt modelId="{FD4EB279-3F4F-492D-B9C7-ECE66A565F96}" type="pres">
      <dgm:prSet presAssocID="{A636B0ED-54E8-4CDA-857A-7BB6501A4D8B}" presName="theInnerList" presStyleCnt="0"/>
      <dgm:spPr/>
    </dgm:pt>
    <dgm:pt modelId="{9F3969EB-6588-4B9E-897C-281CACE10946}" type="pres">
      <dgm:prSet presAssocID="{3D793AA0-BAE5-4E36-91A6-1AB1037D9EEB}" presName="childNode" presStyleLbl="node1" presStyleIdx="0" presStyleCnt="5">
        <dgm:presLayoutVars>
          <dgm:bulletEnabled val="1"/>
        </dgm:presLayoutVars>
      </dgm:prSet>
      <dgm:spPr/>
      <dgm:t>
        <a:bodyPr/>
        <a:lstStyle/>
        <a:p>
          <a:endParaRPr lang="en-US"/>
        </a:p>
      </dgm:t>
    </dgm:pt>
    <dgm:pt modelId="{43C55F8C-D0AD-4DAC-A199-F23E1B1AFB53}" type="pres">
      <dgm:prSet presAssocID="{A636B0ED-54E8-4CDA-857A-7BB6501A4D8B}" presName="aSpace" presStyleCnt="0"/>
      <dgm:spPr/>
    </dgm:pt>
    <dgm:pt modelId="{F0BD94D0-9544-4B06-91AB-AD59A4A72CC3}" type="pres">
      <dgm:prSet presAssocID="{79E94AA6-39FC-4A43-B4E4-8C9DCFAD178F}" presName="compNode" presStyleCnt="0"/>
      <dgm:spPr/>
    </dgm:pt>
    <dgm:pt modelId="{892CC384-3FCE-429A-AAD1-9588252ACA25}" type="pres">
      <dgm:prSet presAssocID="{79E94AA6-39FC-4A43-B4E4-8C9DCFAD178F}" presName="aNode" presStyleLbl="bgShp" presStyleIdx="1" presStyleCnt="5"/>
      <dgm:spPr/>
    </dgm:pt>
    <dgm:pt modelId="{B7213CE6-5CD4-4B83-A5E6-364B88869A0E}" type="pres">
      <dgm:prSet presAssocID="{79E94AA6-39FC-4A43-B4E4-8C9DCFAD178F}" presName="textNode" presStyleLbl="bgShp" presStyleIdx="1" presStyleCnt="5"/>
      <dgm:spPr/>
    </dgm:pt>
    <dgm:pt modelId="{0D4D2CC0-C00A-40D6-947F-B649158A0731}" type="pres">
      <dgm:prSet presAssocID="{79E94AA6-39FC-4A43-B4E4-8C9DCFAD178F}" presName="compChildNode" presStyleCnt="0"/>
      <dgm:spPr/>
    </dgm:pt>
    <dgm:pt modelId="{DB546F00-17CF-44B4-9491-303DC670C633}" type="pres">
      <dgm:prSet presAssocID="{79E94AA6-39FC-4A43-B4E4-8C9DCFAD178F}" presName="theInnerList" presStyleCnt="0"/>
      <dgm:spPr/>
    </dgm:pt>
    <dgm:pt modelId="{FA3E2260-BFEB-4351-B09B-57D4D5C5B978}" type="pres">
      <dgm:prSet presAssocID="{F2070777-7E33-4217-9EEB-4BFCEE325332}" presName="childNode" presStyleLbl="node1" presStyleIdx="1" presStyleCnt="5">
        <dgm:presLayoutVars>
          <dgm:bulletEnabled val="1"/>
        </dgm:presLayoutVars>
      </dgm:prSet>
      <dgm:spPr/>
    </dgm:pt>
    <dgm:pt modelId="{F4D026BD-5217-466E-8DEC-47E6A1C3EB4A}" type="pres">
      <dgm:prSet presAssocID="{79E94AA6-39FC-4A43-B4E4-8C9DCFAD178F}" presName="aSpace" presStyleCnt="0"/>
      <dgm:spPr/>
    </dgm:pt>
    <dgm:pt modelId="{A588E385-FE1F-40AD-A711-EE7437A82B37}" type="pres">
      <dgm:prSet presAssocID="{3864A443-8D08-4F90-B978-625A7CC6F1E0}" presName="compNode" presStyleCnt="0"/>
      <dgm:spPr/>
    </dgm:pt>
    <dgm:pt modelId="{7696B68E-781C-4238-9DCB-6DB575212ECB}" type="pres">
      <dgm:prSet presAssocID="{3864A443-8D08-4F90-B978-625A7CC6F1E0}" presName="aNode" presStyleLbl="bgShp" presStyleIdx="2" presStyleCnt="5"/>
      <dgm:spPr/>
    </dgm:pt>
    <dgm:pt modelId="{50A12AE5-B0F6-4829-948F-68793C5DF59B}" type="pres">
      <dgm:prSet presAssocID="{3864A443-8D08-4F90-B978-625A7CC6F1E0}" presName="textNode" presStyleLbl="bgShp" presStyleIdx="2" presStyleCnt="5"/>
      <dgm:spPr/>
    </dgm:pt>
    <dgm:pt modelId="{3CD7767B-1592-4572-8C80-46C254E00A10}" type="pres">
      <dgm:prSet presAssocID="{3864A443-8D08-4F90-B978-625A7CC6F1E0}" presName="compChildNode" presStyleCnt="0"/>
      <dgm:spPr/>
    </dgm:pt>
    <dgm:pt modelId="{98341A9E-CCA2-4CB3-985C-B7FCE4BD948A}" type="pres">
      <dgm:prSet presAssocID="{3864A443-8D08-4F90-B978-625A7CC6F1E0}" presName="theInnerList" presStyleCnt="0"/>
      <dgm:spPr/>
    </dgm:pt>
    <dgm:pt modelId="{E575C3DA-E6D6-4D3B-BB9D-2D94132884CF}" type="pres">
      <dgm:prSet presAssocID="{842187BE-55A2-45FC-B6CF-323BA08EBF3A}" presName="childNode" presStyleLbl="node1" presStyleIdx="2" presStyleCnt="5">
        <dgm:presLayoutVars>
          <dgm:bulletEnabled val="1"/>
        </dgm:presLayoutVars>
      </dgm:prSet>
      <dgm:spPr/>
    </dgm:pt>
    <dgm:pt modelId="{10849DAE-F330-490C-9C46-9AFDC20DCDFD}" type="pres">
      <dgm:prSet presAssocID="{3864A443-8D08-4F90-B978-625A7CC6F1E0}" presName="aSpace" presStyleCnt="0"/>
      <dgm:spPr/>
    </dgm:pt>
    <dgm:pt modelId="{ADF1313E-FB25-4F20-B28A-02C70158018A}" type="pres">
      <dgm:prSet presAssocID="{DE6AC2C8-ADB3-4AE9-8863-F462E9FB2293}" presName="compNode" presStyleCnt="0"/>
      <dgm:spPr/>
    </dgm:pt>
    <dgm:pt modelId="{D5BD04B2-68E2-42DD-BDC4-EB4E8F385EBE}" type="pres">
      <dgm:prSet presAssocID="{DE6AC2C8-ADB3-4AE9-8863-F462E9FB2293}" presName="aNode" presStyleLbl="bgShp" presStyleIdx="3" presStyleCnt="5"/>
      <dgm:spPr/>
    </dgm:pt>
    <dgm:pt modelId="{4397609F-1AF3-4267-B693-B532EFFFC4A8}" type="pres">
      <dgm:prSet presAssocID="{DE6AC2C8-ADB3-4AE9-8863-F462E9FB2293}" presName="textNode" presStyleLbl="bgShp" presStyleIdx="3" presStyleCnt="5"/>
      <dgm:spPr/>
    </dgm:pt>
    <dgm:pt modelId="{4D86CC89-213F-402D-B5A6-AB8DF3F3C0BA}" type="pres">
      <dgm:prSet presAssocID="{DE6AC2C8-ADB3-4AE9-8863-F462E9FB2293}" presName="compChildNode" presStyleCnt="0"/>
      <dgm:spPr/>
    </dgm:pt>
    <dgm:pt modelId="{88131199-DDD4-4C74-B306-1EFC3AA6ACA7}" type="pres">
      <dgm:prSet presAssocID="{DE6AC2C8-ADB3-4AE9-8863-F462E9FB2293}" presName="theInnerList" presStyleCnt="0"/>
      <dgm:spPr/>
    </dgm:pt>
    <dgm:pt modelId="{4328F7BD-92BA-4C11-9AB2-F27CBAB481A1}" type="pres">
      <dgm:prSet presAssocID="{CD242670-A26C-46C4-8D7E-7111351C80B2}" presName="childNode" presStyleLbl="node1" presStyleIdx="3" presStyleCnt="5">
        <dgm:presLayoutVars>
          <dgm:bulletEnabled val="1"/>
        </dgm:presLayoutVars>
      </dgm:prSet>
      <dgm:spPr/>
    </dgm:pt>
    <dgm:pt modelId="{9EC00B2A-AD91-4093-BD7F-F0E128F5B8DB}" type="pres">
      <dgm:prSet presAssocID="{DE6AC2C8-ADB3-4AE9-8863-F462E9FB2293}" presName="aSpace" presStyleCnt="0"/>
      <dgm:spPr/>
    </dgm:pt>
    <dgm:pt modelId="{C237442F-EBA8-4C6C-BF73-85DF2D2E31B1}" type="pres">
      <dgm:prSet presAssocID="{5EDD1A13-B988-42D6-8444-FB4734F012AC}" presName="compNode" presStyleCnt="0"/>
      <dgm:spPr/>
    </dgm:pt>
    <dgm:pt modelId="{C91A8A5A-E844-4750-BFC7-9690FF05078D}" type="pres">
      <dgm:prSet presAssocID="{5EDD1A13-B988-42D6-8444-FB4734F012AC}" presName="aNode" presStyleLbl="bgShp" presStyleIdx="4" presStyleCnt="5"/>
      <dgm:spPr/>
    </dgm:pt>
    <dgm:pt modelId="{9D40CDF1-D311-493E-BE31-F55385BE7A4E}" type="pres">
      <dgm:prSet presAssocID="{5EDD1A13-B988-42D6-8444-FB4734F012AC}" presName="textNode" presStyleLbl="bgShp" presStyleIdx="4" presStyleCnt="5"/>
      <dgm:spPr/>
    </dgm:pt>
    <dgm:pt modelId="{7E533113-E9DC-41FD-9DF8-E214F3D102C2}" type="pres">
      <dgm:prSet presAssocID="{5EDD1A13-B988-42D6-8444-FB4734F012AC}" presName="compChildNode" presStyleCnt="0"/>
      <dgm:spPr/>
    </dgm:pt>
    <dgm:pt modelId="{24782D10-CBF6-46ED-A1E2-BD105B1DE22F}" type="pres">
      <dgm:prSet presAssocID="{5EDD1A13-B988-42D6-8444-FB4734F012AC}" presName="theInnerList" presStyleCnt="0"/>
      <dgm:spPr/>
    </dgm:pt>
    <dgm:pt modelId="{7958A0B1-FA4C-4EB0-968E-D5FBC7F9E26D}" type="pres">
      <dgm:prSet presAssocID="{5A5252F6-11D8-4376-81C3-F11D0B6DA0B5}" presName="childNode" presStyleLbl="node1" presStyleIdx="4" presStyleCnt="5">
        <dgm:presLayoutVars>
          <dgm:bulletEnabled val="1"/>
        </dgm:presLayoutVars>
      </dgm:prSet>
      <dgm:spPr/>
    </dgm:pt>
  </dgm:ptLst>
  <dgm:cxnLst>
    <dgm:cxn modelId="{8E6DEBDC-C267-4587-B5BE-ED2C3B243956}" srcId="{A636B0ED-54E8-4CDA-857A-7BB6501A4D8B}" destId="{3D793AA0-BAE5-4E36-91A6-1AB1037D9EEB}" srcOrd="0" destOrd="0" parTransId="{8DE64DC3-9880-41D0-A90B-E75438B87985}" sibTransId="{AB6BD027-3B51-4CC6-A55E-FA5AC5379876}"/>
    <dgm:cxn modelId="{A56EBC18-C93C-4319-8157-15CEAF8F2D5B}" type="presOf" srcId="{3D793AA0-BAE5-4E36-91A6-1AB1037D9EEB}" destId="{9F3969EB-6588-4B9E-897C-281CACE10946}" srcOrd="0" destOrd="0" presId="urn:microsoft.com/office/officeart/2005/8/layout/lProcess2"/>
    <dgm:cxn modelId="{EEFFB500-5A96-4F38-8898-CF21A0365576}" srcId="{79E94AA6-39FC-4A43-B4E4-8C9DCFAD178F}" destId="{F2070777-7E33-4217-9EEB-4BFCEE325332}" srcOrd="0" destOrd="0" parTransId="{B04E005E-A3CE-476B-B14C-D8B25146BC6F}" sibTransId="{8AD7B39D-2EC8-4F31-AFCA-290849CB4C4A}"/>
    <dgm:cxn modelId="{5D5DE00C-F44D-4C47-B76D-9C76C3FFC57A}" srcId="{082474BE-D563-497A-9DF0-1E19730763C5}" destId="{3864A443-8D08-4F90-B978-625A7CC6F1E0}" srcOrd="2" destOrd="0" parTransId="{9162A6A1-322C-44F6-B493-D9E3177B6048}" sibTransId="{11D7CB1E-2112-42E6-938A-E3C5E55091A3}"/>
    <dgm:cxn modelId="{B99872C4-5326-496B-BE0D-C52B1DF6380D}" type="presOf" srcId="{5A5252F6-11D8-4376-81C3-F11D0B6DA0B5}" destId="{7958A0B1-FA4C-4EB0-968E-D5FBC7F9E26D}" srcOrd="0" destOrd="0" presId="urn:microsoft.com/office/officeart/2005/8/layout/lProcess2"/>
    <dgm:cxn modelId="{4ED3B45E-C174-43A8-8F24-88D494643C75}" type="presOf" srcId="{CD242670-A26C-46C4-8D7E-7111351C80B2}" destId="{4328F7BD-92BA-4C11-9AB2-F27CBAB481A1}" srcOrd="0" destOrd="0" presId="urn:microsoft.com/office/officeart/2005/8/layout/lProcess2"/>
    <dgm:cxn modelId="{F86D2B6A-2183-4196-B0F1-332E6156F0A6}" type="presOf" srcId="{DE6AC2C8-ADB3-4AE9-8863-F462E9FB2293}" destId="{D5BD04B2-68E2-42DD-BDC4-EB4E8F385EBE}" srcOrd="0" destOrd="0" presId="urn:microsoft.com/office/officeart/2005/8/layout/lProcess2"/>
    <dgm:cxn modelId="{A2FBD9E3-D70A-4307-99DA-7E59C4188785}" srcId="{082474BE-D563-497A-9DF0-1E19730763C5}" destId="{A636B0ED-54E8-4CDA-857A-7BB6501A4D8B}" srcOrd="0" destOrd="0" parTransId="{E4D6133C-BFAD-4081-9C38-9452E9EB9A56}" sibTransId="{82711896-46A4-4E82-8B86-3C5D44D30983}"/>
    <dgm:cxn modelId="{518AC578-CBBD-4728-BD7A-D17298149E0B}" type="presOf" srcId="{A636B0ED-54E8-4CDA-857A-7BB6501A4D8B}" destId="{DAFBCA03-69B2-48D3-BBF5-9C03A9FF5ABE}" srcOrd="0" destOrd="0" presId="urn:microsoft.com/office/officeart/2005/8/layout/lProcess2"/>
    <dgm:cxn modelId="{D719DBEF-DAB8-4C0B-B904-C5CB21BA3B35}" srcId="{DE6AC2C8-ADB3-4AE9-8863-F462E9FB2293}" destId="{CD242670-A26C-46C4-8D7E-7111351C80B2}" srcOrd="0" destOrd="0" parTransId="{ACB10429-ACB9-4316-A6C5-833B308E085E}" sibTransId="{8D7F3FBE-63F1-432C-AA3B-CAC3D0D63802}"/>
    <dgm:cxn modelId="{891ED90F-3CE4-4486-909B-9AA98043C06B}" type="presOf" srcId="{3864A443-8D08-4F90-B978-625A7CC6F1E0}" destId="{50A12AE5-B0F6-4829-948F-68793C5DF59B}" srcOrd="1" destOrd="0" presId="urn:microsoft.com/office/officeart/2005/8/layout/lProcess2"/>
    <dgm:cxn modelId="{670EA98D-0B7C-465A-A8E1-448B9EE03553}" type="presOf" srcId="{79E94AA6-39FC-4A43-B4E4-8C9DCFAD178F}" destId="{892CC384-3FCE-429A-AAD1-9588252ACA25}" srcOrd="0" destOrd="0" presId="urn:microsoft.com/office/officeart/2005/8/layout/lProcess2"/>
    <dgm:cxn modelId="{0841CB9C-7615-453F-BC94-85F0F44A20CC}" type="presOf" srcId="{082474BE-D563-497A-9DF0-1E19730763C5}" destId="{55C7FD37-633D-4CF1-A1A0-C17007714FE2}" srcOrd="0" destOrd="0" presId="urn:microsoft.com/office/officeart/2005/8/layout/lProcess2"/>
    <dgm:cxn modelId="{C6DC1024-6FC2-4800-A4F5-C1D47C6D3A17}" type="presOf" srcId="{A636B0ED-54E8-4CDA-857A-7BB6501A4D8B}" destId="{9EE9B4B6-C24A-4641-B332-1EE8214E7A1B}" srcOrd="1" destOrd="0" presId="urn:microsoft.com/office/officeart/2005/8/layout/lProcess2"/>
    <dgm:cxn modelId="{859A86F7-DE3C-415B-A388-8FD0E6277F11}" srcId="{5EDD1A13-B988-42D6-8444-FB4734F012AC}" destId="{5A5252F6-11D8-4376-81C3-F11D0B6DA0B5}" srcOrd="0" destOrd="0" parTransId="{52FD5E30-2D91-4117-B604-B4B04D8AD241}" sibTransId="{60F9306C-2A26-4E50-A2A8-E0F4B62BF101}"/>
    <dgm:cxn modelId="{74AF8445-403E-43B1-952F-6D91C67A6020}" type="presOf" srcId="{F2070777-7E33-4217-9EEB-4BFCEE325332}" destId="{FA3E2260-BFEB-4351-B09B-57D4D5C5B978}" srcOrd="0" destOrd="0" presId="urn:microsoft.com/office/officeart/2005/8/layout/lProcess2"/>
    <dgm:cxn modelId="{5A5D469F-FBE2-474D-9061-4D1D470350BD}" srcId="{082474BE-D563-497A-9DF0-1E19730763C5}" destId="{DE6AC2C8-ADB3-4AE9-8863-F462E9FB2293}" srcOrd="3" destOrd="0" parTransId="{F698BA3B-2690-46B4-9A26-0E315DF1FC9C}" sibTransId="{BA6F356A-52AD-464F-BBFC-6C2246AD52B6}"/>
    <dgm:cxn modelId="{2744AA2D-E48C-4D77-974B-25A54F5E58BC}" type="presOf" srcId="{5EDD1A13-B988-42D6-8444-FB4734F012AC}" destId="{9D40CDF1-D311-493E-BE31-F55385BE7A4E}" srcOrd="1" destOrd="0" presId="urn:microsoft.com/office/officeart/2005/8/layout/lProcess2"/>
    <dgm:cxn modelId="{FC7246B9-25E2-4BB9-8364-E64472EB0036}" srcId="{082474BE-D563-497A-9DF0-1E19730763C5}" destId="{79E94AA6-39FC-4A43-B4E4-8C9DCFAD178F}" srcOrd="1" destOrd="0" parTransId="{13D53548-52AB-4043-A370-F61A02CAB8FB}" sibTransId="{5B50171A-74B2-4051-866A-3CA0EEA35B91}"/>
    <dgm:cxn modelId="{D7EB5E6E-4C89-4D9F-8CC6-32B069B34EB5}" srcId="{082474BE-D563-497A-9DF0-1E19730763C5}" destId="{5EDD1A13-B988-42D6-8444-FB4734F012AC}" srcOrd="4" destOrd="0" parTransId="{8C0D0F77-B9D3-4045-8AF3-889D58F25B95}" sibTransId="{CE6FA801-D594-43F0-A05F-33042BD6D355}"/>
    <dgm:cxn modelId="{46A69CC8-7147-4118-92F8-BFA65B7CC71B}" type="presOf" srcId="{3864A443-8D08-4F90-B978-625A7CC6F1E0}" destId="{7696B68E-781C-4238-9DCB-6DB575212ECB}" srcOrd="0" destOrd="0" presId="urn:microsoft.com/office/officeart/2005/8/layout/lProcess2"/>
    <dgm:cxn modelId="{B68218A4-ED75-44EE-AEE8-B03E025565F1}" type="presOf" srcId="{DE6AC2C8-ADB3-4AE9-8863-F462E9FB2293}" destId="{4397609F-1AF3-4267-B693-B532EFFFC4A8}" srcOrd="1" destOrd="0" presId="urn:microsoft.com/office/officeart/2005/8/layout/lProcess2"/>
    <dgm:cxn modelId="{6E4DA1BB-8F3E-4F95-BC50-ADC4E34770F1}" srcId="{3864A443-8D08-4F90-B978-625A7CC6F1E0}" destId="{842187BE-55A2-45FC-B6CF-323BA08EBF3A}" srcOrd="0" destOrd="0" parTransId="{82A00B10-D604-4803-9625-CBA2DB88D5B5}" sibTransId="{3C79F542-7502-4FBA-A0E7-2577EDC08639}"/>
    <dgm:cxn modelId="{234CC83B-4E17-4BB3-BC2C-18FDE4B90597}" type="presOf" srcId="{79E94AA6-39FC-4A43-B4E4-8C9DCFAD178F}" destId="{B7213CE6-5CD4-4B83-A5E6-364B88869A0E}" srcOrd="1" destOrd="0" presId="urn:microsoft.com/office/officeart/2005/8/layout/lProcess2"/>
    <dgm:cxn modelId="{E7FFE93B-8241-4681-B44D-3F7D6D4BC771}" type="presOf" srcId="{5EDD1A13-B988-42D6-8444-FB4734F012AC}" destId="{C91A8A5A-E844-4750-BFC7-9690FF05078D}" srcOrd="0" destOrd="0" presId="urn:microsoft.com/office/officeart/2005/8/layout/lProcess2"/>
    <dgm:cxn modelId="{EFEA16F9-229A-4F79-B89F-0FC416C12648}" type="presOf" srcId="{842187BE-55A2-45FC-B6CF-323BA08EBF3A}" destId="{E575C3DA-E6D6-4D3B-BB9D-2D94132884CF}" srcOrd="0" destOrd="0" presId="urn:microsoft.com/office/officeart/2005/8/layout/lProcess2"/>
    <dgm:cxn modelId="{55F187D7-534B-4B46-B29B-BAFCAE4B14FB}" type="presParOf" srcId="{55C7FD37-633D-4CF1-A1A0-C17007714FE2}" destId="{3E7E5A0F-A70B-45C5-BA46-BD0D8CFA8C56}" srcOrd="0" destOrd="0" presId="urn:microsoft.com/office/officeart/2005/8/layout/lProcess2"/>
    <dgm:cxn modelId="{09632BBA-9CD3-4C07-8409-5D653E21D38D}" type="presParOf" srcId="{3E7E5A0F-A70B-45C5-BA46-BD0D8CFA8C56}" destId="{DAFBCA03-69B2-48D3-BBF5-9C03A9FF5ABE}" srcOrd="0" destOrd="0" presId="urn:microsoft.com/office/officeart/2005/8/layout/lProcess2"/>
    <dgm:cxn modelId="{07102B47-917C-4108-B75B-64668C8B51EE}" type="presParOf" srcId="{3E7E5A0F-A70B-45C5-BA46-BD0D8CFA8C56}" destId="{9EE9B4B6-C24A-4641-B332-1EE8214E7A1B}" srcOrd="1" destOrd="0" presId="urn:microsoft.com/office/officeart/2005/8/layout/lProcess2"/>
    <dgm:cxn modelId="{65815415-5952-4BA4-A272-7C68C8EDD54C}" type="presParOf" srcId="{3E7E5A0F-A70B-45C5-BA46-BD0D8CFA8C56}" destId="{07A57321-B022-4C60-AB17-76AEF910AF2A}" srcOrd="2" destOrd="0" presId="urn:microsoft.com/office/officeart/2005/8/layout/lProcess2"/>
    <dgm:cxn modelId="{286A039C-D080-4A93-B78A-7925A13B7681}" type="presParOf" srcId="{07A57321-B022-4C60-AB17-76AEF910AF2A}" destId="{FD4EB279-3F4F-492D-B9C7-ECE66A565F96}" srcOrd="0" destOrd="0" presId="urn:microsoft.com/office/officeart/2005/8/layout/lProcess2"/>
    <dgm:cxn modelId="{1E704CEF-5872-47C2-A858-03F498E1B05F}" type="presParOf" srcId="{FD4EB279-3F4F-492D-B9C7-ECE66A565F96}" destId="{9F3969EB-6588-4B9E-897C-281CACE10946}" srcOrd="0" destOrd="0" presId="urn:microsoft.com/office/officeart/2005/8/layout/lProcess2"/>
    <dgm:cxn modelId="{60CD964E-CCBB-4EE2-A4DE-7697AB9FA281}" type="presParOf" srcId="{55C7FD37-633D-4CF1-A1A0-C17007714FE2}" destId="{43C55F8C-D0AD-4DAC-A199-F23E1B1AFB53}" srcOrd="1" destOrd="0" presId="urn:microsoft.com/office/officeart/2005/8/layout/lProcess2"/>
    <dgm:cxn modelId="{BEEA1841-1474-4375-87D0-1EB572570639}" type="presParOf" srcId="{55C7FD37-633D-4CF1-A1A0-C17007714FE2}" destId="{F0BD94D0-9544-4B06-91AB-AD59A4A72CC3}" srcOrd="2" destOrd="0" presId="urn:microsoft.com/office/officeart/2005/8/layout/lProcess2"/>
    <dgm:cxn modelId="{E4094824-FB0C-40F4-BBC6-22C3C63B9F42}" type="presParOf" srcId="{F0BD94D0-9544-4B06-91AB-AD59A4A72CC3}" destId="{892CC384-3FCE-429A-AAD1-9588252ACA25}" srcOrd="0" destOrd="0" presId="urn:microsoft.com/office/officeart/2005/8/layout/lProcess2"/>
    <dgm:cxn modelId="{047AE9BC-F8CA-4640-84C1-147E51779512}" type="presParOf" srcId="{F0BD94D0-9544-4B06-91AB-AD59A4A72CC3}" destId="{B7213CE6-5CD4-4B83-A5E6-364B88869A0E}" srcOrd="1" destOrd="0" presId="urn:microsoft.com/office/officeart/2005/8/layout/lProcess2"/>
    <dgm:cxn modelId="{5CCB8953-2999-4BFA-A356-64822E6854CA}" type="presParOf" srcId="{F0BD94D0-9544-4B06-91AB-AD59A4A72CC3}" destId="{0D4D2CC0-C00A-40D6-947F-B649158A0731}" srcOrd="2" destOrd="0" presId="urn:microsoft.com/office/officeart/2005/8/layout/lProcess2"/>
    <dgm:cxn modelId="{341C5894-1F7F-40DF-9FF6-50B38150571D}" type="presParOf" srcId="{0D4D2CC0-C00A-40D6-947F-B649158A0731}" destId="{DB546F00-17CF-44B4-9491-303DC670C633}" srcOrd="0" destOrd="0" presId="urn:microsoft.com/office/officeart/2005/8/layout/lProcess2"/>
    <dgm:cxn modelId="{1CEF4BDD-1F41-4FF3-929B-2764B236040D}" type="presParOf" srcId="{DB546F00-17CF-44B4-9491-303DC670C633}" destId="{FA3E2260-BFEB-4351-B09B-57D4D5C5B978}" srcOrd="0" destOrd="0" presId="urn:microsoft.com/office/officeart/2005/8/layout/lProcess2"/>
    <dgm:cxn modelId="{1ADABC2B-C4E8-4AE5-A445-3ABC0382A2B7}" type="presParOf" srcId="{55C7FD37-633D-4CF1-A1A0-C17007714FE2}" destId="{F4D026BD-5217-466E-8DEC-47E6A1C3EB4A}" srcOrd="3" destOrd="0" presId="urn:microsoft.com/office/officeart/2005/8/layout/lProcess2"/>
    <dgm:cxn modelId="{C0579EFB-AF40-456B-8FF3-CEDC420C4D80}" type="presParOf" srcId="{55C7FD37-633D-4CF1-A1A0-C17007714FE2}" destId="{A588E385-FE1F-40AD-A711-EE7437A82B37}" srcOrd="4" destOrd="0" presId="urn:microsoft.com/office/officeart/2005/8/layout/lProcess2"/>
    <dgm:cxn modelId="{AE691343-AFD7-4CBC-91C4-D0C7C9CB4B0A}" type="presParOf" srcId="{A588E385-FE1F-40AD-A711-EE7437A82B37}" destId="{7696B68E-781C-4238-9DCB-6DB575212ECB}" srcOrd="0" destOrd="0" presId="urn:microsoft.com/office/officeart/2005/8/layout/lProcess2"/>
    <dgm:cxn modelId="{7656CA00-3A52-4F52-B8F8-72735CD711E3}" type="presParOf" srcId="{A588E385-FE1F-40AD-A711-EE7437A82B37}" destId="{50A12AE5-B0F6-4829-948F-68793C5DF59B}" srcOrd="1" destOrd="0" presId="urn:microsoft.com/office/officeart/2005/8/layout/lProcess2"/>
    <dgm:cxn modelId="{B2665784-DD98-4C1A-A42F-712A5A0528F7}" type="presParOf" srcId="{A588E385-FE1F-40AD-A711-EE7437A82B37}" destId="{3CD7767B-1592-4572-8C80-46C254E00A10}" srcOrd="2" destOrd="0" presId="urn:microsoft.com/office/officeart/2005/8/layout/lProcess2"/>
    <dgm:cxn modelId="{FC08C1EF-9502-44BE-9EFE-B5488068E9EB}" type="presParOf" srcId="{3CD7767B-1592-4572-8C80-46C254E00A10}" destId="{98341A9E-CCA2-4CB3-985C-B7FCE4BD948A}" srcOrd="0" destOrd="0" presId="urn:microsoft.com/office/officeart/2005/8/layout/lProcess2"/>
    <dgm:cxn modelId="{58A77FA5-DB10-4D41-8C7A-E4C65BE6996C}" type="presParOf" srcId="{98341A9E-CCA2-4CB3-985C-B7FCE4BD948A}" destId="{E575C3DA-E6D6-4D3B-BB9D-2D94132884CF}" srcOrd="0" destOrd="0" presId="urn:microsoft.com/office/officeart/2005/8/layout/lProcess2"/>
    <dgm:cxn modelId="{2EC3EB4A-B753-4223-A4EF-5C627D21F9B1}" type="presParOf" srcId="{55C7FD37-633D-4CF1-A1A0-C17007714FE2}" destId="{10849DAE-F330-490C-9C46-9AFDC20DCDFD}" srcOrd="5" destOrd="0" presId="urn:microsoft.com/office/officeart/2005/8/layout/lProcess2"/>
    <dgm:cxn modelId="{6C7BDC44-B9DE-4A91-90CA-91559576666F}" type="presParOf" srcId="{55C7FD37-633D-4CF1-A1A0-C17007714FE2}" destId="{ADF1313E-FB25-4F20-B28A-02C70158018A}" srcOrd="6" destOrd="0" presId="urn:microsoft.com/office/officeart/2005/8/layout/lProcess2"/>
    <dgm:cxn modelId="{E0A35B25-8B6B-4546-BBB2-23B40E747FAF}" type="presParOf" srcId="{ADF1313E-FB25-4F20-B28A-02C70158018A}" destId="{D5BD04B2-68E2-42DD-BDC4-EB4E8F385EBE}" srcOrd="0" destOrd="0" presId="urn:microsoft.com/office/officeart/2005/8/layout/lProcess2"/>
    <dgm:cxn modelId="{035BA33F-A1DC-46A4-A9FE-B0D23A00B4FB}" type="presParOf" srcId="{ADF1313E-FB25-4F20-B28A-02C70158018A}" destId="{4397609F-1AF3-4267-B693-B532EFFFC4A8}" srcOrd="1" destOrd="0" presId="urn:microsoft.com/office/officeart/2005/8/layout/lProcess2"/>
    <dgm:cxn modelId="{6303BB95-8AC8-45C9-BCF5-229A500FCB27}" type="presParOf" srcId="{ADF1313E-FB25-4F20-B28A-02C70158018A}" destId="{4D86CC89-213F-402D-B5A6-AB8DF3F3C0BA}" srcOrd="2" destOrd="0" presId="urn:microsoft.com/office/officeart/2005/8/layout/lProcess2"/>
    <dgm:cxn modelId="{C8CD7595-54B2-4589-BC28-99A2405544C4}" type="presParOf" srcId="{4D86CC89-213F-402D-B5A6-AB8DF3F3C0BA}" destId="{88131199-DDD4-4C74-B306-1EFC3AA6ACA7}" srcOrd="0" destOrd="0" presId="urn:microsoft.com/office/officeart/2005/8/layout/lProcess2"/>
    <dgm:cxn modelId="{76042739-DFE2-4BF0-A808-8DC7E6180EED}" type="presParOf" srcId="{88131199-DDD4-4C74-B306-1EFC3AA6ACA7}" destId="{4328F7BD-92BA-4C11-9AB2-F27CBAB481A1}" srcOrd="0" destOrd="0" presId="urn:microsoft.com/office/officeart/2005/8/layout/lProcess2"/>
    <dgm:cxn modelId="{2C05AC56-8154-4CD1-A8CC-0499AAA5FA5D}" type="presParOf" srcId="{55C7FD37-633D-4CF1-A1A0-C17007714FE2}" destId="{9EC00B2A-AD91-4093-BD7F-F0E128F5B8DB}" srcOrd="7" destOrd="0" presId="urn:microsoft.com/office/officeart/2005/8/layout/lProcess2"/>
    <dgm:cxn modelId="{E2F82097-0E08-41D3-803C-CF3B8B36EF70}" type="presParOf" srcId="{55C7FD37-633D-4CF1-A1A0-C17007714FE2}" destId="{C237442F-EBA8-4C6C-BF73-85DF2D2E31B1}" srcOrd="8" destOrd="0" presId="urn:microsoft.com/office/officeart/2005/8/layout/lProcess2"/>
    <dgm:cxn modelId="{3427783A-A6E3-40BB-B1AD-F2DE5054E832}" type="presParOf" srcId="{C237442F-EBA8-4C6C-BF73-85DF2D2E31B1}" destId="{C91A8A5A-E844-4750-BFC7-9690FF05078D}" srcOrd="0" destOrd="0" presId="urn:microsoft.com/office/officeart/2005/8/layout/lProcess2"/>
    <dgm:cxn modelId="{DC0DD5E8-D95D-4E65-A60C-132EA7D820E9}" type="presParOf" srcId="{C237442F-EBA8-4C6C-BF73-85DF2D2E31B1}" destId="{9D40CDF1-D311-493E-BE31-F55385BE7A4E}" srcOrd="1" destOrd="0" presId="urn:microsoft.com/office/officeart/2005/8/layout/lProcess2"/>
    <dgm:cxn modelId="{5BD1F6CD-70AC-4470-9DEA-3356120E9F5F}" type="presParOf" srcId="{C237442F-EBA8-4C6C-BF73-85DF2D2E31B1}" destId="{7E533113-E9DC-41FD-9DF8-E214F3D102C2}" srcOrd="2" destOrd="0" presId="urn:microsoft.com/office/officeart/2005/8/layout/lProcess2"/>
    <dgm:cxn modelId="{10BE70B3-0EF8-44EA-BF4C-39C8B918F037}" type="presParOf" srcId="{7E533113-E9DC-41FD-9DF8-E214F3D102C2}" destId="{24782D10-CBF6-46ED-A1E2-BD105B1DE22F}" srcOrd="0" destOrd="0" presId="urn:microsoft.com/office/officeart/2005/8/layout/lProcess2"/>
    <dgm:cxn modelId="{B0900997-681E-40C4-AAD5-F86CB8A409A7}" type="presParOf" srcId="{24782D10-CBF6-46ED-A1E2-BD105B1DE22F}" destId="{7958A0B1-FA4C-4EB0-968E-D5FBC7F9E26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E4ECED80-C4FE-4D71-8B84-5829FD7BF0B8}">
      <dgm:prSet/>
      <dgm:spPr/>
      <dgm:t>
        <a:bodyPr/>
        <a:lstStyle/>
        <a:p>
          <a:r>
            <a:rPr lang="en-US" dirty="0" smtClean="0"/>
            <a:t>Structure</a:t>
          </a:r>
          <a:endParaRPr lang="en-US" dirty="0"/>
        </a:p>
      </dgm:t>
    </dgm:pt>
    <dgm:pt modelId="{4758EA7C-8462-435D-BEE1-5A8D8ECC18B7}" type="parTrans" cxnId="{E5EA6A94-C278-4347-8C3F-1C067D0A0A3D}">
      <dgm:prSet/>
      <dgm:spPr/>
    </dgm:pt>
    <dgm:pt modelId="{B03C0C17-1DB0-47DD-9721-5E88774AA302}" type="sibTrans" cxnId="{E5EA6A94-C278-4347-8C3F-1C067D0A0A3D}">
      <dgm:prSet/>
      <dgm:spPr/>
    </dgm:pt>
    <dgm:pt modelId="{DA09A800-5BB6-42EC-ACC7-7A644F48973B}">
      <dgm:prSet/>
      <dgm:spPr/>
      <dgm:t>
        <a:bodyPr/>
        <a:lstStyle/>
        <a:p>
          <a:r>
            <a:rPr lang="en-US" dirty="0" smtClean="0"/>
            <a:t>Describe the classes that are required to implement the pattern</a:t>
          </a:r>
          <a:endParaRPr lang="en-US" dirty="0"/>
        </a:p>
      </dgm:t>
    </dgm:pt>
    <dgm:pt modelId="{9821EBA5-7958-49D7-88F2-1AA270509918}" type="parTrans" cxnId="{B885095B-861A-4168-B537-1AC2804E54F4}">
      <dgm:prSet/>
      <dgm:spPr/>
    </dgm:pt>
    <dgm:pt modelId="{EE37FB03-E3CE-4656-8713-4398FF84F2E1}" type="sibTrans" cxnId="{B885095B-861A-4168-B537-1AC2804E54F4}">
      <dgm:prSet/>
      <dgm:spPr/>
    </dgm:pt>
    <dgm:pt modelId="{D3A75499-52D8-465A-9360-2AD6631409AC}">
      <dgm:prSet/>
      <dgm:spPr/>
      <dgm:t>
        <a:bodyPr/>
        <a:lstStyle/>
        <a:p>
          <a:r>
            <a:rPr lang="en-US" dirty="0" smtClean="0"/>
            <a:t>Participants</a:t>
          </a:r>
          <a:endParaRPr lang="en-US" dirty="0"/>
        </a:p>
      </dgm:t>
    </dgm:pt>
    <dgm:pt modelId="{CF7244BD-2291-4E09-A3EF-A5512A28CACF}" type="parTrans" cxnId="{7F061012-F234-4260-9DFD-5E12884CE546}">
      <dgm:prSet/>
      <dgm:spPr/>
    </dgm:pt>
    <dgm:pt modelId="{71EE6F8F-065F-4150-8DF4-650D2D5DA5B6}" type="sibTrans" cxnId="{7F061012-F234-4260-9DFD-5E12884CE546}">
      <dgm:prSet/>
      <dgm:spPr/>
    </dgm:pt>
    <dgm:pt modelId="{DF8480E0-D183-43C2-BEBC-F90A330F4CF6}">
      <dgm:prSet/>
      <dgm:spPr/>
      <dgm:t>
        <a:bodyPr/>
        <a:lstStyle/>
        <a:p>
          <a:r>
            <a:rPr lang="en-US" dirty="0" smtClean="0"/>
            <a:t>Describes the responsibilities of the classes that are required to implement the pattern</a:t>
          </a:r>
          <a:endParaRPr lang="en-US" dirty="0"/>
        </a:p>
      </dgm:t>
    </dgm:pt>
    <dgm:pt modelId="{7A033D08-7D8B-487A-A7CF-98EBF05DA707}" type="parTrans" cxnId="{56F243B0-7446-4325-BAFB-53691DD375C2}">
      <dgm:prSet/>
      <dgm:spPr/>
    </dgm:pt>
    <dgm:pt modelId="{A8F59839-992B-4159-9A6B-E801FCD419B4}" type="sibTrans" cxnId="{56F243B0-7446-4325-BAFB-53691DD375C2}">
      <dgm:prSet/>
      <dgm:spPr/>
    </dgm:pt>
    <dgm:pt modelId="{D885B3AB-8941-4B19-8253-23EC08BCB206}">
      <dgm:prSet/>
      <dgm:spPr/>
      <dgm:t>
        <a:bodyPr/>
        <a:lstStyle/>
        <a:p>
          <a:r>
            <a:rPr lang="en-US" dirty="0" smtClean="0"/>
            <a:t>Collaborations</a:t>
          </a:r>
          <a:endParaRPr lang="en-US" dirty="0"/>
        </a:p>
      </dgm:t>
    </dgm:pt>
    <dgm:pt modelId="{499EE18B-EEB5-4FCF-8950-1A5133C79A7B}" type="parTrans" cxnId="{CB99055C-1ADA-4908-BDAC-2CA8E76310EB}">
      <dgm:prSet/>
      <dgm:spPr/>
    </dgm:pt>
    <dgm:pt modelId="{14B5A5D7-7042-435D-9E6F-5087B6C7EAAB}" type="sibTrans" cxnId="{CB99055C-1ADA-4908-BDAC-2CA8E76310EB}">
      <dgm:prSet/>
      <dgm:spPr/>
    </dgm:pt>
    <dgm:pt modelId="{9F4F7C2E-2F3E-4500-8601-CE76CC28762F}">
      <dgm:prSet/>
      <dgm:spPr/>
      <dgm:t>
        <a:bodyPr/>
        <a:lstStyle/>
        <a:p>
          <a:r>
            <a:rPr lang="en-US" dirty="0" smtClean="0"/>
            <a:t>Describes how the participants collaborate to carry out their responsibilities</a:t>
          </a:r>
          <a:endParaRPr lang="en-US" dirty="0"/>
        </a:p>
      </dgm:t>
    </dgm:pt>
    <dgm:pt modelId="{0B95B2E7-49E7-4DEA-B9D5-730146C158F7}" type="parTrans" cxnId="{E0CFC6B5-AB9F-4579-9E47-44666F0C36F6}">
      <dgm:prSet/>
      <dgm:spPr/>
    </dgm:pt>
    <dgm:pt modelId="{881AC12F-FCCA-4D75-8AEA-F364789A40B7}" type="sibTrans" cxnId="{E0CFC6B5-AB9F-4579-9E47-44666F0C36F6}">
      <dgm:prSet/>
      <dgm:spPr/>
    </dgm:pt>
    <dgm:pt modelId="{E7E00A67-746E-4BFC-BAF7-4BF87346BAFF}">
      <dgm:prSet/>
      <dgm:spPr/>
      <dgm:t>
        <a:bodyPr/>
        <a:lstStyle/>
        <a:p>
          <a:r>
            <a:rPr lang="en-US" dirty="0" smtClean="0"/>
            <a:t>Consequences</a:t>
          </a:r>
          <a:endParaRPr lang="en-US" dirty="0"/>
        </a:p>
      </dgm:t>
    </dgm:pt>
    <dgm:pt modelId="{4EDF9234-D74C-439F-B2F3-3CF4F51EA98C}" type="parTrans" cxnId="{E0FADFA4-5260-45FA-AA06-795AE019EA20}">
      <dgm:prSet/>
      <dgm:spPr/>
    </dgm:pt>
    <dgm:pt modelId="{A3B51C68-D396-41BC-96FC-692EE9415156}" type="sibTrans" cxnId="{E0FADFA4-5260-45FA-AA06-795AE019EA20}">
      <dgm:prSet/>
      <dgm:spPr/>
    </dgm:pt>
    <dgm:pt modelId="{C6574B85-8B52-4C1D-9ECE-16416BAC42C5}">
      <dgm:prSet/>
      <dgm:spPr/>
      <dgm:t>
        <a:bodyPr/>
        <a:lstStyle/>
        <a:p>
          <a:r>
            <a:rPr lang="en-US" dirty="0" smtClean="0"/>
            <a:t>Describes the design forces that affect the pattern and the potential trade offs that must be considered when the pattern is implemented</a:t>
          </a:r>
          <a:endParaRPr lang="en-US" dirty="0"/>
        </a:p>
      </dgm:t>
    </dgm:pt>
    <dgm:pt modelId="{6DBCD73D-0B64-423B-9EC5-9972A9FBFBE1}" type="parTrans" cxnId="{C00C1A5A-0374-40F4-A9E1-AE183ED481C5}">
      <dgm:prSet/>
      <dgm:spPr/>
    </dgm:pt>
    <dgm:pt modelId="{45D5429A-0CE0-4AAA-B955-992DA96BF140}" type="sibTrans" cxnId="{C00C1A5A-0374-40F4-A9E1-AE183ED481C5}">
      <dgm:prSet/>
      <dgm:spPr/>
    </dgm:pt>
    <dgm:pt modelId="{A5FEB267-72A1-43E4-A2CF-E6EE0303B1BD}">
      <dgm:prSet/>
      <dgm:spPr/>
      <dgm:t>
        <a:bodyPr/>
        <a:lstStyle/>
        <a:p>
          <a:r>
            <a:rPr lang="en-US" dirty="0" smtClean="0"/>
            <a:t>Related patterns</a:t>
          </a:r>
          <a:endParaRPr lang="en-US" dirty="0"/>
        </a:p>
      </dgm:t>
    </dgm:pt>
    <dgm:pt modelId="{6063318A-C371-452F-8AC0-27559018693A}" type="parTrans" cxnId="{4506569B-F6F2-4C3B-8F27-A50833821E36}">
      <dgm:prSet/>
      <dgm:spPr/>
    </dgm:pt>
    <dgm:pt modelId="{D417F5AE-DC0A-4D65-A398-03E901848535}" type="sibTrans" cxnId="{4506569B-F6F2-4C3B-8F27-A50833821E36}">
      <dgm:prSet/>
      <dgm:spPr/>
    </dgm:pt>
    <dgm:pt modelId="{16269E78-7240-4D0B-816E-8AAAE4BE143B}">
      <dgm:prSet/>
      <dgm:spPr/>
      <dgm:t>
        <a:bodyPr/>
        <a:lstStyle/>
        <a:p>
          <a:r>
            <a:rPr lang="en-US" dirty="0" smtClean="0"/>
            <a:t>Cross-reference related design patterns</a:t>
          </a:r>
          <a:endParaRPr lang="en-US" dirty="0"/>
        </a:p>
      </dgm:t>
    </dgm:pt>
    <dgm:pt modelId="{F85024D9-2DBC-4E74-892D-412E35702F79}" type="parTrans" cxnId="{25EC33FA-B240-4ADA-AFF0-958BEEB020BD}">
      <dgm:prSet/>
      <dgm:spPr/>
    </dgm:pt>
    <dgm:pt modelId="{B2B9F790-21A1-4647-956A-8DDBE527B56B}" type="sibTrans" cxnId="{25EC33FA-B240-4ADA-AFF0-958BEEB020BD}">
      <dgm:prSet/>
      <dgm:spPr/>
    </dgm:pt>
    <dgm:pt modelId="{55C7FD37-633D-4CF1-A1A0-C17007714FE2}" type="pres">
      <dgm:prSet presAssocID="{082474BE-D563-497A-9DF0-1E19730763C5}" presName="theList" presStyleCnt="0">
        <dgm:presLayoutVars>
          <dgm:dir/>
          <dgm:animLvl val="lvl"/>
          <dgm:resizeHandles val="exact"/>
        </dgm:presLayoutVars>
      </dgm:prSet>
      <dgm:spPr/>
      <dgm:t>
        <a:bodyPr/>
        <a:lstStyle/>
        <a:p>
          <a:endParaRPr lang="en-US"/>
        </a:p>
      </dgm:t>
    </dgm:pt>
    <dgm:pt modelId="{E4F916DD-925B-4735-B979-4F039095F8BF}" type="pres">
      <dgm:prSet presAssocID="{E4ECED80-C4FE-4D71-8B84-5829FD7BF0B8}" presName="compNode" presStyleCnt="0"/>
      <dgm:spPr/>
    </dgm:pt>
    <dgm:pt modelId="{4BBB9521-9EB7-4548-AD6E-FD7E7B577811}" type="pres">
      <dgm:prSet presAssocID="{E4ECED80-C4FE-4D71-8B84-5829FD7BF0B8}" presName="aNode" presStyleLbl="bgShp" presStyleIdx="0" presStyleCnt="5"/>
      <dgm:spPr/>
    </dgm:pt>
    <dgm:pt modelId="{AA6A1C3F-4DE4-44C8-8575-B9F3F861526A}" type="pres">
      <dgm:prSet presAssocID="{E4ECED80-C4FE-4D71-8B84-5829FD7BF0B8}" presName="textNode" presStyleLbl="bgShp" presStyleIdx="0" presStyleCnt="5"/>
      <dgm:spPr/>
    </dgm:pt>
    <dgm:pt modelId="{96568AFA-BD16-4CD9-AC01-A8417AD507A4}" type="pres">
      <dgm:prSet presAssocID="{E4ECED80-C4FE-4D71-8B84-5829FD7BF0B8}" presName="compChildNode" presStyleCnt="0"/>
      <dgm:spPr/>
    </dgm:pt>
    <dgm:pt modelId="{4BA9AD61-2301-4677-AFCC-A87C42513840}" type="pres">
      <dgm:prSet presAssocID="{E4ECED80-C4FE-4D71-8B84-5829FD7BF0B8}" presName="theInnerList" presStyleCnt="0"/>
      <dgm:spPr/>
    </dgm:pt>
    <dgm:pt modelId="{5F2AB02F-77B3-47B1-A278-6D423E735670}" type="pres">
      <dgm:prSet presAssocID="{DA09A800-5BB6-42EC-ACC7-7A644F48973B}" presName="childNode" presStyleLbl="node1" presStyleIdx="0" presStyleCnt="5">
        <dgm:presLayoutVars>
          <dgm:bulletEnabled val="1"/>
        </dgm:presLayoutVars>
      </dgm:prSet>
      <dgm:spPr/>
    </dgm:pt>
    <dgm:pt modelId="{5F9BCB61-3DF6-46B2-9D14-722A389E3723}" type="pres">
      <dgm:prSet presAssocID="{E4ECED80-C4FE-4D71-8B84-5829FD7BF0B8}" presName="aSpace" presStyleCnt="0"/>
      <dgm:spPr/>
    </dgm:pt>
    <dgm:pt modelId="{6F2E7C0D-BDD6-414C-868B-18954CD46D58}" type="pres">
      <dgm:prSet presAssocID="{D3A75499-52D8-465A-9360-2AD6631409AC}" presName="compNode" presStyleCnt="0"/>
      <dgm:spPr/>
    </dgm:pt>
    <dgm:pt modelId="{2FBFE89B-77E1-448F-81C9-0E6420B5431F}" type="pres">
      <dgm:prSet presAssocID="{D3A75499-52D8-465A-9360-2AD6631409AC}" presName="aNode" presStyleLbl="bgShp" presStyleIdx="1" presStyleCnt="5"/>
      <dgm:spPr/>
    </dgm:pt>
    <dgm:pt modelId="{CBD635B4-836F-4237-9E86-E0F45DE64075}" type="pres">
      <dgm:prSet presAssocID="{D3A75499-52D8-465A-9360-2AD6631409AC}" presName="textNode" presStyleLbl="bgShp" presStyleIdx="1" presStyleCnt="5"/>
      <dgm:spPr/>
    </dgm:pt>
    <dgm:pt modelId="{1CAC6B81-A425-4445-AC67-A6CC083940FF}" type="pres">
      <dgm:prSet presAssocID="{D3A75499-52D8-465A-9360-2AD6631409AC}" presName="compChildNode" presStyleCnt="0"/>
      <dgm:spPr/>
    </dgm:pt>
    <dgm:pt modelId="{527D1E1E-A89D-493E-AE7F-0E3CB5447AF0}" type="pres">
      <dgm:prSet presAssocID="{D3A75499-52D8-465A-9360-2AD6631409AC}" presName="theInnerList" presStyleCnt="0"/>
      <dgm:spPr/>
    </dgm:pt>
    <dgm:pt modelId="{76874656-1A2D-4529-BB81-6E53E5378C7B}" type="pres">
      <dgm:prSet presAssocID="{DF8480E0-D183-43C2-BEBC-F90A330F4CF6}" presName="childNode" presStyleLbl="node1" presStyleIdx="1" presStyleCnt="5">
        <dgm:presLayoutVars>
          <dgm:bulletEnabled val="1"/>
        </dgm:presLayoutVars>
      </dgm:prSet>
      <dgm:spPr/>
    </dgm:pt>
    <dgm:pt modelId="{0C4C3A9E-2FA1-4C54-95E8-89933BAB35BA}" type="pres">
      <dgm:prSet presAssocID="{D3A75499-52D8-465A-9360-2AD6631409AC}" presName="aSpace" presStyleCnt="0"/>
      <dgm:spPr/>
    </dgm:pt>
    <dgm:pt modelId="{3EB1E26B-1751-4BAD-A29C-0B6CC82E759D}" type="pres">
      <dgm:prSet presAssocID="{D885B3AB-8941-4B19-8253-23EC08BCB206}" presName="compNode" presStyleCnt="0"/>
      <dgm:spPr/>
    </dgm:pt>
    <dgm:pt modelId="{99BB71C4-30A4-485E-9136-1442413A89BB}" type="pres">
      <dgm:prSet presAssocID="{D885B3AB-8941-4B19-8253-23EC08BCB206}" presName="aNode" presStyleLbl="bgShp" presStyleIdx="2" presStyleCnt="5"/>
      <dgm:spPr/>
    </dgm:pt>
    <dgm:pt modelId="{E19DF8DA-E74A-4768-B28C-F0AD156A9142}" type="pres">
      <dgm:prSet presAssocID="{D885B3AB-8941-4B19-8253-23EC08BCB206}" presName="textNode" presStyleLbl="bgShp" presStyleIdx="2" presStyleCnt="5"/>
      <dgm:spPr/>
    </dgm:pt>
    <dgm:pt modelId="{9871DC0D-8B8D-4D17-9913-464CC8B39DCA}" type="pres">
      <dgm:prSet presAssocID="{D885B3AB-8941-4B19-8253-23EC08BCB206}" presName="compChildNode" presStyleCnt="0"/>
      <dgm:spPr/>
    </dgm:pt>
    <dgm:pt modelId="{99E27A07-D9FD-41D8-B71D-67B854730C8D}" type="pres">
      <dgm:prSet presAssocID="{D885B3AB-8941-4B19-8253-23EC08BCB206}" presName="theInnerList" presStyleCnt="0"/>
      <dgm:spPr/>
    </dgm:pt>
    <dgm:pt modelId="{A1D8CF8B-DBBC-42C2-9B9F-AE720FF2759C}" type="pres">
      <dgm:prSet presAssocID="{9F4F7C2E-2F3E-4500-8601-CE76CC28762F}" presName="childNode" presStyleLbl="node1" presStyleIdx="2" presStyleCnt="5">
        <dgm:presLayoutVars>
          <dgm:bulletEnabled val="1"/>
        </dgm:presLayoutVars>
      </dgm:prSet>
      <dgm:spPr/>
    </dgm:pt>
    <dgm:pt modelId="{058303F3-EB8A-40A1-8B4D-8F7F3D6B84E7}" type="pres">
      <dgm:prSet presAssocID="{D885B3AB-8941-4B19-8253-23EC08BCB206}" presName="aSpace" presStyleCnt="0"/>
      <dgm:spPr/>
    </dgm:pt>
    <dgm:pt modelId="{CE1C3F38-F632-40E5-A266-5D1134D33ED4}" type="pres">
      <dgm:prSet presAssocID="{E7E00A67-746E-4BFC-BAF7-4BF87346BAFF}" presName="compNode" presStyleCnt="0"/>
      <dgm:spPr/>
    </dgm:pt>
    <dgm:pt modelId="{4A1B6A88-9017-45C0-9C16-B8BED21A219B}" type="pres">
      <dgm:prSet presAssocID="{E7E00A67-746E-4BFC-BAF7-4BF87346BAFF}" presName="aNode" presStyleLbl="bgShp" presStyleIdx="3" presStyleCnt="5"/>
      <dgm:spPr/>
    </dgm:pt>
    <dgm:pt modelId="{034C69EE-C9E4-4193-96E9-D161D522F071}" type="pres">
      <dgm:prSet presAssocID="{E7E00A67-746E-4BFC-BAF7-4BF87346BAFF}" presName="textNode" presStyleLbl="bgShp" presStyleIdx="3" presStyleCnt="5"/>
      <dgm:spPr/>
    </dgm:pt>
    <dgm:pt modelId="{A99E884A-5F6E-43E7-AF2D-C795C41DD294}" type="pres">
      <dgm:prSet presAssocID="{E7E00A67-746E-4BFC-BAF7-4BF87346BAFF}" presName="compChildNode" presStyleCnt="0"/>
      <dgm:spPr/>
    </dgm:pt>
    <dgm:pt modelId="{93C590B7-C434-473D-9E7A-9C1BCE2783BC}" type="pres">
      <dgm:prSet presAssocID="{E7E00A67-746E-4BFC-BAF7-4BF87346BAFF}" presName="theInnerList" presStyleCnt="0"/>
      <dgm:spPr/>
    </dgm:pt>
    <dgm:pt modelId="{CEF13F6C-D3C5-43B6-903C-5B3AC387C73D}" type="pres">
      <dgm:prSet presAssocID="{C6574B85-8B52-4C1D-9ECE-16416BAC42C5}" presName="childNode" presStyleLbl="node1" presStyleIdx="3" presStyleCnt="5">
        <dgm:presLayoutVars>
          <dgm:bulletEnabled val="1"/>
        </dgm:presLayoutVars>
      </dgm:prSet>
      <dgm:spPr/>
      <dgm:t>
        <a:bodyPr/>
        <a:lstStyle/>
        <a:p>
          <a:endParaRPr lang="en-US"/>
        </a:p>
      </dgm:t>
    </dgm:pt>
    <dgm:pt modelId="{36645C92-1BDC-48AB-BE96-EA5734DD7538}" type="pres">
      <dgm:prSet presAssocID="{E7E00A67-746E-4BFC-BAF7-4BF87346BAFF}" presName="aSpace" presStyleCnt="0"/>
      <dgm:spPr/>
    </dgm:pt>
    <dgm:pt modelId="{609E792A-928D-4935-98DB-4D45DB192049}" type="pres">
      <dgm:prSet presAssocID="{A5FEB267-72A1-43E4-A2CF-E6EE0303B1BD}" presName="compNode" presStyleCnt="0"/>
      <dgm:spPr/>
    </dgm:pt>
    <dgm:pt modelId="{43EC9629-C69B-4F41-BBDB-0741C44E6A35}" type="pres">
      <dgm:prSet presAssocID="{A5FEB267-72A1-43E4-A2CF-E6EE0303B1BD}" presName="aNode" presStyleLbl="bgShp" presStyleIdx="4" presStyleCnt="5"/>
      <dgm:spPr/>
    </dgm:pt>
    <dgm:pt modelId="{AE765A11-05F5-4597-AEF2-8F8395707133}" type="pres">
      <dgm:prSet presAssocID="{A5FEB267-72A1-43E4-A2CF-E6EE0303B1BD}" presName="textNode" presStyleLbl="bgShp" presStyleIdx="4" presStyleCnt="5"/>
      <dgm:spPr/>
    </dgm:pt>
    <dgm:pt modelId="{F0F2FE0B-20D6-460B-A357-5F97B7524854}" type="pres">
      <dgm:prSet presAssocID="{A5FEB267-72A1-43E4-A2CF-E6EE0303B1BD}" presName="compChildNode" presStyleCnt="0"/>
      <dgm:spPr/>
    </dgm:pt>
    <dgm:pt modelId="{59657E71-B737-4923-BA6F-E792EA2C2D55}" type="pres">
      <dgm:prSet presAssocID="{A5FEB267-72A1-43E4-A2CF-E6EE0303B1BD}" presName="theInnerList" presStyleCnt="0"/>
      <dgm:spPr/>
    </dgm:pt>
    <dgm:pt modelId="{75707182-D0EE-49DB-BF09-B1C491544D85}" type="pres">
      <dgm:prSet presAssocID="{16269E78-7240-4D0B-816E-8AAAE4BE143B}" presName="childNode" presStyleLbl="node1" presStyleIdx="4" presStyleCnt="5">
        <dgm:presLayoutVars>
          <dgm:bulletEnabled val="1"/>
        </dgm:presLayoutVars>
      </dgm:prSet>
      <dgm:spPr/>
      <dgm:t>
        <a:bodyPr/>
        <a:lstStyle/>
        <a:p>
          <a:endParaRPr lang="en-US"/>
        </a:p>
      </dgm:t>
    </dgm:pt>
  </dgm:ptLst>
  <dgm:cxnLst>
    <dgm:cxn modelId="{B885095B-861A-4168-B537-1AC2804E54F4}" srcId="{E4ECED80-C4FE-4D71-8B84-5829FD7BF0B8}" destId="{DA09A800-5BB6-42EC-ACC7-7A644F48973B}" srcOrd="0" destOrd="0" parTransId="{9821EBA5-7958-49D7-88F2-1AA270509918}" sibTransId="{EE37FB03-E3CE-4656-8713-4398FF84F2E1}"/>
    <dgm:cxn modelId="{DF9CAF87-510A-4B42-A5FB-890A1B86397C}" type="presOf" srcId="{E4ECED80-C4FE-4D71-8B84-5829FD7BF0B8}" destId="{4BBB9521-9EB7-4548-AD6E-FD7E7B577811}" srcOrd="0" destOrd="0" presId="urn:microsoft.com/office/officeart/2005/8/layout/lProcess2"/>
    <dgm:cxn modelId="{6334951A-8D34-4C40-9B2E-9C99C8AD78AC}" type="presOf" srcId="{D885B3AB-8941-4B19-8253-23EC08BCB206}" destId="{99BB71C4-30A4-485E-9136-1442413A89BB}" srcOrd="0" destOrd="0" presId="urn:microsoft.com/office/officeart/2005/8/layout/lProcess2"/>
    <dgm:cxn modelId="{25EC33FA-B240-4ADA-AFF0-958BEEB020BD}" srcId="{A5FEB267-72A1-43E4-A2CF-E6EE0303B1BD}" destId="{16269E78-7240-4D0B-816E-8AAAE4BE143B}" srcOrd="0" destOrd="0" parTransId="{F85024D9-2DBC-4E74-892D-412E35702F79}" sibTransId="{B2B9F790-21A1-4647-956A-8DDBE527B56B}"/>
    <dgm:cxn modelId="{E0CFC6B5-AB9F-4579-9E47-44666F0C36F6}" srcId="{D885B3AB-8941-4B19-8253-23EC08BCB206}" destId="{9F4F7C2E-2F3E-4500-8601-CE76CC28762F}" srcOrd="0" destOrd="0" parTransId="{0B95B2E7-49E7-4DEA-B9D5-730146C158F7}" sibTransId="{881AC12F-FCCA-4D75-8AEA-F364789A40B7}"/>
    <dgm:cxn modelId="{89C20971-8212-4948-965D-8A61C1DFD8E6}" type="presOf" srcId="{E7E00A67-746E-4BFC-BAF7-4BF87346BAFF}" destId="{4A1B6A88-9017-45C0-9C16-B8BED21A219B}" srcOrd="0" destOrd="0" presId="urn:microsoft.com/office/officeart/2005/8/layout/lProcess2"/>
    <dgm:cxn modelId="{7F061012-F234-4260-9DFD-5E12884CE546}" srcId="{082474BE-D563-497A-9DF0-1E19730763C5}" destId="{D3A75499-52D8-465A-9360-2AD6631409AC}" srcOrd="1" destOrd="0" parTransId="{CF7244BD-2291-4E09-A3EF-A5512A28CACF}" sibTransId="{71EE6F8F-065F-4150-8DF4-650D2D5DA5B6}"/>
    <dgm:cxn modelId="{A316DFDA-0347-4E2F-AF9E-2A8B6947DA6F}" type="presOf" srcId="{D885B3AB-8941-4B19-8253-23EC08BCB206}" destId="{E19DF8DA-E74A-4768-B28C-F0AD156A9142}" srcOrd="1" destOrd="0" presId="urn:microsoft.com/office/officeart/2005/8/layout/lProcess2"/>
    <dgm:cxn modelId="{2722A74E-F88A-41B1-9E30-7C9B00DB9303}" type="presOf" srcId="{9F4F7C2E-2F3E-4500-8601-CE76CC28762F}" destId="{A1D8CF8B-DBBC-42C2-9B9F-AE720FF2759C}" srcOrd="0" destOrd="0" presId="urn:microsoft.com/office/officeart/2005/8/layout/lProcess2"/>
    <dgm:cxn modelId="{E0FADFA4-5260-45FA-AA06-795AE019EA20}" srcId="{082474BE-D563-497A-9DF0-1E19730763C5}" destId="{E7E00A67-746E-4BFC-BAF7-4BF87346BAFF}" srcOrd="3" destOrd="0" parTransId="{4EDF9234-D74C-439F-B2F3-3CF4F51EA98C}" sibTransId="{A3B51C68-D396-41BC-96FC-692EE9415156}"/>
    <dgm:cxn modelId="{F886D0EA-90E0-408F-90DE-1BE03E6AA677}" type="presOf" srcId="{DA09A800-5BB6-42EC-ACC7-7A644F48973B}" destId="{5F2AB02F-77B3-47B1-A278-6D423E735670}" srcOrd="0" destOrd="0" presId="urn:microsoft.com/office/officeart/2005/8/layout/lProcess2"/>
    <dgm:cxn modelId="{B88B6637-A46E-47FF-A847-ADFB3753197A}" type="presOf" srcId="{082474BE-D563-497A-9DF0-1E19730763C5}" destId="{55C7FD37-633D-4CF1-A1A0-C17007714FE2}" srcOrd="0" destOrd="0" presId="urn:microsoft.com/office/officeart/2005/8/layout/lProcess2"/>
    <dgm:cxn modelId="{4506569B-F6F2-4C3B-8F27-A50833821E36}" srcId="{082474BE-D563-497A-9DF0-1E19730763C5}" destId="{A5FEB267-72A1-43E4-A2CF-E6EE0303B1BD}" srcOrd="4" destOrd="0" parTransId="{6063318A-C371-452F-8AC0-27559018693A}" sibTransId="{D417F5AE-DC0A-4D65-A398-03E901848535}"/>
    <dgm:cxn modelId="{527F9583-0A8B-434B-9E4E-B139CD63F5EC}" type="presOf" srcId="{A5FEB267-72A1-43E4-A2CF-E6EE0303B1BD}" destId="{AE765A11-05F5-4597-AEF2-8F8395707133}" srcOrd="1" destOrd="0" presId="urn:microsoft.com/office/officeart/2005/8/layout/lProcess2"/>
    <dgm:cxn modelId="{B45B1513-0F79-4D1E-B835-36017752AF85}" type="presOf" srcId="{A5FEB267-72A1-43E4-A2CF-E6EE0303B1BD}" destId="{43EC9629-C69B-4F41-BBDB-0741C44E6A35}" srcOrd="0" destOrd="0" presId="urn:microsoft.com/office/officeart/2005/8/layout/lProcess2"/>
    <dgm:cxn modelId="{05C7FBF1-3F2A-459D-959D-A8070C29AB90}" type="presOf" srcId="{D3A75499-52D8-465A-9360-2AD6631409AC}" destId="{2FBFE89B-77E1-448F-81C9-0E6420B5431F}" srcOrd="0" destOrd="0" presId="urn:microsoft.com/office/officeart/2005/8/layout/lProcess2"/>
    <dgm:cxn modelId="{B811585D-B401-4C43-95EF-0DD4AD375C67}" type="presOf" srcId="{E4ECED80-C4FE-4D71-8B84-5829FD7BF0B8}" destId="{AA6A1C3F-4DE4-44C8-8575-B9F3F861526A}" srcOrd="1" destOrd="0" presId="urn:microsoft.com/office/officeart/2005/8/layout/lProcess2"/>
    <dgm:cxn modelId="{CB99055C-1ADA-4908-BDAC-2CA8E76310EB}" srcId="{082474BE-D563-497A-9DF0-1E19730763C5}" destId="{D885B3AB-8941-4B19-8253-23EC08BCB206}" srcOrd="2" destOrd="0" parTransId="{499EE18B-EEB5-4FCF-8950-1A5133C79A7B}" sibTransId="{14B5A5D7-7042-435D-9E6F-5087B6C7EAAB}"/>
    <dgm:cxn modelId="{56F243B0-7446-4325-BAFB-53691DD375C2}" srcId="{D3A75499-52D8-465A-9360-2AD6631409AC}" destId="{DF8480E0-D183-43C2-BEBC-F90A330F4CF6}" srcOrd="0" destOrd="0" parTransId="{7A033D08-7D8B-487A-A7CF-98EBF05DA707}" sibTransId="{A8F59839-992B-4159-9A6B-E801FCD419B4}"/>
    <dgm:cxn modelId="{27D42C68-2626-428A-A952-BB0D6CA5AFF7}" type="presOf" srcId="{C6574B85-8B52-4C1D-9ECE-16416BAC42C5}" destId="{CEF13F6C-D3C5-43B6-903C-5B3AC387C73D}" srcOrd="0" destOrd="0" presId="urn:microsoft.com/office/officeart/2005/8/layout/lProcess2"/>
    <dgm:cxn modelId="{C00C1A5A-0374-40F4-A9E1-AE183ED481C5}" srcId="{E7E00A67-746E-4BFC-BAF7-4BF87346BAFF}" destId="{C6574B85-8B52-4C1D-9ECE-16416BAC42C5}" srcOrd="0" destOrd="0" parTransId="{6DBCD73D-0B64-423B-9EC5-9972A9FBFBE1}" sibTransId="{45D5429A-0CE0-4AAA-B955-992DA96BF140}"/>
    <dgm:cxn modelId="{10CA5D53-988E-46BF-B5FB-130196041F35}" type="presOf" srcId="{16269E78-7240-4D0B-816E-8AAAE4BE143B}" destId="{75707182-D0EE-49DB-BF09-B1C491544D85}" srcOrd="0" destOrd="0" presId="urn:microsoft.com/office/officeart/2005/8/layout/lProcess2"/>
    <dgm:cxn modelId="{8BB6DBC3-467F-4F30-A742-F7B4D5C57665}" type="presOf" srcId="{E7E00A67-746E-4BFC-BAF7-4BF87346BAFF}" destId="{034C69EE-C9E4-4193-96E9-D161D522F071}" srcOrd="1" destOrd="0" presId="urn:microsoft.com/office/officeart/2005/8/layout/lProcess2"/>
    <dgm:cxn modelId="{B25813E3-D315-4F61-8059-58BC040F471C}" type="presOf" srcId="{D3A75499-52D8-465A-9360-2AD6631409AC}" destId="{CBD635B4-836F-4237-9E86-E0F45DE64075}" srcOrd="1" destOrd="0" presId="urn:microsoft.com/office/officeart/2005/8/layout/lProcess2"/>
    <dgm:cxn modelId="{05C70F04-640E-4CF6-8A51-B076E96F2B1F}" type="presOf" srcId="{DF8480E0-D183-43C2-BEBC-F90A330F4CF6}" destId="{76874656-1A2D-4529-BB81-6E53E5378C7B}" srcOrd="0" destOrd="0" presId="urn:microsoft.com/office/officeart/2005/8/layout/lProcess2"/>
    <dgm:cxn modelId="{E5EA6A94-C278-4347-8C3F-1C067D0A0A3D}" srcId="{082474BE-D563-497A-9DF0-1E19730763C5}" destId="{E4ECED80-C4FE-4D71-8B84-5829FD7BF0B8}" srcOrd="0" destOrd="0" parTransId="{4758EA7C-8462-435D-BEE1-5A8D8ECC18B7}" sibTransId="{B03C0C17-1DB0-47DD-9721-5E88774AA302}"/>
    <dgm:cxn modelId="{D540912A-0D50-40BC-8EA6-946138094F7B}" type="presParOf" srcId="{55C7FD37-633D-4CF1-A1A0-C17007714FE2}" destId="{E4F916DD-925B-4735-B979-4F039095F8BF}" srcOrd="0" destOrd="0" presId="urn:microsoft.com/office/officeart/2005/8/layout/lProcess2"/>
    <dgm:cxn modelId="{6B4CC32F-A2F8-469B-A322-EAE98AB7B673}" type="presParOf" srcId="{E4F916DD-925B-4735-B979-4F039095F8BF}" destId="{4BBB9521-9EB7-4548-AD6E-FD7E7B577811}" srcOrd="0" destOrd="0" presId="urn:microsoft.com/office/officeart/2005/8/layout/lProcess2"/>
    <dgm:cxn modelId="{898E060F-5308-4273-809E-09E2CCA91CB4}" type="presParOf" srcId="{E4F916DD-925B-4735-B979-4F039095F8BF}" destId="{AA6A1C3F-4DE4-44C8-8575-B9F3F861526A}" srcOrd="1" destOrd="0" presId="urn:microsoft.com/office/officeart/2005/8/layout/lProcess2"/>
    <dgm:cxn modelId="{E0C5F5B4-FC54-4E92-877A-9F2DFB6DC344}" type="presParOf" srcId="{E4F916DD-925B-4735-B979-4F039095F8BF}" destId="{96568AFA-BD16-4CD9-AC01-A8417AD507A4}" srcOrd="2" destOrd="0" presId="urn:microsoft.com/office/officeart/2005/8/layout/lProcess2"/>
    <dgm:cxn modelId="{40522A0F-9C4C-4E41-B5F4-69C1E0AF4B4F}" type="presParOf" srcId="{96568AFA-BD16-4CD9-AC01-A8417AD507A4}" destId="{4BA9AD61-2301-4677-AFCC-A87C42513840}" srcOrd="0" destOrd="0" presId="urn:microsoft.com/office/officeart/2005/8/layout/lProcess2"/>
    <dgm:cxn modelId="{C0118E3B-0574-422B-AE52-7A921C56EC6B}" type="presParOf" srcId="{4BA9AD61-2301-4677-AFCC-A87C42513840}" destId="{5F2AB02F-77B3-47B1-A278-6D423E735670}" srcOrd="0" destOrd="0" presId="urn:microsoft.com/office/officeart/2005/8/layout/lProcess2"/>
    <dgm:cxn modelId="{E296263D-9FB4-489A-9949-BC1777A97C5F}" type="presParOf" srcId="{55C7FD37-633D-4CF1-A1A0-C17007714FE2}" destId="{5F9BCB61-3DF6-46B2-9D14-722A389E3723}" srcOrd="1" destOrd="0" presId="urn:microsoft.com/office/officeart/2005/8/layout/lProcess2"/>
    <dgm:cxn modelId="{97B4566A-15A4-4282-8982-50432B9E81A8}" type="presParOf" srcId="{55C7FD37-633D-4CF1-A1A0-C17007714FE2}" destId="{6F2E7C0D-BDD6-414C-868B-18954CD46D58}" srcOrd="2" destOrd="0" presId="urn:microsoft.com/office/officeart/2005/8/layout/lProcess2"/>
    <dgm:cxn modelId="{977E12A2-E3A3-4F64-9CEC-08B2894D3BDF}" type="presParOf" srcId="{6F2E7C0D-BDD6-414C-868B-18954CD46D58}" destId="{2FBFE89B-77E1-448F-81C9-0E6420B5431F}" srcOrd="0" destOrd="0" presId="urn:microsoft.com/office/officeart/2005/8/layout/lProcess2"/>
    <dgm:cxn modelId="{D1D8B522-F079-4DAD-82B3-B01B60920132}" type="presParOf" srcId="{6F2E7C0D-BDD6-414C-868B-18954CD46D58}" destId="{CBD635B4-836F-4237-9E86-E0F45DE64075}" srcOrd="1" destOrd="0" presId="urn:microsoft.com/office/officeart/2005/8/layout/lProcess2"/>
    <dgm:cxn modelId="{05CE98E7-AA38-4582-B9F2-CB7317F3D33B}" type="presParOf" srcId="{6F2E7C0D-BDD6-414C-868B-18954CD46D58}" destId="{1CAC6B81-A425-4445-AC67-A6CC083940FF}" srcOrd="2" destOrd="0" presId="urn:microsoft.com/office/officeart/2005/8/layout/lProcess2"/>
    <dgm:cxn modelId="{16BB6EF2-1A23-453C-A3C7-69D1BE13962D}" type="presParOf" srcId="{1CAC6B81-A425-4445-AC67-A6CC083940FF}" destId="{527D1E1E-A89D-493E-AE7F-0E3CB5447AF0}" srcOrd="0" destOrd="0" presId="urn:microsoft.com/office/officeart/2005/8/layout/lProcess2"/>
    <dgm:cxn modelId="{4A01DD7F-DF5F-41D5-B86B-1258C9180043}" type="presParOf" srcId="{527D1E1E-A89D-493E-AE7F-0E3CB5447AF0}" destId="{76874656-1A2D-4529-BB81-6E53E5378C7B}" srcOrd="0" destOrd="0" presId="urn:microsoft.com/office/officeart/2005/8/layout/lProcess2"/>
    <dgm:cxn modelId="{2F322B4B-47CD-4857-ABD7-AA3F08C742CA}" type="presParOf" srcId="{55C7FD37-633D-4CF1-A1A0-C17007714FE2}" destId="{0C4C3A9E-2FA1-4C54-95E8-89933BAB35BA}" srcOrd="3" destOrd="0" presId="urn:microsoft.com/office/officeart/2005/8/layout/lProcess2"/>
    <dgm:cxn modelId="{908393D7-2165-45CF-878C-5EBD81F68D6A}" type="presParOf" srcId="{55C7FD37-633D-4CF1-A1A0-C17007714FE2}" destId="{3EB1E26B-1751-4BAD-A29C-0B6CC82E759D}" srcOrd="4" destOrd="0" presId="urn:microsoft.com/office/officeart/2005/8/layout/lProcess2"/>
    <dgm:cxn modelId="{B44617F6-DC94-4588-8BBE-746C044626AC}" type="presParOf" srcId="{3EB1E26B-1751-4BAD-A29C-0B6CC82E759D}" destId="{99BB71C4-30A4-485E-9136-1442413A89BB}" srcOrd="0" destOrd="0" presId="urn:microsoft.com/office/officeart/2005/8/layout/lProcess2"/>
    <dgm:cxn modelId="{7F16FC4A-C9C6-4183-863A-B5D4CF0C5521}" type="presParOf" srcId="{3EB1E26B-1751-4BAD-A29C-0B6CC82E759D}" destId="{E19DF8DA-E74A-4768-B28C-F0AD156A9142}" srcOrd="1" destOrd="0" presId="urn:microsoft.com/office/officeart/2005/8/layout/lProcess2"/>
    <dgm:cxn modelId="{BF5E1D81-A02A-4C23-973B-4BA97CBC2E86}" type="presParOf" srcId="{3EB1E26B-1751-4BAD-A29C-0B6CC82E759D}" destId="{9871DC0D-8B8D-4D17-9913-464CC8B39DCA}" srcOrd="2" destOrd="0" presId="urn:microsoft.com/office/officeart/2005/8/layout/lProcess2"/>
    <dgm:cxn modelId="{562665F1-8D44-4246-9413-E374434B234A}" type="presParOf" srcId="{9871DC0D-8B8D-4D17-9913-464CC8B39DCA}" destId="{99E27A07-D9FD-41D8-B71D-67B854730C8D}" srcOrd="0" destOrd="0" presId="urn:microsoft.com/office/officeart/2005/8/layout/lProcess2"/>
    <dgm:cxn modelId="{1C32F29D-3EAD-4B31-82D5-64466A58F76F}" type="presParOf" srcId="{99E27A07-D9FD-41D8-B71D-67B854730C8D}" destId="{A1D8CF8B-DBBC-42C2-9B9F-AE720FF2759C}" srcOrd="0" destOrd="0" presId="urn:microsoft.com/office/officeart/2005/8/layout/lProcess2"/>
    <dgm:cxn modelId="{5A08D321-F910-4672-BC9C-5EEDB329B83B}" type="presParOf" srcId="{55C7FD37-633D-4CF1-A1A0-C17007714FE2}" destId="{058303F3-EB8A-40A1-8B4D-8F7F3D6B84E7}" srcOrd="5" destOrd="0" presId="urn:microsoft.com/office/officeart/2005/8/layout/lProcess2"/>
    <dgm:cxn modelId="{2A65878C-301A-4B0D-A802-42351333BBF6}" type="presParOf" srcId="{55C7FD37-633D-4CF1-A1A0-C17007714FE2}" destId="{CE1C3F38-F632-40E5-A266-5D1134D33ED4}" srcOrd="6" destOrd="0" presId="urn:microsoft.com/office/officeart/2005/8/layout/lProcess2"/>
    <dgm:cxn modelId="{2F225F29-F928-4B37-96BA-F410E7711C75}" type="presParOf" srcId="{CE1C3F38-F632-40E5-A266-5D1134D33ED4}" destId="{4A1B6A88-9017-45C0-9C16-B8BED21A219B}" srcOrd="0" destOrd="0" presId="urn:microsoft.com/office/officeart/2005/8/layout/lProcess2"/>
    <dgm:cxn modelId="{9F86E1BA-7C97-469F-84EB-D8B28749AC9D}" type="presParOf" srcId="{CE1C3F38-F632-40E5-A266-5D1134D33ED4}" destId="{034C69EE-C9E4-4193-96E9-D161D522F071}" srcOrd="1" destOrd="0" presId="urn:microsoft.com/office/officeart/2005/8/layout/lProcess2"/>
    <dgm:cxn modelId="{B58FA68A-029C-472C-B85F-D27E88FC20AA}" type="presParOf" srcId="{CE1C3F38-F632-40E5-A266-5D1134D33ED4}" destId="{A99E884A-5F6E-43E7-AF2D-C795C41DD294}" srcOrd="2" destOrd="0" presId="urn:microsoft.com/office/officeart/2005/8/layout/lProcess2"/>
    <dgm:cxn modelId="{3CA32D1E-CB77-4A94-AB2D-D7757287C167}" type="presParOf" srcId="{A99E884A-5F6E-43E7-AF2D-C795C41DD294}" destId="{93C590B7-C434-473D-9E7A-9C1BCE2783BC}" srcOrd="0" destOrd="0" presId="urn:microsoft.com/office/officeart/2005/8/layout/lProcess2"/>
    <dgm:cxn modelId="{29BCBA2C-F996-4628-9581-880A210BBF7F}" type="presParOf" srcId="{93C590B7-C434-473D-9E7A-9C1BCE2783BC}" destId="{CEF13F6C-D3C5-43B6-903C-5B3AC387C73D}" srcOrd="0" destOrd="0" presId="urn:microsoft.com/office/officeart/2005/8/layout/lProcess2"/>
    <dgm:cxn modelId="{E6E615D5-6BF1-4162-8578-6F085B789826}" type="presParOf" srcId="{55C7FD37-633D-4CF1-A1A0-C17007714FE2}" destId="{36645C92-1BDC-48AB-BE96-EA5734DD7538}" srcOrd="7" destOrd="0" presId="urn:microsoft.com/office/officeart/2005/8/layout/lProcess2"/>
    <dgm:cxn modelId="{9D4B17ED-C80A-427E-ACC7-B1622AC7F846}" type="presParOf" srcId="{55C7FD37-633D-4CF1-A1A0-C17007714FE2}" destId="{609E792A-928D-4935-98DB-4D45DB192049}" srcOrd="8" destOrd="0" presId="urn:microsoft.com/office/officeart/2005/8/layout/lProcess2"/>
    <dgm:cxn modelId="{D5360B24-651B-4199-97C1-B71A1DE70874}" type="presParOf" srcId="{609E792A-928D-4935-98DB-4D45DB192049}" destId="{43EC9629-C69B-4F41-BBDB-0741C44E6A35}" srcOrd="0" destOrd="0" presId="urn:microsoft.com/office/officeart/2005/8/layout/lProcess2"/>
    <dgm:cxn modelId="{CD44A8D5-2EFC-440F-AB35-FB2160DE19D4}" type="presParOf" srcId="{609E792A-928D-4935-98DB-4D45DB192049}" destId="{AE765A11-05F5-4597-AEF2-8F8395707133}" srcOrd="1" destOrd="0" presId="urn:microsoft.com/office/officeart/2005/8/layout/lProcess2"/>
    <dgm:cxn modelId="{D9A3D6A3-05DF-4785-8F21-2BCD451BF086}" type="presParOf" srcId="{609E792A-928D-4935-98DB-4D45DB192049}" destId="{F0F2FE0B-20D6-460B-A357-5F97B7524854}" srcOrd="2" destOrd="0" presId="urn:microsoft.com/office/officeart/2005/8/layout/lProcess2"/>
    <dgm:cxn modelId="{A1415197-DE7C-4C47-998D-C00D5251B23B}" type="presParOf" srcId="{F0F2FE0B-20D6-460B-A357-5F97B7524854}" destId="{59657E71-B737-4923-BA6F-E792EA2C2D55}" srcOrd="0" destOrd="0" presId="urn:microsoft.com/office/officeart/2005/8/layout/lProcess2"/>
    <dgm:cxn modelId="{F46483A4-AA1F-48F6-934C-9F9A9BF0BA20}" type="presParOf" srcId="{59657E71-B737-4923-BA6F-E792EA2C2D55}" destId="{75707182-D0EE-49DB-BF09-B1C491544D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32A9AC2-674A-4CCE-A407-2623B07DDB9B}">
      <dgm:prSet/>
      <dgm:spPr/>
      <dgm:t>
        <a:bodyPr/>
        <a:lstStyle/>
        <a:p>
          <a:r>
            <a:rPr lang="en-US" dirty="0" smtClean="0"/>
            <a:t>Any complex problem can be more easily handled if it is subdivided into pieces that can easily solved and are optimized independently</a:t>
          </a:r>
          <a:endParaRPr lang="en-US" dirty="0"/>
        </a:p>
      </dgm:t>
    </dgm:pt>
    <dgm:pt modelId="{405046E5-AFA7-4650-A94C-3185073072E5}" type="parTrans" cxnId="{8237E98E-A255-4F08-91EA-D2EB023297A4}">
      <dgm:prSet/>
      <dgm:spPr/>
    </dgm:pt>
    <dgm:pt modelId="{67B069E0-347E-4C4E-9259-E047DA334852}" type="sibTrans" cxnId="{8237E98E-A255-4F08-91EA-D2EB023297A4}">
      <dgm:prSet/>
      <dgm:spPr/>
    </dgm:pt>
    <dgm:pt modelId="{E9DD4F24-C6A8-45EC-B18E-2FB3A18120BA}">
      <dgm:prSet/>
      <dgm:spPr/>
      <dgm:t>
        <a:bodyPr/>
        <a:lstStyle/>
        <a:p>
          <a:r>
            <a:rPr lang="en-US" dirty="0" smtClean="0"/>
            <a:t>A concern is a feature or behavior that is specified as part of the requirements model for the software</a:t>
          </a:r>
          <a:endParaRPr lang="en-US" dirty="0"/>
        </a:p>
      </dgm:t>
    </dgm:pt>
    <dgm:pt modelId="{97461050-5542-4045-9DD1-2E6B2E239CE2}" type="parTrans" cxnId="{CF69D853-DE3C-4217-9C31-97CE3F415D84}">
      <dgm:prSet/>
      <dgm:spPr/>
    </dgm:pt>
    <dgm:pt modelId="{16B10D97-5173-4E78-A5F7-BEA28DD33344}" type="sibTrans" cxnId="{CF69D853-DE3C-4217-9C31-97CE3F415D84}">
      <dgm:prSet/>
      <dgm:spPr/>
    </dgm:pt>
    <dgm:pt modelId="{5F83B101-4A78-4747-9CCF-3BD418977C56}">
      <dgm:prSet/>
      <dgm:spPr/>
      <dgm:t>
        <a:bodyPr/>
        <a:lstStyle/>
        <a:p>
          <a:r>
            <a:rPr lang="en-US" dirty="0" smtClean="0"/>
            <a:t>By separating concerns into smaller and therefore more manageable pieces a problem takes less effort and time to solve.</a:t>
          </a:r>
          <a:endParaRPr lang="en-US" dirty="0"/>
        </a:p>
      </dgm:t>
    </dgm:pt>
    <dgm:pt modelId="{F8B677F5-AAF6-402F-B960-F16623382956}" type="parTrans" cxnId="{70C658CC-40B5-46BE-8DCF-24680B86BFB5}">
      <dgm:prSet/>
      <dgm:spPr/>
    </dgm:pt>
    <dgm:pt modelId="{0F7D5F90-4D4B-4F44-A069-EC258A011238}" type="sibTrans" cxnId="{70C658CC-40B5-46BE-8DCF-24680B86BFB5}">
      <dgm:prSet/>
      <dgm:spPr/>
    </dgm:pt>
    <dgm:pt modelId="{1990B2C7-CDD6-4313-96F4-7E5437C6709F}" type="pres">
      <dgm:prSet presAssocID="{082474BE-D563-497A-9DF0-1E19730763C5}" presName="diagram" presStyleCnt="0">
        <dgm:presLayoutVars>
          <dgm:dir/>
          <dgm:resizeHandles val="exact"/>
        </dgm:presLayoutVars>
      </dgm:prSet>
      <dgm:spPr/>
      <dgm:t>
        <a:bodyPr/>
        <a:lstStyle/>
        <a:p>
          <a:endParaRPr lang="en-US"/>
        </a:p>
      </dgm:t>
    </dgm:pt>
    <dgm:pt modelId="{BFA38EB9-AEC6-4CA8-BA99-C6EC7A67676D}" type="pres">
      <dgm:prSet presAssocID="{832A9AC2-674A-4CCE-A407-2623B07DDB9B}" presName="node" presStyleLbl="node1" presStyleIdx="0" presStyleCnt="3">
        <dgm:presLayoutVars>
          <dgm:bulletEnabled val="1"/>
        </dgm:presLayoutVars>
      </dgm:prSet>
      <dgm:spPr/>
    </dgm:pt>
    <dgm:pt modelId="{3ED7737C-0F62-48DB-BF9B-18298ACE3C23}" type="pres">
      <dgm:prSet presAssocID="{67B069E0-347E-4C4E-9259-E047DA334852}" presName="sibTrans" presStyleCnt="0"/>
      <dgm:spPr/>
    </dgm:pt>
    <dgm:pt modelId="{3089962F-F3C2-4385-BB4A-56A722F65CFB}" type="pres">
      <dgm:prSet presAssocID="{E9DD4F24-C6A8-45EC-B18E-2FB3A18120BA}" presName="node" presStyleLbl="node1" presStyleIdx="1" presStyleCnt="3">
        <dgm:presLayoutVars>
          <dgm:bulletEnabled val="1"/>
        </dgm:presLayoutVars>
      </dgm:prSet>
      <dgm:spPr/>
      <dgm:t>
        <a:bodyPr/>
        <a:lstStyle/>
        <a:p>
          <a:endParaRPr lang="en-US"/>
        </a:p>
      </dgm:t>
    </dgm:pt>
    <dgm:pt modelId="{3F7AB802-6400-43AE-A803-1979BC13A69E}" type="pres">
      <dgm:prSet presAssocID="{16B10D97-5173-4E78-A5F7-BEA28DD33344}" presName="sibTrans" presStyleCnt="0"/>
      <dgm:spPr/>
    </dgm:pt>
    <dgm:pt modelId="{42C0E558-EA6E-41A3-A941-4C099F6A8B1E}" type="pres">
      <dgm:prSet presAssocID="{5F83B101-4A78-4747-9CCF-3BD418977C56}" presName="node" presStyleLbl="node1" presStyleIdx="2" presStyleCnt="3">
        <dgm:presLayoutVars>
          <dgm:bulletEnabled val="1"/>
        </dgm:presLayoutVars>
      </dgm:prSet>
      <dgm:spPr/>
      <dgm:t>
        <a:bodyPr/>
        <a:lstStyle/>
        <a:p>
          <a:endParaRPr lang="en-US"/>
        </a:p>
      </dgm:t>
    </dgm:pt>
  </dgm:ptLst>
  <dgm:cxnLst>
    <dgm:cxn modelId="{EC0226F8-1E77-4DC5-8EDE-E5227DC5E3A4}" type="presOf" srcId="{E9DD4F24-C6A8-45EC-B18E-2FB3A18120BA}" destId="{3089962F-F3C2-4385-BB4A-56A722F65CFB}" srcOrd="0" destOrd="0" presId="urn:microsoft.com/office/officeart/2005/8/layout/default"/>
    <dgm:cxn modelId="{CF69D853-DE3C-4217-9C31-97CE3F415D84}" srcId="{082474BE-D563-497A-9DF0-1E19730763C5}" destId="{E9DD4F24-C6A8-45EC-B18E-2FB3A18120BA}" srcOrd="1" destOrd="0" parTransId="{97461050-5542-4045-9DD1-2E6B2E239CE2}" sibTransId="{16B10D97-5173-4E78-A5F7-BEA28DD33344}"/>
    <dgm:cxn modelId="{3D04BA71-90CD-40CE-A3A1-4A2377F533A7}" type="presOf" srcId="{5F83B101-4A78-4747-9CCF-3BD418977C56}" destId="{42C0E558-EA6E-41A3-A941-4C099F6A8B1E}" srcOrd="0" destOrd="0" presId="urn:microsoft.com/office/officeart/2005/8/layout/default"/>
    <dgm:cxn modelId="{02DC6275-81C4-47D3-8B83-E277E9533A20}" type="presOf" srcId="{082474BE-D563-497A-9DF0-1E19730763C5}" destId="{1990B2C7-CDD6-4313-96F4-7E5437C6709F}" srcOrd="0" destOrd="0" presId="urn:microsoft.com/office/officeart/2005/8/layout/default"/>
    <dgm:cxn modelId="{3E9C6E33-1B81-436D-BBF4-1975DD13DA18}" type="presOf" srcId="{832A9AC2-674A-4CCE-A407-2623B07DDB9B}" destId="{BFA38EB9-AEC6-4CA8-BA99-C6EC7A67676D}" srcOrd="0" destOrd="0" presId="urn:microsoft.com/office/officeart/2005/8/layout/default"/>
    <dgm:cxn modelId="{8237E98E-A255-4F08-91EA-D2EB023297A4}" srcId="{082474BE-D563-497A-9DF0-1E19730763C5}" destId="{832A9AC2-674A-4CCE-A407-2623B07DDB9B}" srcOrd="0" destOrd="0" parTransId="{405046E5-AFA7-4650-A94C-3185073072E5}" sibTransId="{67B069E0-347E-4C4E-9259-E047DA334852}"/>
    <dgm:cxn modelId="{70C658CC-40B5-46BE-8DCF-24680B86BFB5}" srcId="{082474BE-D563-497A-9DF0-1E19730763C5}" destId="{5F83B101-4A78-4747-9CCF-3BD418977C56}" srcOrd="2" destOrd="0" parTransId="{F8B677F5-AAF6-402F-B960-F16623382956}" sibTransId="{0F7D5F90-4D4B-4F44-A069-EC258A011238}"/>
    <dgm:cxn modelId="{4DB3C8EB-6252-412A-8D4E-BA17A4FBB852}" type="presParOf" srcId="{1990B2C7-CDD6-4313-96F4-7E5437C6709F}" destId="{BFA38EB9-AEC6-4CA8-BA99-C6EC7A67676D}" srcOrd="0" destOrd="0" presId="urn:microsoft.com/office/officeart/2005/8/layout/default"/>
    <dgm:cxn modelId="{F576E227-BB57-48D1-B4F1-431A8ECF9962}" type="presParOf" srcId="{1990B2C7-CDD6-4313-96F4-7E5437C6709F}" destId="{3ED7737C-0F62-48DB-BF9B-18298ACE3C23}" srcOrd="1" destOrd="0" presId="urn:microsoft.com/office/officeart/2005/8/layout/default"/>
    <dgm:cxn modelId="{10CAA5EC-B985-41AE-979E-805CBBB72950}" type="presParOf" srcId="{1990B2C7-CDD6-4313-96F4-7E5437C6709F}" destId="{3089962F-F3C2-4385-BB4A-56A722F65CFB}" srcOrd="2" destOrd="0" presId="urn:microsoft.com/office/officeart/2005/8/layout/default"/>
    <dgm:cxn modelId="{1AAFA82E-7AB5-4315-97C9-AEEB745648EF}" type="presParOf" srcId="{1990B2C7-CDD6-4313-96F4-7E5437C6709F}" destId="{3F7AB802-6400-43AE-A803-1979BC13A69E}" srcOrd="3" destOrd="0" presId="urn:microsoft.com/office/officeart/2005/8/layout/default"/>
    <dgm:cxn modelId="{3503C631-9744-4D2C-B4C3-CDB5145F7625}" type="presParOf" srcId="{1990B2C7-CDD6-4313-96F4-7E5437C6709F}" destId="{42C0E558-EA6E-41A3-A941-4C099F6A8B1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6095501-513B-4C92-829C-C46975D3DDB2}">
      <dgm:prSet/>
      <dgm:spPr/>
      <dgm:t>
        <a:bodyPr/>
        <a:lstStyle/>
        <a:p>
          <a:r>
            <a:rPr lang="en-US" dirty="0" smtClean="0"/>
            <a:t>Modularity is the single attribute of the software that allows a program to be intellectually manageable</a:t>
          </a:r>
          <a:endParaRPr lang="en-US" dirty="0"/>
        </a:p>
      </dgm:t>
    </dgm:pt>
    <dgm:pt modelId="{DFA6A712-2291-4962-8285-7DA8C5D774CF}" type="parTrans" cxnId="{C5E94E2F-88C8-467F-859A-A9807C9E027E}">
      <dgm:prSet/>
      <dgm:spPr/>
      <dgm:t>
        <a:bodyPr/>
        <a:lstStyle/>
        <a:p>
          <a:endParaRPr lang="en-US"/>
        </a:p>
      </dgm:t>
    </dgm:pt>
    <dgm:pt modelId="{A11448C1-AC7C-4713-AF8A-C4997682FC67}" type="sibTrans" cxnId="{C5E94E2F-88C8-467F-859A-A9807C9E027E}">
      <dgm:prSet/>
      <dgm:spPr/>
      <dgm:t>
        <a:bodyPr/>
        <a:lstStyle/>
        <a:p>
          <a:endParaRPr lang="en-US"/>
        </a:p>
      </dgm:t>
    </dgm:pt>
    <dgm:pt modelId="{591E9B95-1A31-4B3D-AF47-9C65CEA9DA83}">
      <dgm:prSet/>
      <dgm:spPr/>
      <dgm:t>
        <a:bodyPr/>
        <a:lstStyle/>
        <a:p>
          <a:r>
            <a:rPr lang="en-US" dirty="0" smtClean="0"/>
            <a:t>Monolithic software (</a:t>
          </a:r>
          <a:r>
            <a:rPr lang="en-US" dirty="0" err="1" smtClean="0"/>
            <a:t>ie</a:t>
          </a:r>
          <a:r>
            <a:rPr lang="en-US" dirty="0" smtClean="0"/>
            <a:t>. A large program composed of a single module ) cannot easily be grasped by a software engineer</a:t>
          </a:r>
          <a:endParaRPr lang="en-US" dirty="0"/>
        </a:p>
      </dgm:t>
    </dgm:pt>
    <dgm:pt modelId="{02B0B422-77BD-4572-AC65-6CC671EBE6EF}" type="parTrans" cxnId="{FE7D7837-B207-4DD5-AFD6-6D1F073BBCD1}">
      <dgm:prSet/>
      <dgm:spPr/>
      <dgm:t>
        <a:bodyPr/>
        <a:lstStyle/>
        <a:p>
          <a:endParaRPr lang="en-US"/>
        </a:p>
      </dgm:t>
    </dgm:pt>
    <dgm:pt modelId="{66F3E3AF-C0E1-4A2F-9F17-654F39418620}" type="sibTrans" cxnId="{FE7D7837-B207-4DD5-AFD6-6D1F073BBCD1}">
      <dgm:prSet/>
      <dgm:spPr/>
      <dgm:t>
        <a:bodyPr/>
        <a:lstStyle/>
        <a:p>
          <a:endParaRPr lang="en-US"/>
        </a:p>
      </dgm:t>
    </dgm:pt>
    <dgm:pt modelId="{9C5A7AEA-8B91-43DC-88BE-1DA18F2A22E2}">
      <dgm:prSet/>
      <dgm:spPr/>
      <dgm:t>
        <a:bodyPr/>
        <a:lstStyle/>
        <a:p>
          <a:r>
            <a:rPr lang="en-US" dirty="0" smtClean="0"/>
            <a:t>The number of control paths, span of reference, number of variables, and overall complexity would make understanding close to impossible</a:t>
          </a:r>
          <a:endParaRPr lang="en-US" dirty="0"/>
        </a:p>
      </dgm:t>
    </dgm:pt>
    <dgm:pt modelId="{12BFCE14-79B7-4943-A1B4-83D2010B1E46}" type="parTrans" cxnId="{AA1A584E-237B-4E8D-97E6-99E12B48BBC3}">
      <dgm:prSet/>
      <dgm:spPr/>
      <dgm:t>
        <a:bodyPr/>
        <a:lstStyle/>
        <a:p>
          <a:endParaRPr lang="en-US"/>
        </a:p>
      </dgm:t>
    </dgm:pt>
    <dgm:pt modelId="{A3B8250B-480A-40AF-9E6E-FDB16082E2FA}" type="sibTrans" cxnId="{AA1A584E-237B-4E8D-97E6-99E12B48BBC3}">
      <dgm:prSet/>
      <dgm:spPr/>
      <dgm:t>
        <a:bodyPr/>
        <a:lstStyle/>
        <a:p>
          <a:endParaRPr lang="en-US"/>
        </a:p>
      </dgm:t>
    </dgm:pt>
    <dgm:pt modelId="{E98BC740-CAC2-41D1-8201-5D27F655B712}">
      <dgm:prSet/>
      <dgm:spPr/>
      <dgm:t>
        <a:bodyPr/>
        <a:lstStyle/>
        <a:p>
          <a:r>
            <a:rPr lang="en-US" dirty="0" smtClean="0"/>
            <a:t>In almost  all instances you should make the design into many modules, hoping to make understanding easier and as a consequence , reduce the cost required to build the software</a:t>
          </a:r>
          <a:endParaRPr lang="en-US" dirty="0"/>
        </a:p>
      </dgm:t>
    </dgm:pt>
    <dgm:pt modelId="{AA3F3D5E-796E-4683-B4C9-5706984A6AF1}" type="parTrans" cxnId="{321E7138-CB2D-4100-AF37-3A07F848F87C}">
      <dgm:prSet/>
      <dgm:spPr/>
      <dgm:t>
        <a:bodyPr/>
        <a:lstStyle/>
        <a:p>
          <a:endParaRPr lang="en-US"/>
        </a:p>
      </dgm:t>
    </dgm:pt>
    <dgm:pt modelId="{30E351A5-9A90-4C7E-9480-87660150DA72}" type="sibTrans" cxnId="{321E7138-CB2D-4100-AF37-3A07F848F87C}">
      <dgm:prSet/>
      <dgm:spPr/>
      <dgm:t>
        <a:bodyPr/>
        <a:lstStyle/>
        <a:p>
          <a:endParaRPr lang="en-US"/>
        </a:p>
      </dgm:t>
    </dgm:pt>
    <dgm:pt modelId="{AD542466-A82B-490D-AE92-8BBBF884DF65}" type="pres">
      <dgm:prSet presAssocID="{082474BE-D563-497A-9DF0-1E19730763C5}" presName="linear" presStyleCnt="0">
        <dgm:presLayoutVars>
          <dgm:animLvl val="lvl"/>
          <dgm:resizeHandles val="exact"/>
        </dgm:presLayoutVars>
      </dgm:prSet>
      <dgm:spPr/>
      <dgm:t>
        <a:bodyPr/>
        <a:lstStyle/>
        <a:p>
          <a:endParaRPr lang="en-US"/>
        </a:p>
      </dgm:t>
    </dgm:pt>
    <dgm:pt modelId="{3F2DC352-1369-4863-9E98-6BFD19D464B1}" type="pres">
      <dgm:prSet presAssocID="{96095501-513B-4C92-829C-C46975D3DDB2}" presName="parentText" presStyleLbl="node1" presStyleIdx="0" presStyleCnt="3">
        <dgm:presLayoutVars>
          <dgm:chMax val="0"/>
          <dgm:bulletEnabled val="1"/>
        </dgm:presLayoutVars>
      </dgm:prSet>
      <dgm:spPr/>
    </dgm:pt>
    <dgm:pt modelId="{3458F878-B063-42BF-9FDC-FCBC94D6AE41}" type="pres">
      <dgm:prSet presAssocID="{A11448C1-AC7C-4713-AF8A-C4997682FC67}" presName="spacer" presStyleCnt="0"/>
      <dgm:spPr/>
    </dgm:pt>
    <dgm:pt modelId="{090667B5-59B9-416A-9A30-90B4D9A4F6F4}" type="pres">
      <dgm:prSet presAssocID="{591E9B95-1A31-4B3D-AF47-9C65CEA9DA83}" presName="parentText" presStyleLbl="node1" presStyleIdx="1" presStyleCnt="3">
        <dgm:presLayoutVars>
          <dgm:chMax val="0"/>
          <dgm:bulletEnabled val="1"/>
        </dgm:presLayoutVars>
      </dgm:prSet>
      <dgm:spPr/>
    </dgm:pt>
    <dgm:pt modelId="{95B78AC5-211E-43FA-94DA-956386E1E323}" type="pres">
      <dgm:prSet presAssocID="{591E9B95-1A31-4B3D-AF47-9C65CEA9DA83}" presName="childText" presStyleLbl="revTx" presStyleIdx="0" presStyleCnt="1">
        <dgm:presLayoutVars>
          <dgm:bulletEnabled val="1"/>
        </dgm:presLayoutVars>
      </dgm:prSet>
      <dgm:spPr/>
    </dgm:pt>
    <dgm:pt modelId="{5B93B51A-BA55-4AE3-BD5E-3FE675A98693}" type="pres">
      <dgm:prSet presAssocID="{E98BC740-CAC2-41D1-8201-5D27F655B712}" presName="parentText" presStyleLbl="node1" presStyleIdx="2" presStyleCnt="3">
        <dgm:presLayoutVars>
          <dgm:chMax val="0"/>
          <dgm:bulletEnabled val="1"/>
        </dgm:presLayoutVars>
      </dgm:prSet>
      <dgm:spPr/>
    </dgm:pt>
  </dgm:ptLst>
  <dgm:cxnLst>
    <dgm:cxn modelId="{AA1A584E-237B-4E8D-97E6-99E12B48BBC3}" srcId="{591E9B95-1A31-4B3D-AF47-9C65CEA9DA83}" destId="{9C5A7AEA-8B91-43DC-88BE-1DA18F2A22E2}" srcOrd="0" destOrd="0" parTransId="{12BFCE14-79B7-4943-A1B4-83D2010B1E46}" sibTransId="{A3B8250B-480A-40AF-9E6E-FDB16082E2FA}"/>
    <dgm:cxn modelId="{133C133E-C981-4454-B3D6-B24C1EBF9377}" type="presOf" srcId="{9C5A7AEA-8B91-43DC-88BE-1DA18F2A22E2}" destId="{95B78AC5-211E-43FA-94DA-956386E1E323}" srcOrd="0" destOrd="0" presId="urn:microsoft.com/office/officeart/2005/8/layout/vList2"/>
    <dgm:cxn modelId="{321E7138-CB2D-4100-AF37-3A07F848F87C}" srcId="{082474BE-D563-497A-9DF0-1E19730763C5}" destId="{E98BC740-CAC2-41D1-8201-5D27F655B712}" srcOrd="2" destOrd="0" parTransId="{AA3F3D5E-796E-4683-B4C9-5706984A6AF1}" sibTransId="{30E351A5-9A90-4C7E-9480-87660150DA72}"/>
    <dgm:cxn modelId="{F3495409-A730-4D29-A8C1-E5FD213C8385}" type="presOf" srcId="{E98BC740-CAC2-41D1-8201-5D27F655B712}" destId="{5B93B51A-BA55-4AE3-BD5E-3FE675A98693}" srcOrd="0" destOrd="0" presId="urn:microsoft.com/office/officeart/2005/8/layout/vList2"/>
    <dgm:cxn modelId="{9EDF1FAE-BF17-448F-9510-20F69BD1CAE3}" type="presOf" srcId="{96095501-513B-4C92-829C-C46975D3DDB2}" destId="{3F2DC352-1369-4863-9E98-6BFD19D464B1}" srcOrd="0" destOrd="0" presId="urn:microsoft.com/office/officeart/2005/8/layout/vList2"/>
    <dgm:cxn modelId="{C5E94E2F-88C8-467F-859A-A9807C9E027E}" srcId="{082474BE-D563-497A-9DF0-1E19730763C5}" destId="{96095501-513B-4C92-829C-C46975D3DDB2}" srcOrd="0" destOrd="0" parTransId="{DFA6A712-2291-4962-8285-7DA8C5D774CF}" sibTransId="{A11448C1-AC7C-4713-AF8A-C4997682FC67}"/>
    <dgm:cxn modelId="{C07513BE-E04D-4743-B653-4A86FFC9DA6A}" type="presOf" srcId="{591E9B95-1A31-4B3D-AF47-9C65CEA9DA83}" destId="{090667B5-59B9-416A-9A30-90B4D9A4F6F4}" srcOrd="0" destOrd="0" presId="urn:microsoft.com/office/officeart/2005/8/layout/vList2"/>
    <dgm:cxn modelId="{FE7D7837-B207-4DD5-AFD6-6D1F073BBCD1}" srcId="{082474BE-D563-497A-9DF0-1E19730763C5}" destId="{591E9B95-1A31-4B3D-AF47-9C65CEA9DA83}" srcOrd="1" destOrd="0" parTransId="{02B0B422-77BD-4572-AC65-6CC671EBE6EF}" sibTransId="{66F3E3AF-C0E1-4A2F-9F17-654F39418620}"/>
    <dgm:cxn modelId="{99AA47F2-D442-4674-AA02-D7C69CE8A362}" type="presOf" srcId="{082474BE-D563-497A-9DF0-1E19730763C5}" destId="{AD542466-A82B-490D-AE92-8BBBF884DF65}" srcOrd="0" destOrd="0" presId="urn:microsoft.com/office/officeart/2005/8/layout/vList2"/>
    <dgm:cxn modelId="{C09E8841-039B-4F30-8A73-E2742AA4F39E}" type="presParOf" srcId="{AD542466-A82B-490D-AE92-8BBBF884DF65}" destId="{3F2DC352-1369-4863-9E98-6BFD19D464B1}" srcOrd="0" destOrd="0" presId="urn:microsoft.com/office/officeart/2005/8/layout/vList2"/>
    <dgm:cxn modelId="{45FA6661-1AAD-453D-8E92-58548B018EC0}" type="presParOf" srcId="{AD542466-A82B-490D-AE92-8BBBF884DF65}" destId="{3458F878-B063-42BF-9FDC-FCBC94D6AE41}" srcOrd="1" destOrd="0" presId="urn:microsoft.com/office/officeart/2005/8/layout/vList2"/>
    <dgm:cxn modelId="{DBE9A8E0-1CFF-49CB-A4E3-FDF6A4D96636}" type="presParOf" srcId="{AD542466-A82B-490D-AE92-8BBBF884DF65}" destId="{090667B5-59B9-416A-9A30-90B4D9A4F6F4}" srcOrd="2" destOrd="0" presId="urn:microsoft.com/office/officeart/2005/8/layout/vList2"/>
    <dgm:cxn modelId="{86F7B433-7F1B-401F-9BD1-2F1A7E4B10D5}" type="presParOf" srcId="{AD542466-A82B-490D-AE92-8BBBF884DF65}" destId="{95B78AC5-211E-43FA-94DA-956386E1E323}" srcOrd="3" destOrd="0" presId="urn:microsoft.com/office/officeart/2005/8/layout/vList2"/>
    <dgm:cxn modelId="{3966F39C-0DE3-4885-B35E-FBDA764433F0}" type="presParOf" srcId="{AD542466-A82B-490D-AE92-8BBBF884DF65}" destId="{5B93B51A-BA55-4AE3-BD5E-3FE675A9869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B9AC832-314E-47CC-84E0-96D842103FD0}" type="pres">
      <dgm:prSet presAssocID="{082474BE-D563-497A-9DF0-1E19730763C5}" presName="linear" presStyleCnt="0">
        <dgm:presLayoutVars>
          <dgm:animLvl val="lvl"/>
          <dgm:resizeHandles val="exact"/>
        </dgm:presLayoutVars>
      </dgm:prSet>
      <dgm:spPr/>
      <dgm:t>
        <a:bodyPr/>
        <a:lstStyle/>
        <a:p>
          <a:endParaRPr lang="en-US"/>
        </a:p>
      </dgm:t>
    </dgm:pt>
  </dgm:ptLst>
  <dgm:cxnLst>
    <dgm:cxn modelId="{3845BCC8-273F-4CBE-9A6C-2720DB365C56}" type="presOf" srcId="{082474BE-D563-497A-9DF0-1E19730763C5}" destId="{BB9AC832-314E-47CC-84E0-96D842103F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D542466-A82B-490D-AE92-8BBBF884DF65}" type="pres">
      <dgm:prSet presAssocID="{082474BE-D563-497A-9DF0-1E19730763C5}" presName="linear" presStyleCnt="0">
        <dgm:presLayoutVars>
          <dgm:animLvl val="lvl"/>
          <dgm:resizeHandles val="exact"/>
        </dgm:presLayoutVars>
      </dgm:prSet>
      <dgm:spPr/>
      <dgm:t>
        <a:bodyPr/>
        <a:lstStyle/>
        <a:p>
          <a:endParaRPr lang="en-US"/>
        </a:p>
      </dgm:t>
    </dgm:pt>
  </dgm:ptLst>
  <dgm:cxnLst>
    <dgm:cxn modelId="{57B1F4E8-C3D2-404D-B3E8-8B49A92D7305}" type="presOf" srcId="{082474BE-D563-497A-9DF0-1E19730763C5}" destId="{AD542466-A82B-490D-AE92-8BBBF884DF6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82474BE-D563-497A-9DF0-1E19730763C5}"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B647C710-F9CA-477A-8462-A13D72B31CB5}">
      <dgm:prSet/>
      <dgm:spPr/>
      <dgm:t>
        <a:bodyPr/>
        <a:lstStyle/>
        <a:p>
          <a:r>
            <a:rPr lang="en-US" dirty="0" smtClean="0"/>
            <a:t>Modules are specified and designed so that information (algorithm and data) contained within a module is inaccessible to other modules</a:t>
          </a:r>
          <a:endParaRPr lang="en-US" dirty="0"/>
        </a:p>
      </dgm:t>
    </dgm:pt>
    <dgm:pt modelId="{95C1B407-B1BF-4419-A189-642870706834}" type="parTrans" cxnId="{1FB91A95-51AC-4F83-A542-0FEA706305D2}">
      <dgm:prSet/>
      <dgm:spPr/>
      <dgm:t>
        <a:bodyPr/>
        <a:lstStyle/>
        <a:p>
          <a:endParaRPr lang="en-US"/>
        </a:p>
      </dgm:t>
    </dgm:pt>
    <dgm:pt modelId="{9BCF8510-A473-4916-B5F6-A7D03248A06E}" type="sibTrans" cxnId="{1FB91A95-51AC-4F83-A542-0FEA706305D2}">
      <dgm:prSet/>
      <dgm:spPr/>
      <dgm:t>
        <a:bodyPr/>
        <a:lstStyle/>
        <a:p>
          <a:endParaRPr lang="en-US"/>
        </a:p>
      </dgm:t>
    </dgm:pt>
    <dgm:pt modelId="{9FBB5826-9A80-4F47-A98B-44E7A3D1B1DD}">
      <dgm:prSet/>
      <dgm:spPr/>
      <dgm:t>
        <a:bodyPr/>
        <a:lstStyle/>
        <a:p>
          <a:r>
            <a:rPr lang="en-US" dirty="0" smtClean="0"/>
            <a:t>Useful</a:t>
          </a:r>
          <a:endParaRPr lang="en-US" dirty="0"/>
        </a:p>
      </dgm:t>
    </dgm:pt>
    <dgm:pt modelId="{F035EA33-B76F-4AB9-9469-F45462CD23E7}" type="parTrans" cxnId="{FC2F7DF7-0A4C-4DBC-BA5D-78F60CBAA77D}">
      <dgm:prSet/>
      <dgm:spPr/>
      <dgm:t>
        <a:bodyPr/>
        <a:lstStyle/>
        <a:p>
          <a:endParaRPr lang="en-US"/>
        </a:p>
      </dgm:t>
    </dgm:pt>
    <dgm:pt modelId="{9DEEAAA6-CA66-4FB7-9940-7320C25808A9}" type="sibTrans" cxnId="{FC2F7DF7-0A4C-4DBC-BA5D-78F60CBAA77D}">
      <dgm:prSet/>
      <dgm:spPr/>
      <dgm:t>
        <a:bodyPr/>
        <a:lstStyle/>
        <a:p>
          <a:endParaRPr lang="en-US"/>
        </a:p>
      </dgm:t>
    </dgm:pt>
    <dgm:pt modelId="{D28EA163-51F2-49A0-B8B1-F7C8A3B1FB1B}">
      <dgm:prSet/>
      <dgm:spPr/>
      <dgm:t>
        <a:bodyPr/>
        <a:lstStyle/>
        <a:p>
          <a:r>
            <a:rPr lang="en-US" dirty="0" smtClean="0"/>
            <a:t>When modifications are required during testing and maintenance</a:t>
          </a:r>
          <a:endParaRPr lang="en-US" dirty="0"/>
        </a:p>
      </dgm:t>
    </dgm:pt>
    <dgm:pt modelId="{427E48F1-AC51-4470-AB89-D9D3F28BCD8A}" type="parTrans" cxnId="{614C538A-7113-42C3-BBB3-C7E37C4AE7BC}">
      <dgm:prSet/>
      <dgm:spPr/>
      <dgm:t>
        <a:bodyPr/>
        <a:lstStyle/>
        <a:p>
          <a:endParaRPr lang="en-US"/>
        </a:p>
      </dgm:t>
    </dgm:pt>
    <dgm:pt modelId="{3B1AF25D-3879-4B0D-93A5-3182900770AC}" type="sibTrans" cxnId="{614C538A-7113-42C3-BBB3-C7E37C4AE7BC}">
      <dgm:prSet/>
      <dgm:spPr/>
      <dgm:t>
        <a:bodyPr/>
        <a:lstStyle/>
        <a:p>
          <a:endParaRPr lang="en-US"/>
        </a:p>
      </dgm:t>
    </dgm:pt>
    <dgm:pt modelId="{4B1160F8-2A36-40A1-88C0-2E10F3D6D92A}">
      <dgm:prSet/>
      <dgm:spPr/>
      <dgm:t>
        <a:bodyPr/>
        <a:lstStyle/>
        <a:p>
          <a:r>
            <a:rPr lang="en-US" dirty="0" smtClean="0"/>
            <a:t>Inadvertent errors introduced during modifications are less likely to propagate to other locations</a:t>
          </a:r>
          <a:endParaRPr lang="en-US" dirty="0"/>
        </a:p>
      </dgm:t>
    </dgm:pt>
    <dgm:pt modelId="{578A2072-1408-42EA-AEE4-CB21D9645949}" type="parTrans" cxnId="{B4EFF0FC-B82E-4502-ADEC-F5D971CA03C4}">
      <dgm:prSet/>
      <dgm:spPr/>
      <dgm:t>
        <a:bodyPr/>
        <a:lstStyle/>
        <a:p>
          <a:endParaRPr lang="en-US"/>
        </a:p>
      </dgm:t>
    </dgm:pt>
    <dgm:pt modelId="{301C8414-7296-49B1-A06C-2578E3A2198E}" type="sibTrans" cxnId="{B4EFF0FC-B82E-4502-ADEC-F5D971CA03C4}">
      <dgm:prSet/>
      <dgm:spPr/>
      <dgm:t>
        <a:bodyPr/>
        <a:lstStyle/>
        <a:p>
          <a:endParaRPr lang="en-US"/>
        </a:p>
      </dgm:t>
    </dgm:pt>
    <dgm:pt modelId="{0885E029-2125-4C37-8D9F-83A380AF6A66}" type="pres">
      <dgm:prSet presAssocID="{082474BE-D563-497A-9DF0-1E19730763C5}" presName="Name0" presStyleCnt="0">
        <dgm:presLayoutVars>
          <dgm:dir/>
          <dgm:resizeHandles val="exact"/>
        </dgm:presLayoutVars>
      </dgm:prSet>
      <dgm:spPr/>
      <dgm:t>
        <a:bodyPr/>
        <a:lstStyle/>
        <a:p>
          <a:endParaRPr lang="en-US"/>
        </a:p>
      </dgm:t>
    </dgm:pt>
    <dgm:pt modelId="{B0C88549-242D-4F3D-ABB4-0ABC17FA6BD3}" type="pres">
      <dgm:prSet presAssocID="{B647C710-F9CA-477A-8462-A13D72B31CB5}" presName="node" presStyleLbl="node1" presStyleIdx="0" presStyleCnt="2">
        <dgm:presLayoutVars>
          <dgm:bulletEnabled val="1"/>
        </dgm:presLayoutVars>
      </dgm:prSet>
      <dgm:spPr/>
    </dgm:pt>
    <dgm:pt modelId="{B2464BC4-3835-44C3-BBB0-81E2FB70A509}" type="pres">
      <dgm:prSet presAssocID="{9BCF8510-A473-4916-B5F6-A7D03248A06E}" presName="sibTrans" presStyleCnt="0"/>
      <dgm:spPr/>
    </dgm:pt>
    <dgm:pt modelId="{07EC96BA-54DD-42D0-A5F6-3212C0035B0A}" type="pres">
      <dgm:prSet presAssocID="{9FBB5826-9A80-4F47-A98B-44E7A3D1B1DD}" presName="node" presStyleLbl="node1" presStyleIdx="1" presStyleCnt="2">
        <dgm:presLayoutVars>
          <dgm:bulletEnabled val="1"/>
        </dgm:presLayoutVars>
      </dgm:prSet>
      <dgm:spPr/>
    </dgm:pt>
  </dgm:ptLst>
  <dgm:cxnLst>
    <dgm:cxn modelId="{1FB91A95-51AC-4F83-A542-0FEA706305D2}" srcId="{082474BE-D563-497A-9DF0-1E19730763C5}" destId="{B647C710-F9CA-477A-8462-A13D72B31CB5}" srcOrd="0" destOrd="0" parTransId="{95C1B407-B1BF-4419-A189-642870706834}" sibTransId="{9BCF8510-A473-4916-B5F6-A7D03248A06E}"/>
    <dgm:cxn modelId="{28BCBA1E-A4CF-4244-B1B2-64AD3523F479}" type="presOf" srcId="{B647C710-F9CA-477A-8462-A13D72B31CB5}" destId="{B0C88549-242D-4F3D-ABB4-0ABC17FA6BD3}" srcOrd="0" destOrd="0" presId="urn:microsoft.com/office/officeart/2005/8/layout/hList6"/>
    <dgm:cxn modelId="{614C538A-7113-42C3-BBB3-C7E37C4AE7BC}" srcId="{9FBB5826-9A80-4F47-A98B-44E7A3D1B1DD}" destId="{D28EA163-51F2-49A0-B8B1-F7C8A3B1FB1B}" srcOrd="0" destOrd="0" parTransId="{427E48F1-AC51-4470-AB89-D9D3F28BCD8A}" sibTransId="{3B1AF25D-3879-4B0D-93A5-3182900770AC}"/>
    <dgm:cxn modelId="{5DA473D1-E2E7-490D-A835-E3B0027B6262}" type="presOf" srcId="{4B1160F8-2A36-40A1-88C0-2E10F3D6D92A}" destId="{07EC96BA-54DD-42D0-A5F6-3212C0035B0A}" srcOrd="0" destOrd="2" presId="urn:microsoft.com/office/officeart/2005/8/layout/hList6"/>
    <dgm:cxn modelId="{50C01F17-E27A-4537-B4F2-0411F927F6AD}" type="presOf" srcId="{D28EA163-51F2-49A0-B8B1-F7C8A3B1FB1B}" destId="{07EC96BA-54DD-42D0-A5F6-3212C0035B0A}" srcOrd="0" destOrd="1" presId="urn:microsoft.com/office/officeart/2005/8/layout/hList6"/>
    <dgm:cxn modelId="{7EDD592D-66A2-4310-80AE-A39DBAEF4D9A}" type="presOf" srcId="{082474BE-D563-497A-9DF0-1E19730763C5}" destId="{0885E029-2125-4C37-8D9F-83A380AF6A66}" srcOrd="0" destOrd="0" presId="urn:microsoft.com/office/officeart/2005/8/layout/hList6"/>
    <dgm:cxn modelId="{FC2F7DF7-0A4C-4DBC-BA5D-78F60CBAA77D}" srcId="{082474BE-D563-497A-9DF0-1E19730763C5}" destId="{9FBB5826-9A80-4F47-A98B-44E7A3D1B1DD}" srcOrd="1" destOrd="0" parTransId="{F035EA33-B76F-4AB9-9469-F45462CD23E7}" sibTransId="{9DEEAAA6-CA66-4FB7-9940-7320C25808A9}"/>
    <dgm:cxn modelId="{B4EFF0FC-B82E-4502-ADEC-F5D971CA03C4}" srcId="{9FBB5826-9A80-4F47-A98B-44E7A3D1B1DD}" destId="{4B1160F8-2A36-40A1-88C0-2E10F3D6D92A}" srcOrd="1" destOrd="0" parTransId="{578A2072-1408-42EA-AEE4-CB21D9645949}" sibTransId="{301C8414-7296-49B1-A06C-2578E3A2198E}"/>
    <dgm:cxn modelId="{5289FC45-8FAB-4C5D-A9EA-01DEFD83F7B6}" type="presOf" srcId="{9FBB5826-9A80-4F47-A98B-44E7A3D1B1DD}" destId="{07EC96BA-54DD-42D0-A5F6-3212C0035B0A}" srcOrd="0" destOrd="0" presId="urn:microsoft.com/office/officeart/2005/8/layout/hList6"/>
    <dgm:cxn modelId="{5609F968-7B72-4741-878E-0F87A38B8874}" type="presParOf" srcId="{0885E029-2125-4C37-8D9F-83A380AF6A66}" destId="{B0C88549-242D-4F3D-ABB4-0ABC17FA6BD3}" srcOrd="0" destOrd="0" presId="urn:microsoft.com/office/officeart/2005/8/layout/hList6"/>
    <dgm:cxn modelId="{B735FA94-F783-41A7-8E86-CDDB7A8971A7}" type="presParOf" srcId="{0885E029-2125-4C37-8D9F-83A380AF6A66}" destId="{B2464BC4-3835-44C3-BBB0-81E2FB70A509}" srcOrd="1" destOrd="0" presId="urn:microsoft.com/office/officeart/2005/8/layout/hList6"/>
    <dgm:cxn modelId="{ECFA8D30-CF32-44FF-A4C6-B2F65F98BC65}" type="presParOf" srcId="{0885E029-2125-4C37-8D9F-83A380AF6A66}" destId="{07EC96BA-54DD-42D0-A5F6-3212C0035B0A}"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B444B16-AFAB-40F8-94C5-85D084DC9B7E}">
      <dgm:prSet/>
      <dgm:spPr/>
      <dgm:t>
        <a:bodyPr/>
        <a:lstStyle/>
        <a:p>
          <a:r>
            <a:rPr lang="en-US" dirty="0" smtClean="0"/>
            <a:t>Reduces the likelihood of “side effects”</a:t>
          </a:r>
          <a:endParaRPr lang="en-US" dirty="0"/>
        </a:p>
      </dgm:t>
    </dgm:pt>
    <dgm:pt modelId="{7C208994-7997-4659-AF67-2371BA3BD972}" type="parTrans" cxnId="{FC9292E6-3662-43EF-996E-6B5689903633}">
      <dgm:prSet/>
      <dgm:spPr/>
    </dgm:pt>
    <dgm:pt modelId="{E0C6C633-4171-46D8-B0BF-5AC9E9C3AD13}" type="sibTrans" cxnId="{FC9292E6-3662-43EF-996E-6B5689903633}">
      <dgm:prSet/>
      <dgm:spPr/>
    </dgm:pt>
    <dgm:pt modelId="{3F9AB2F9-36A5-4B96-B5B1-8BE173102895}">
      <dgm:prSet/>
      <dgm:spPr/>
      <dgm:t>
        <a:bodyPr/>
        <a:lstStyle/>
        <a:p>
          <a:r>
            <a:rPr lang="en-US" dirty="0" smtClean="0"/>
            <a:t>Limits the global impact of local design decisions</a:t>
          </a:r>
          <a:endParaRPr lang="en-US" dirty="0"/>
        </a:p>
      </dgm:t>
    </dgm:pt>
    <dgm:pt modelId="{FEA823D8-0249-43AB-A154-F31E408F0448}" type="parTrans" cxnId="{8D0B3352-9C0E-4FB5-9DDD-5C1724EB5BB3}">
      <dgm:prSet/>
      <dgm:spPr/>
    </dgm:pt>
    <dgm:pt modelId="{3D5C4122-615E-4143-BD3E-E05750A1FA40}" type="sibTrans" cxnId="{8D0B3352-9C0E-4FB5-9DDD-5C1724EB5BB3}">
      <dgm:prSet/>
      <dgm:spPr/>
    </dgm:pt>
    <dgm:pt modelId="{1C8930E9-68E3-467E-B316-6B2A3C74B90B}">
      <dgm:prSet/>
      <dgm:spPr/>
      <dgm:t>
        <a:bodyPr/>
        <a:lstStyle/>
        <a:p>
          <a:r>
            <a:rPr lang="en-US" dirty="0" smtClean="0"/>
            <a:t>Emphasizes communication through controlled interfaces</a:t>
          </a:r>
          <a:endParaRPr lang="en-US" dirty="0"/>
        </a:p>
      </dgm:t>
    </dgm:pt>
    <dgm:pt modelId="{938A2869-0E34-481E-9F2B-E2F1D9548074}" type="parTrans" cxnId="{003DAFC9-5B6B-4A13-B258-70F177D19DC7}">
      <dgm:prSet/>
      <dgm:spPr/>
    </dgm:pt>
    <dgm:pt modelId="{3E8DF29B-7172-4D92-BB43-8AEAA5976453}" type="sibTrans" cxnId="{003DAFC9-5B6B-4A13-B258-70F177D19DC7}">
      <dgm:prSet/>
      <dgm:spPr/>
    </dgm:pt>
    <dgm:pt modelId="{AB462C38-DE67-4704-90D9-E2274286F077}">
      <dgm:prSet/>
      <dgm:spPr/>
      <dgm:t>
        <a:bodyPr/>
        <a:lstStyle/>
        <a:p>
          <a:r>
            <a:rPr lang="en-US" dirty="0" smtClean="0"/>
            <a:t>Discourages the use of global data</a:t>
          </a:r>
          <a:endParaRPr lang="en-US" dirty="0"/>
        </a:p>
      </dgm:t>
    </dgm:pt>
    <dgm:pt modelId="{75DEB263-E413-4D54-B603-4B0E91957537}" type="parTrans" cxnId="{CD8BBEF4-7847-451F-AB37-BF7579B10BEF}">
      <dgm:prSet/>
      <dgm:spPr/>
    </dgm:pt>
    <dgm:pt modelId="{A4D959DE-5A27-4AAC-9C8B-8767AFA3C0F7}" type="sibTrans" cxnId="{CD8BBEF4-7847-451F-AB37-BF7579B10BEF}">
      <dgm:prSet/>
      <dgm:spPr/>
    </dgm:pt>
    <dgm:pt modelId="{5470DFAE-9187-494C-915E-BBE36C7600B1}">
      <dgm:prSet/>
      <dgm:spPr/>
      <dgm:t>
        <a:bodyPr/>
        <a:lstStyle/>
        <a:p>
          <a:r>
            <a:rPr lang="en-US" dirty="0" smtClean="0"/>
            <a:t>Leads to encapsulation – an attribute of high quality design</a:t>
          </a:r>
          <a:endParaRPr lang="en-US" dirty="0"/>
        </a:p>
      </dgm:t>
    </dgm:pt>
    <dgm:pt modelId="{0F9192EF-EFF0-4388-8E20-E4BB90CCC195}" type="parTrans" cxnId="{E8882804-38E5-4612-88D3-03C0B5BE530E}">
      <dgm:prSet/>
      <dgm:spPr/>
    </dgm:pt>
    <dgm:pt modelId="{35A91CDD-3EEB-4685-A8BA-4963E28B9785}" type="sibTrans" cxnId="{E8882804-38E5-4612-88D3-03C0B5BE530E}">
      <dgm:prSet/>
      <dgm:spPr/>
    </dgm:pt>
    <dgm:pt modelId="{BE2CF841-E2ED-4BF3-86C2-836FD0902805}">
      <dgm:prSet/>
      <dgm:spPr/>
      <dgm:t>
        <a:bodyPr/>
        <a:lstStyle/>
        <a:p>
          <a:r>
            <a:rPr lang="en-US" dirty="0" smtClean="0"/>
            <a:t>Results in higher quality software</a:t>
          </a:r>
          <a:endParaRPr lang="en-US" dirty="0"/>
        </a:p>
      </dgm:t>
    </dgm:pt>
    <dgm:pt modelId="{65C17A77-63DC-45E4-B0B2-99ECD95670E5}" type="parTrans" cxnId="{B96AFC44-8CDE-46AC-9A65-428C9A5E4FB3}">
      <dgm:prSet/>
      <dgm:spPr/>
    </dgm:pt>
    <dgm:pt modelId="{BB0B784B-0999-4F2A-8FB0-8C61574BEBA0}" type="sibTrans" cxnId="{B96AFC44-8CDE-46AC-9A65-428C9A5E4FB3}">
      <dgm:prSet/>
      <dgm:spPr/>
    </dgm:pt>
    <dgm:pt modelId="{1990B2C7-CDD6-4313-96F4-7E5437C6709F}" type="pres">
      <dgm:prSet presAssocID="{082474BE-D563-497A-9DF0-1E19730763C5}" presName="diagram" presStyleCnt="0">
        <dgm:presLayoutVars>
          <dgm:dir/>
          <dgm:resizeHandles val="exact"/>
        </dgm:presLayoutVars>
      </dgm:prSet>
      <dgm:spPr/>
      <dgm:t>
        <a:bodyPr/>
        <a:lstStyle/>
        <a:p>
          <a:endParaRPr lang="en-US"/>
        </a:p>
      </dgm:t>
    </dgm:pt>
    <dgm:pt modelId="{DB1A053F-1EE4-443D-A78E-AEE0E599E0E6}" type="pres">
      <dgm:prSet presAssocID="{EB444B16-AFAB-40F8-94C5-85D084DC9B7E}" presName="node" presStyleLbl="node1" presStyleIdx="0" presStyleCnt="6">
        <dgm:presLayoutVars>
          <dgm:bulletEnabled val="1"/>
        </dgm:presLayoutVars>
      </dgm:prSet>
      <dgm:spPr/>
    </dgm:pt>
    <dgm:pt modelId="{2262909B-E672-4DF9-A42B-AEA6A9B88226}" type="pres">
      <dgm:prSet presAssocID="{E0C6C633-4171-46D8-B0BF-5AC9E9C3AD13}" presName="sibTrans" presStyleCnt="0"/>
      <dgm:spPr/>
    </dgm:pt>
    <dgm:pt modelId="{6A9AD708-AA18-43A5-93D9-FD8C6E3C1FDD}" type="pres">
      <dgm:prSet presAssocID="{3F9AB2F9-36A5-4B96-B5B1-8BE173102895}" presName="node" presStyleLbl="node1" presStyleIdx="1" presStyleCnt="6">
        <dgm:presLayoutVars>
          <dgm:bulletEnabled val="1"/>
        </dgm:presLayoutVars>
      </dgm:prSet>
      <dgm:spPr/>
    </dgm:pt>
    <dgm:pt modelId="{AD1DAAB9-78D3-4428-A00E-AD4FD98EB7DB}" type="pres">
      <dgm:prSet presAssocID="{3D5C4122-615E-4143-BD3E-E05750A1FA40}" presName="sibTrans" presStyleCnt="0"/>
      <dgm:spPr/>
    </dgm:pt>
    <dgm:pt modelId="{76BB5040-05BE-4D60-9840-27A70A33878A}" type="pres">
      <dgm:prSet presAssocID="{1C8930E9-68E3-467E-B316-6B2A3C74B90B}" presName="node" presStyleLbl="node1" presStyleIdx="2" presStyleCnt="6">
        <dgm:presLayoutVars>
          <dgm:bulletEnabled val="1"/>
        </dgm:presLayoutVars>
      </dgm:prSet>
      <dgm:spPr/>
    </dgm:pt>
    <dgm:pt modelId="{2569789F-B16A-48B2-B11F-C46FAF62A7F9}" type="pres">
      <dgm:prSet presAssocID="{3E8DF29B-7172-4D92-BB43-8AEAA5976453}" presName="sibTrans" presStyleCnt="0"/>
      <dgm:spPr/>
    </dgm:pt>
    <dgm:pt modelId="{578F9440-4447-46CC-A44C-F5AE6FB6A680}" type="pres">
      <dgm:prSet presAssocID="{AB462C38-DE67-4704-90D9-E2274286F077}" presName="node" presStyleLbl="node1" presStyleIdx="3" presStyleCnt="6">
        <dgm:presLayoutVars>
          <dgm:bulletEnabled val="1"/>
        </dgm:presLayoutVars>
      </dgm:prSet>
      <dgm:spPr/>
    </dgm:pt>
    <dgm:pt modelId="{C4000B06-E9DA-490D-802C-1017064BC8CE}" type="pres">
      <dgm:prSet presAssocID="{A4D959DE-5A27-4AAC-9C8B-8767AFA3C0F7}" presName="sibTrans" presStyleCnt="0"/>
      <dgm:spPr/>
    </dgm:pt>
    <dgm:pt modelId="{F433CFA1-FD0A-49ED-A2E3-348CCB61CD0A}" type="pres">
      <dgm:prSet presAssocID="{5470DFAE-9187-494C-915E-BBE36C7600B1}" presName="node" presStyleLbl="node1" presStyleIdx="4" presStyleCnt="6">
        <dgm:presLayoutVars>
          <dgm:bulletEnabled val="1"/>
        </dgm:presLayoutVars>
      </dgm:prSet>
      <dgm:spPr/>
    </dgm:pt>
    <dgm:pt modelId="{BB424242-0F22-447E-A894-140B215F579C}" type="pres">
      <dgm:prSet presAssocID="{35A91CDD-3EEB-4685-A8BA-4963E28B9785}" presName="sibTrans" presStyleCnt="0"/>
      <dgm:spPr/>
    </dgm:pt>
    <dgm:pt modelId="{7EEF2CAD-6E4C-4BAC-842B-006B09A3D921}" type="pres">
      <dgm:prSet presAssocID="{BE2CF841-E2ED-4BF3-86C2-836FD0902805}" presName="node" presStyleLbl="node1" presStyleIdx="5" presStyleCnt="6">
        <dgm:presLayoutVars>
          <dgm:bulletEnabled val="1"/>
        </dgm:presLayoutVars>
      </dgm:prSet>
      <dgm:spPr/>
    </dgm:pt>
  </dgm:ptLst>
  <dgm:cxnLst>
    <dgm:cxn modelId="{E8882804-38E5-4612-88D3-03C0B5BE530E}" srcId="{082474BE-D563-497A-9DF0-1E19730763C5}" destId="{5470DFAE-9187-494C-915E-BBE36C7600B1}" srcOrd="4" destOrd="0" parTransId="{0F9192EF-EFF0-4388-8E20-E4BB90CCC195}" sibTransId="{35A91CDD-3EEB-4685-A8BA-4963E28B9785}"/>
    <dgm:cxn modelId="{CD8BBEF4-7847-451F-AB37-BF7579B10BEF}" srcId="{082474BE-D563-497A-9DF0-1E19730763C5}" destId="{AB462C38-DE67-4704-90D9-E2274286F077}" srcOrd="3" destOrd="0" parTransId="{75DEB263-E413-4D54-B603-4B0E91957537}" sibTransId="{A4D959DE-5A27-4AAC-9C8B-8767AFA3C0F7}"/>
    <dgm:cxn modelId="{88CEE3ED-A64D-42C8-AA4D-B40F76E64624}" type="presOf" srcId="{5470DFAE-9187-494C-915E-BBE36C7600B1}" destId="{F433CFA1-FD0A-49ED-A2E3-348CCB61CD0A}" srcOrd="0" destOrd="0" presId="urn:microsoft.com/office/officeart/2005/8/layout/default"/>
    <dgm:cxn modelId="{8D0B3352-9C0E-4FB5-9DDD-5C1724EB5BB3}" srcId="{082474BE-D563-497A-9DF0-1E19730763C5}" destId="{3F9AB2F9-36A5-4B96-B5B1-8BE173102895}" srcOrd="1" destOrd="0" parTransId="{FEA823D8-0249-43AB-A154-F31E408F0448}" sibTransId="{3D5C4122-615E-4143-BD3E-E05750A1FA40}"/>
    <dgm:cxn modelId="{003DAFC9-5B6B-4A13-B258-70F177D19DC7}" srcId="{082474BE-D563-497A-9DF0-1E19730763C5}" destId="{1C8930E9-68E3-467E-B316-6B2A3C74B90B}" srcOrd="2" destOrd="0" parTransId="{938A2869-0E34-481E-9F2B-E2F1D9548074}" sibTransId="{3E8DF29B-7172-4D92-BB43-8AEAA5976453}"/>
    <dgm:cxn modelId="{88A9D27D-C8F0-4DE7-AFB6-91CEC45143AB}" type="presOf" srcId="{1C8930E9-68E3-467E-B316-6B2A3C74B90B}" destId="{76BB5040-05BE-4D60-9840-27A70A33878A}" srcOrd="0" destOrd="0" presId="urn:microsoft.com/office/officeart/2005/8/layout/default"/>
    <dgm:cxn modelId="{25930E9E-EFCD-4A63-83CC-02F4E47532DC}" type="presOf" srcId="{EB444B16-AFAB-40F8-94C5-85D084DC9B7E}" destId="{DB1A053F-1EE4-443D-A78E-AEE0E599E0E6}" srcOrd="0" destOrd="0" presId="urn:microsoft.com/office/officeart/2005/8/layout/default"/>
    <dgm:cxn modelId="{FC9292E6-3662-43EF-996E-6B5689903633}" srcId="{082474BE-D563-497A-9DF0-1E19730763C5}" destId="{EB444B16-AFAB-40F8-94C5-85D084DC9B7E}" srcOrd="0" destOrd="0" parTransId="{7C208994-7997-4659-AF67-2371BA3BD972}" sibTransId="{E0C6C633-4171-46D8-B0BF-5AC9E9C3AD13}"/>
    <dgm:cxn modelId="{0E3263F2-9882-474C-A983-02B8EE16276D}" type="presOf" srcId="{3F9AB2F9-36A5-4B96-B5B1-8BE173102895}" destId="{6A9AD708-AA18-43A5-93D9-FD8C6E3C1FDD}" srcOrd="0" destOrd="0" presId="urn:microsoft.com/office/officeart/2005/8/layout/default"/>
    <dgm:cxn modelId="{68B1CD57-10E6-4FD4-A452-2BC0D3A7C786}" type="presOf" srcId="{BE2CF841-E2ED-4BF3-86C2-836FD0902805}" destId="{7EEF2CAD-6E4C-4BAC-842B-006B09A3D921}" srcOrd="0" destOrd="0" presId="urn:microsoft.com/office/officeart/2005/8/layout/default"/>
    <dgm:cxn modelId="{B96AFC44-8CDE-46AC-9A65-428C9A5E4FB3}" srcId="{082474BE-D563-497A-9DF0-1E19730763C5}" destId="{BE2CF841-E2ED-4BF3-86C2-836FD0902805}" srcOrd="5" destOrd="0" parTransId="{65C17A77-63DC-45E4-B0B2-99ECD95670E5}" sibTransId="{BB0B784B-0999-4F2A-8FB0-8C61574BEBA0}"/>
    <dgm:cxn modelId="{1B511D4A-E96A-417B-AC49-0123E7F266C6}" type="presOf" srcId="{082474BE-D563-497A-9DF0-1E19730763C5}" destId="{1990B2C7-CDD6-4313-96F4-7E5437C6709F}" srcOrd="0" destOrd="0" presId="urn:microsoft.com/office/officeart/2005/8/layout/default"/>
    <dgm:cxn modelId="{EC0C7025-5499-471F-9F78-451EAB710971}" type="presOf" srcId="{AB462C38-DE67-4704-90D9-E2274286F077}" destId="{578F9440-4447-46CC-A44C-F5AE6FB6A680}" srcOrd="0" destOrd="0" presId="urn:microsoft.com/office/officeart/2005/8/layout/default"/>
    <dgm:cxn modelId="{943587CB-26E4-4EDB-AE8D-352FDA05DACC}" type="presParOf" srcId="{1990B2C7-CDD6-4313-96F4-7E5437C6709F}" destId="{DB1A053F-1EE4-443D-A78E-AEE0E599E0E6}" srcOrd="0" destOrd="0" presId="urn:microsoft.com/office/officeart/2005/8/layout/default"/>
    <dgm:cxn modelId="{D431C7E1-4A9C-4F5F-92D9-ABE33AF06A4A}" type="presParOf" srcId="{1990B2C7-CDD6-4313-96F4-7E5437C6709F}" destId="{2262909B-E672-4DF9-A42B-AEA6A9B88226}" srcOrd="1" destOrd="0" presId="urn:microsoft.com/office/officeart/2005/8/layout/default"/>
    <dgm:cxn modelId="{413BA2A8-1D4F-4145-87C2-E5D96021C2A9}" type="presParOf" srcId="{1990B2C7-CDD6-4313-96F4-7E5437C6709F}" destId="{6A9AD708-AA18-43A5-93D9-FD8C6E3C1FDD}" srcOrd="2" destOrd="0" presId="urn:microsoft.com/office/officeart/2005/8/layout/default"/>
    <dgm:cxn modelId="{1E79D264-0DA6-4245-8C0C-2470023BC490}" type="presParOf" srcId="{1990B2C7-CDD6-4313-96F4-7E5437C6709F}" destId="{AD1DAAB9-78D3-4428-A00E-AD4FD98EB7DB}" srcOrd="3" destOrd="0" presId="urn:microsoft.com/office/officeart/2005/8/layout/default"/>
    <dgm:cxn modelId="{E0AEF188-4137-4EA3-8E77-E1C0B8164616}" type="presParOf" srcId="{1990B2C7-CDD6-4313-96F4-7E5437C6709F}" destId="{76BB5040-05BE-4D60-9840-27A70A33878A}" srcOrd="4" destOrd="0" presId="urn:microsoft.com/office/officeart/2005/8/layout/default"/>
    <dgm:cxn modelId="{A4A0774B-08FA-4DA2-ABA2-BF27682FA084}" type="presParOf" srcId="{1990B2C7-CDD6-4313-96F4-7E5437C6709F}" destId="{2569789F-B16A-48B2-B11F-C46FAF62A7F9}" srcOrd="5" destOrd="0" presId="urn:microsoft.com/office/officeart/2005/8/layout/default"/>
    <dgm:cxn modelId="{8D82CF3A-71CB-4DA0-AF70-655869DBD55D}" type="presParOf" srcId="{1990B2C7-CDD6-4313-96F4-7E5437C6709F}" destId="{578F9440-4447-46CC-A44C-F5AE6FB6A680}" srcOrd="6" destOrd="0" presId="urn:microsoft.com/office/officeart/2005/8/layout/default"/>
    <dgm:cxn modelId="{F28D5079-14CB-41B9-913E-88CD68DA8E12}" type="presParOf" srcId="{1990B2C7-CDD6-4313-96F4-7E5437C6709F}" destId="{C4000B06-E9DA-490D-802C-1017064BC8CE}" srcOrd="7" destOrd="0" presId="urn:microsoft.com/office/officeart/2005/8/layout/default"/>
    <dgm:cxn modelId="{031F40E9-1508-4F81-AF27-7AACF97314D7}" type="presParOf" srcId="{1990B2C7-CDD6-4313-96F4-7E5437C6709F}" destId="{F433CFA1-FD0A-49ED-A2E3-348CCB61CD0A}" srcOrd="8" destOrd="0" presId="urn:microsoft.com/office/officeart/2005/8/layout/default"/>
    <dgm:cxn modelId="{845535CD-6C8D-4BF1-8BFC-3CE9C79BF8DA}" type="presParOf" srcId="{1990B2C7-CDD6-4313-96F4-7E5437C6709F}" destId="{BB424242-0F22-447E-A894-140B215F579C}" srcOrd="9" destOrd="0" presId="urn:microsoft.com/office/officeart/2005/8/layout/default"/>
    <dgm:cxn modelId="{EE342F37-4298-4772-88DD-F1B8D70B0576}" type="presParOf" srcId="{1990B2C7-CDD6-4313-96F4-7E5437C6709F}" destId="{7EEF2CAD-6E4C-4BAC-842B-006B09A3D92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2474BE-D563-497A-9DF0-1E19730763C5}" type="doc">
      <dgm:prSet loTypeId="urn:microsoft.com/office/officeart/2005/8/layout/hProcess7" loCatId="process" qsTypeId="urn:microsoft.com/office/officeart/2005/8/quickstyle/simple1" qsCatId="simple" csTypeId="urn:microsoft.com/office/officeart/2005/8/colors/colorful5" csCatId="colorful" phldr="1"/>
      <dgm:spPr/>
      <dgm:t>
        <a:bodyPr/>
        <a:lstStyle/>
        <a:p>
          <a:endParaRPr lang="en-US"/>
        </a:p>
      </dgm:t>
    </dgm:pt>
    <dgm:pt modelId="{5FFC7AC5-A5B8-4657-A123-9BF42BD957AA}">
      <dgm:prSet/>
      <dgm:spPr/>
      <dgm:t>
        <a:bodyPr/>
        <a:lstStyle/>
        <a:p>
          <a:r>
            <a:rPr lang="en-US" dirty="0" smtClean="0"/>
            <a:t>Open</a:t>
          </a:r>
          <a:endParaRPr lang="en-US" dirty="0"/>
        </a:p>
      </dgm:t>
    </dgm:pt>
    <dgm:pt modelId="{7C965245-52CB-4837-8E2A-CCD65A813AAF}" type="parTrans" cxnId="{F2DE28E7-1ED1-499D-86C6-08CBFE62B377}">
      <dgm:prSet/>
      <dgm:spPr/>
      <dgm:t>
        <a:bodyPr/>
        <a:lstStyle/>
        <a:p>
          <a:endParaRPr lang="en-US"/>
        </a:p>
      </dgm:t>
    </dgm:pt>
    <dgm:pt modelId="{106DEB7C-9863-424F-A9A9-BADF154F9DE7}" type="sibTrans" cxnId="{F2DE28E7-1ED1-499D-86C6-08CBFE62B377}">
      <dgm:prSet/>
      <dgm:spPr/>
      <dgm:t>
        <a:bodyPr/>
        <a:lstStyle/>
        <a:p>
          <a:endParaRPr lang="en-US"/>
        </a:p>
      </dgm:t>
    </dgm:pt>
    <dgm:pt modelId="{32AC75B9-AA22-48B2-9CDA-CF4B03183793}">
      <dgm:prSet/>
      <dgm:spPr/>
      <dgm:t>
        <a:bodyPr/>
        <a:lstStyle/>
        <a:p>
          <a:endParaRPr lang="en-US" dirty="0"/>
        </a:p>
      </dgm:t>
    </dgm:pt>
    <dgm:pt modelId="{0B342568-8885-4933-A3F1-F712FAC3BD41}" type="parTrans" cxnId="{129C37B6-4CED-431E-9A5F-3C205D53B1E1}">
      <dgm:prSet/>
      <dgm:spPr/>
      <dgm:t>
        <a:bodyPr/>
        <a:lstStyle/>
        <a:p>
          <a:endParaRPr lang="en-US"/>
        </a:p>
      </dgm:t>
    </dgm:pt>
    <dgm:pt modelId="{0E727E81-6D7C-4C52-8BF1-90737389554C}" type="sibTrans" cxnId="{129C37B6-4CED-431E-9A5F-3C205D53B1E1}">
      <dgm:prSet/>
      <dgm:spPr/>
      <dgm:t>
        <a:bodyPr/>
        <a:lstStyle/>
        <a:p>
          <a:endParaRPr lang="en-US"/>
        </a:p>
      </dgm:t>
    </dgm:pt>
    <dgm:pt modelId="{53AC4E6A-2F94-4A31-B84B-D3AC9D53E1F8}">
      <dgm:prSet custT="1"/>
      <dgm:spPr/>
      <dgm:t>
        <a:bodyPr/>
        <a:lstStyle/>
        <a:p>
          <a:r>
            <a:rPr lang="en-US" sz="2400" dirty="0" smtClean="0"/>
            <a:t>Walk to door;</a:t>
          </a:r>
          <a:endParaRPr lang="en-US" sz="2400" dirty="0"/>
        </a:p>
      </dgm:t>
    </dgm:pt>
    <dgm:pt modelId="{A0492448-218C-4A4E-841C-DDD20EDD332F}" type="parTrans" cxnId="{6AFC8B57-EB7B-42EC-B1E2-9AE9299AF9FD}">
      <dgm:prSet/>
      <dgm:spPr/>
      <dgm:t>
        <a:bodyPr/>
        <a:lstStyle/>
        <a:p>
          <a:endParaRPr lang="en-US"/>
        </a:p>
      </dgm:t>
    </dgm:pt>
    <dgm:pt modelId="{C7E22228-3D70-4591-A99D-08BA132F32C4}" type="sibTrans" cxnId="{6AFC8B57-EB7B-42EC-B1E2-9AE9299AF9FD}">
      <dgm:prSet/>
      <dgm:spPr/>
      <dgm:t>
        <a:bodyPr/>
        <a:lstStyle/>
        <a:p>
          <a:endParaRPr lang="en-US"/>
        </a:p>
      </dgm:t>
    </dgm:pt>
    <dgm:pt modelId="{EDFFFA44-A1BE-4A6D-97F1-C5353B8D9591}">
      <dgm:prSet/>
      <dgm:spPr/>
      <dgm:t>
        <a:bodyPr/>
        <a:lstStyle/>
        <a:p>
          <a:endParaRPr lang="en-US" dirty="0"/>
        </a:p>
      </dgm:t>
    </dgm:pt>
    <dgm:pt modelId="{57933371-227A-4A39-9083-3C936ACB2425}" type="parTrans" cxnId="{9FA65282-E731-46BF-95AB-B71D8FD555A8}">
      <dgm:prSet/>
      <dgm:spPr/>
      <dgm:t>
        <a:bodyPr/>
        <a:lstStyle/>
        <a:p>
          <a:endParaRPr lang="en-US"/>
        </a:p>
      </dgm:t>
    </dgm:pt>
    <dgm:pt modelId="{A43F546D-5156-4A9E-B70F-57372291BCFC}" type="sibTrans" cxnId="{9FA65282-E731-46BF-95AB-B71D8FD555A8}">
      <dgm:prSet/>
      <dgm:spPr/>
      <dgm:t>
        <a:bodyPr/>
        <a:lstStyle/>
        <a:p>
          <a:endParaRPr lang="en-US"/>
        </a:p>
      </dgm:t>
    </dgm:pt>
    <dgm:pt modelId="{377C0E1F-478E-4316-B042-326B5A553DB3}">
      <dgm:prSet custT="1"/>
      <dgm:spPr/>
      <dgm:t>
        <a:bodyPr/>
        <a:lstStyle/>
        <a:p>
          <a:r>
            <a:rPr lang="en-US" sz="2400" dirty="0" smtClean="0"/>
            <a:t>Reach for knob;</a:t>
          </a:r>
          <a:endParaRPr lang="en-US" sz="2400" dirty="0"/>
        </a:p>
      </dgm:t>
    </dgm:pt>
    <dgm:pt modelId="{5FFDE15E-D20F-4800-84BE-E2180B2C25FB}" type="parTrans" cxnId="{D46756B1-CEF1-4ECF-B1C4-6154D2E7716A}">
      <dgm:prSet/>
      <dgm:spPr/>
      <dgm:t>
        <a:bodyPr/>
        <a:lstStyle/>
        <a:p>
          <a:endParaRPr lang="en-US"/>
        </a:p>
      </dgm:t>
    </dgm:pt>
    <dgm:pt modelId="{2EB91929-EE4D-4649-B7E1-6EFD2FC8B7E9}" type="sibTrans" cxnId="{D46756B1-CEF1-4ECF-B1C4-6154D2E7716A}">
      <dgm:prSet/>
      <dgm:spPr/>
      <dgm:t>
        <a:bodyPr/>
        <a:lstStyle/>
        <a:p>
          <a:endParaRPr lang="en-US"/>
        </a:p>
      </dgm:t>
    </dgm:pt>
    <dgm:pt modelId="{988BC006-6CC8-48FD-85E5-AACF05F5E85A}">
      <dgm:prSet custT="1"/>
      <dgm:spPr/>
      <dgm:t>
        <a:bodyPr/>
        <a:lstStyle/>
        <a:p>
          <a:r>
            <a:rPr lang="en-US" sz="2400" dirty="0" smtClean="0"/>
            <a:t>Open door;</a:t>
          </a:r>
          <a:endParaRPr lang="en-US" sz="2400" dirty="0"/>
        </a:p>
      </dgm:t>
    </dgm:pt>
    <dgm:pt modelId="{D0B15A71-FA26-4A14-9040-F2FBF41FBC19}" type="parTrans" cxnId="{3C59033A-8590-4A70-B938-85B6FBE5F977}">
      <dgm:prSet/>
      <dgm:spPr/>
      <dgm:t>
        <a:bodyPr/>
        <a:lstStyle/>
        <a:p>
          <a:endParaRPr lang="en-US"/>
        </a:p>
      </dgm:t>
    </dgm:pt>
    <dgm:pt modelId="{29E2E254-74EA-4FF7-BDF6-2DA095E0557D}" type="sibTrans" cxnId="{3C59033A-8590-4A70-B938-85B6FBE5F977}">
      <dgm:prSet/>
      <dgm:spPr/>
      <dgm:t>
        <a:bodyPr/>
        <a:lstStyle/>
        <a:p>
          <a:endParaRPr lang="en-US"/>
        </a:p>
      </dgm:t>
    </dgm:pt>
    <dgm:pt modelId="{593044FC-CEE9-4B39-A5BC-A21C48A4730C}">
      <dgm:prSet custT="1"/>
      <dgm:spPr/>
      <dgm:t>
        <a:bodyPr/>
        <a:lstStyle/>
        <a:p>
          <a:r>
            <a:rPr lang="en-US" sz="2400" dirty="0" smtClean="0"/>
            <a:t>Walk through;</a:t>
          </a:r>
          <a:endParaRPr lang="en-US" sz="2400" dirty="0"/>
        </a:p>
      </dgm:t>
    </dgm:pt>
    <dgm:pt modelId="{B95836B2-A059-4E1A-8DDB-CCEDADEE3740}" type="parTrans" cxnId="{C3F5964D-26A4-40A2-B3C8-49AC121E51D3}">
      <dgm:prSet/>
      <dgm:spPr/>
      <dgm:t>
        <a:bodyPr/>
        <a:lstStyle/>
        <a:p>
          <a:endParaRPr lang="en-US"/>
        </a:p>
      </dgm:t>
    </dgm:pt>
    <dgm:pt modelId="{702A3C05-995B-4B49-A6F7-5542F8EE6059}" type="sibTrans" cxnId="{C3F5964D-26A4-40A2-B3C8-49AC121E51D3}">
      <dgm:prSet/>
      <dgm:spPr/>
      <dgm:t>
        <a:bodyPr/>
        <a:lstStyle/>
        <a:p>
          <a:endParaRPr lang="en-US"/>
        </a:p>
      </dgm:t>
    </dgm:pt>
    <dgm:pt modelId="{8C5C349A-A5A1-43EB-A7F9-A23B626749E6}">
      <dgm:prSet custT="1"/>
      <dgm:spPr/>
      <dgm:t>
        <a:bodyPr/>
        <a:lstStyle/>
        <a:p>
          <a:r>
            <a:rPr lang="en-US" sz="2400" dirty="0" smtClean="0"/>
            <a:t>Close door.</a:t>
          </a:r>
          <a:endParaRPr lang="en-US" sz="2400" dirty="0"/>
        </a:p>
      </dgm:t>
    </dgm:pt>
    <dgm:pt modelId="{5A11BB85-029B-4F08-821F-C0D94EE2860F}" type="parTrans" cxnId="{0EAA5049-733F-4FCE-9251-54387C53AA58}">
      <dgm:prSet/>
      <dgm:spPr/>
      <dgm:t>
        <a:bodyPr/>
        <a:lstStyle/>
        <a:p>
          <a:endParaRPr lang="en-US"/>
        </a:p>
      </dgm:t>
    </dgm:pt>
    <dgm:pt modelId="{7E6BA8C3-A5CA-48D0-B574-F60DF60B47DA}" type="sibTrans" cxnId="{0EAA5049-733F-4FCE-9251-54387C53AA58}">
      <dgm:prSet/>
      <dgm:spPr/>
      <dgm:t>
        <a:bodyPr/>
        <a:lstStyle/>
        <a:p>
          <a:endParaRPr lang="en-US"/>
        </a:p>
      </dgm:t>
    </dgm:pt>
    <dgm:pt modelId="{78936BDF-F29A-4F1A-91F6-F7DF6C52BFBF}">
      <dgm:prSet custT="1"/>
      <dgm:spPr/>
      <dgm:t>
        <a:bodyPr/>
        <a:lstStyle/>
        <a:p>
          <a:r>
            <a:rPr lang="en-US" sz="2000" dirty="0" smtClean="0"/>
            <a:t>Repeat until door opens</a:t>
          </a:r>
          <a:endParaRPr lang="en-US" sz="2000" dirty="0"/>
        </a:p>
      </dgm:t>
    </dgm:pt>
    <dgm:pt modelId="{90FAC386-8DF9-46FA-A255-56E253321F5D}" type="parTrans" cxnId="{5898CF62-1B98-4076-B7F2-2D9F0A1D15E5}">
      <dgm:prSet/>
      <dgm:spPr/>
      <dgm:t>
        <a:bodyPr/>
        <a:lstStyle/>
        <a:p>
          <a:endParaRPr lang="en-US"/>
        </a:p>
      </dgm:t>
    </dgm:pt>
    <dgm:pt modelId="{F3690003-CCE3-4178-AFBE-ED7E25A05D59}" type="sibTrans" cxnId="{5898CF62-1B98-4076-B7F2-2D9F0A1D15E5}">
      <dgm:prSet/>
      <dgm:spPr/>
      <dgm:t>
        <a:bodyPr/>
        <a:lstStyle/>
        <a:p>
          <a:endParaRPr lang="en-US"/>
        </a:p>
      </dgm:t>
    </dgm:pt>
    <dgm:pt modelId="{F676F804-998A-40AB-8F3A-3D9B37A47E08}">
      <dgm:prSet/>
      <dgm:spPr/>
      <dgm:t>
        <a:bodyPr/>
        <a:lstStyle/>
        <a:p>
          <a:endParaRPr lang="en-US" sz="1900" dirty="0"/>
        </a:p>
      </dgm:t>
    </dgm:pt>
    <dgm:pt modelId="{B1FAD36B-D7DB-4C29-800C-ABD9C2F5436B}" type="parTrans" cxnId="{A6BF7EEC-D7E6-4889-BDE7-E5E07D5FDD0D}">
      <dgm:prSet/>
      <dgm:spPr/>
      <dgm:t>
        <a:bodyPr/>
        <a:lstStyle/>
        <a:p>
          <a:endParaRPr lang="en-US"/>
        </a:p>
      </dgm:t>
    </dgm:pt>
    <dgm:pt modelId="{5F2CED5A-2DD4-4487-916A-A4632E8EF9A0}" type="sibTrans" cxnId="{A6BF7EEC-D7E6-4889-BDE7-E5E07D5FDD0D}">
      <dgm:prSet/>
      <dgm:spPr/>
      <dgm:t>
        <a:bodyPr/>
        <a:lstStyle/>
        <a:p>
          <a:endParaRPr lang="en-US"/>
        </a:p>
      </dgm:t>
    </dgm:pt>
    <dgm:pt modelId="{C48962D1-BA81-44FC-A648-CD145CA4ACC1}">
      <dgm:prSet custT="1"/>
      <dgm:spPr/>
      <dgm:t>
        <a:bodyPr/>
        <a:lstStyle/>
        <a:p>
          <a:r>
            <a:rPr lang="en-US" sz="2000" dirty="0" smtClean="0"/>
            <a:t>Turn knob clockwise;</a:t>
          </a:r>
          <a:endParaRPr lang="en-US" sz="2000" dirty="0"/>
        </a:p>
      </dgm:t>
    </dgm:pt>
    <dgm:pt modelId="{7ED9B49D-2DF8-4556-B6C8-2E31B9CB0F69}" type="parTrans" cxnId="{84AB3415-D94F-40DB-B687-79700AE503E4}">
      <dgm:prSet/>
      <dgm:spPr/>
      <dgm:t>
        <a:bodyPr/>
        <a:lstStyle/>
        <a:p>
          <a:endParaRPr lang="en-US"/>
        </a:p>
      </dgm:t>
    </dgm:pt>
    <dgm:pt modelId="{B8BD279F-FB74-4147-9381-9F20A50AAA50}" type="sibTrans" cxnId="{84AB3415-D94F-40DB-B687-79700AE503E4}">
      <dgm:prSet/>
      <dgm:spPr/>
      <dgm:t>
        <a:bodyPr/>
        <a:lstStyle/>
        <a:p>
          <a:endParaRPr lang="en-US"/>
        </a:p>
      </dgm:t>
    </dgm:pt>
    <dgm:pt modelId="{CD8B4CBA-8E3C-4B3A-94C4-9C9FB3F7B6C8}">
      <dgm:prSet custT="1"/>
      <dgm:spPr/>
      <dgm:t>
        <a:bodyPr/>
        <a:lstStyle/>
        <a:p>
          <a:r>
            <a:rPr lang="en-US" sz="2000" dirty="0" smtClean="0"/>
            <a:t>If knob doesn’t turn then</a:t>
          </a:r>
          <a:endParaRPr lang="en-US" sz="2000" dirty="0"/>
        </a:p>
      </dgm:t>
    </dgm:pt>
    <dgm:pt modelId="{1B4F432D-9E4D-4DF5-8D1A-3EA786DED4DF}" type="parTrans" cxnId="{EF6DAB0E-9892-4CE3-ACB5-8B34B307656A}">
      <dgm:prSet/>
      <dgm:spPr/>
      <dgm:t>
        <a:bodyPr/>
        <a:lstStyle/>
        <a:p>
          <a:endParaRPr lang="en-US"/>
        </a:p>
      </dgm:t>
    </dgm:pt>
    <dgm:pt modelId="{F203980E-27DF-4BD1-B3C1-CBF2A94BDC1B}" type="sibTrans" cxnId="{EF6DAB0E-9892-4CE3-ACB5-8B34B307656A}">
      <dgm:prSet/>
      <dgm:spPr/>
      <dgm:t>
        <a:bodyPr/>
        <a:lstStyle/>
        <a:p>
          <a:endParaRPr lang="en-US"/>
        </a:p>
      </dgm:t>
    </dgm:pt>
    <dgm:pt modelId="{2C451E5E-A092-4C84-9625-A3F9C6463940}">
      <dgm:prSet custT="1"/>
      <dgm:spPr/>
      <dgm:t>
        <a:bodyPr/>
        <a:lstStyle/>
        <a:p>
          <a:r>
            <a:rPr lang="en-US" sz="2000" dirty="0" smtClean="0"/>
            <a:t>Insert in lock</a:t>
          </a:r>
          <a:endParaRPr lang="en-US" sz="2000" dirty="0"/>
        </a:p>
      </dgm:t>
    </dgm:pt>
    <dgm:pt modelId="{DDD2DE7F-2C9E-4BBA-9846-BD391DAE5F18}" type="parTrans" cxnId="{FFBDA45D-31E5-4F51-9D43-C11FA2934413}">
      <dgm:prSet/>
      <dgm:spPr/>
      <dgm:t>
        <a:bodyPr/>
        <a:lstStyle/>
        <a:p>
          <a:endParaRPr lang="en-US"/>
        </a:p>
      </dgm:t>
    </dgm:pt>
    <dgm:pt modelId="{B5482C3E-3717-4B88-9B56-88EC7F745B14}" type="sibTrans" cxnId="{FFBDA45D-31E5-4F51-9D43-C11FA2934413}">
      <dgm:prSet/>
      <dgm:spPr/>
      <dgm:t>
        <a:bodyPr/>
        <a:lstStyle/>
        <a:p>
          <a:endParaRPr lang="en-US"/>
        </a:p>
      </dgm:t>
    </dgm:pt>
    <dgm:pt modelId="{C5C3F076-941F-4E4A-B0CF-2F941EBBF833}">
      <dgm:prSet custT="1"/>
      <dgm:spPr/>
      <dgm:t>
        <a:bodyPr/>
        <a:lstStyle/>
        <a:p>
          <a:r>
            <a:rPr lang="en-US" sz="2000" dirty="0" smtClean="0"/>
            <a:t>find correct key;</a:t>
          </a:r>
          <a:endParaRPr lang="en-US" sz="2000" dirty="0"/>
        </a:p>
      </dgm:t>
    </dgm:pt>
    <dgm:pt modelId="{CD1EAC83-F9B2-4ABC-A5DB-A7768374FD17}" type="parTrans" cxnId="{B7E46387-F4EC-485F-BBCC-3BA620F42B4A}">
      <dgm:prSet/>
      <dgm:spPr/>
      <dgm:t>
        <a:bodyPr/>
        <a:lstStyle/>
        <a:p>
          <a:endParaRPr lang="en-US"/>
        </a:p>
      </dgm:t>
    </dgm:pt>
    <dgm:pt modelId="{08428131-AA6C-4952-9DDA-5E4363529712}" type="sibTrans" cxnId="{B7E46387-F4EC-485F-BBCC-3BA620F42B4A}">
      <dgm:prSet/>
      <dgm:spPr/>
      <dgm:t>
        <a:bodyPr/>
        <a:lstStyle/>
        <a:p>
          <a:endParaRPr lang="en-US"/>
        </a:p>
      </dgm:t>
    </dgm:pt>
    <dgm:pt modelId="{D8888C2F-FB37-4224-95F0-2946014BD147}">
      <dgm:prSet custT="1"/>
      <dgm:spPr/>
      <dgm:t>
        <a:bodyPr/>
        <a:lstStyle/>
        <a:p>
          <a:r>
            <a:rPr lang="en-US" sz="2000" dirty="0" err="1" smtClean="0"/>
            <a:t>endif</a:t>
          </a:r>
          <a:endParaRPr lang="en-US" sz="2000" dirty="0"/>
        </a:p>
      </dgm:t>
    </dgm:pt>
    <dgm:pt modelId="{3DAB65EE-2038-4CC2-82FB-D55972E28582}" type="parTrans" cxnId="{F50799A7-52DC-4450-8538-7518C917CCB1}">
      <dgm:prSet/>
      <dgm:spPr/>
      <dgm:t>
        <a:bodyPr/>
        <a:lstStyle/>
        <a:p>
          <a:endParaRPr lang="en-US"/>
        </a:p>
      </dgm:t>
    </dgm:pt>
    <dgm:pt modelId="{A9E6D9BB-26F0-42B8-840D-EF5444A4E018}" type="sibTrans" cxnId="{F50799A7-52DC-4450-8538-7518C917CCB1}">
      <dgm:prSet/>
      <dgm:spPr/>
      <dgm:t>
        <a:bodyPr/>
        <a:lstStyle/>
        <a:p>
          <a:endParaRPr lang="en-US"/>
        </a:p>
      </dgm:t>
    </dgm:pt>
    <dgm:pt modelId="{54565A20-DC4A-43F4-AB35-CC46C2C5027C}">
      <dgm:prSet custT="1"/>
      <dgm:spPr/>
      <dgm:t>
        <a:bodyPr/>
        <a:lstStyle/>
        <a:p>
          <a:r>
            <a:rPr lang="en-US" sz="2000" dirty="0" smtClean="0"/>
            <a:t>Pull/push door</a:t>
          </a:r>
          <a:endParaRPr lang="en-US" sz="2000" dirty="0"/>
        </a:p>
      </dgm:t>
    </dgm:pt>
    <dgm:pt modelId="{3A1BFBAC-2DA5-49C3-A851-E84E5CD1EC3F}" type="parTrans" cxnId="{461767F0-B26B-4257-97CD-E0A1CAA70958}">
      <dgm:prSet/>
      <dgm:spPr/>
      <dgm:t>
        <a:bodyPr/>
        <a:lstStyle/>
        <a:p>
          <a:endParaRPr lang="en-US"/>
        </a:p>
      </dgm:t>
    </dgm:pt>
    <dgm:pt modelId="{51FFDC89-7B23-4AEE-A00A-639FEB6EDDFA}" type="sibTrans" cxnId="{461767F0-B26B-4257-97CD-E0A1CAA70958}">
      <dgm:prSet/>
      <dgm:spPr/>
      <dgm:t>
        <a:bodyPr/>
        <a:lstStyle/>
        <a:p>
          <a:endParaRPr lang="en-US"/>
        </a:p>
      </dgm:t>
    </dgm:pt>
    <dgm:pt modelId="{51D2C5F5-314A-41E4-92B7-EE59E352DA83}">
      <dgm:prSet custT="1"/>
      <dgm:spPr/>
      <dgm:t>
        <a:bodyPr/>
        <a:lstStyle/>
        <a:p>
          <a:r>
            <a:rPr lang="en-US" sz="2000" dirty="0" smtClean="0"/>
            <a:t>Move out of way;</a:t>
          </a:r>
          <a:endParaRPr lang="en-US" sz="2000" dirty="0"/>
        </a:p>
      </dgm:t>
    </dgm:pt>
    <dgm:pt modelId="{13AC59F9-8EB4-4380-8252-4F904E031917}" type="parTrans" cxnId="{47116C14-3F35-4CEF-80BA-E4A0A7773C2E}">
      <dgm:prSet/>
      <dgm:spPr/>
      <dgm:t>
        <a:bodyPr/>
        <a:lstStyle/>
        <a:p>
          <a:endParaRPr lang="en-US"/>
        </a:p>
      </dgm:t>
    </dgm:pt>
    <dgm:pt modelId="{8748B773-CBAC-446D-9F78-FC47CA7C5989}" type="sibTrans" cxnId="{47116C14-3F35-4CEF-80BA-E4A0A7773C2E}">
      <dgm:prSet/>
      <dgm:spPr/>
      <dgm:t>
        <a:bodyPr/>
        <a:lstStyle/>
        <a:p>
          <a:endParaRPr lang="en-US"/>
        </a:p>
      </dgm:t>
    </dgm:pt>
    <dgm:pt modelId="{3751965C-34C1-4FB8-870B-29A8421EF446}">
      <dgm:prSet custT="1"/>
      <dgm:spPr/>
      <dgm:t>
        <a:bodyPr/>
        <a:lstStyle/>
        <a:p>
          <a:r>
            <a:rPr lang="en-US" sz="2000" dirty="0" smtClean="0"/>
            <a:t>End repeat;</a:t>
          </a:r>
        </a:p>
      </dgm:t>
    </dgm:pt>
    <dgm:pt modelId="{F451FCC9-FF01-440A-8C4A-CE3D7C4E4290}" type="parTrans" cxnId="{A6147C1C-0C32-49ED-9A01-E5044E500B67}">
      <dgm:prSet/>
      <dgm:spPr/>
      <dgm:t>
        <a:bodyPr/>
        <a:lstStyle/>
        <a:p>
          <a:endParaRPr lang="en-US"/>
        </a:p>
      </dgm:t>
    </dgm:pt>
    <dgm:pt modelId="{AA73E909-600E-4B09-B305-2F215347E69D}" type="sibTrans" cxnId="{A6147C1C-0C32-49ED-9A01-E5044E500B67}">
      <dgm:prSet/>
      <dgm:spPr/>
      <dgm:t>
        <a:bodyPr/>
        <a:lstStyle/>
        <a:p>
          <a:endParaRPr lang="en-US"/>
        </a:p>
      </dgm:t>
    </dgm:pt>
    <dgm:pt modelId="{B6272E6F-D426-4E8E-87AB-92ECC8CFD580}">
      <dgm:prSet custT="1"/>
      <dgm:spPr/>
      <dgm:t>
        <a:bodyPr/>
        <a:lstStyle/>
        <a:p>
          <a:r>
            <a:rPr lang="en-US" sz="2000" dirty="0" smtClean="0"/>
            <a:t>take key out; </a:t>
          </a:r>
          <a:endParaRPr lang="en-US" sz="2000" dirty="0"/>
        </a:p>
      </dgm:t>
    </dgm:pt>
    <dgm:pt modelId="{B98E6F9E-B9C0-419F-A329-850F3EB05CC7}" type="parTrans" cxnId="{EDC40C2F-B4E5-4CB2-94AC-6033CC8F4041}">
      <dgm:prSet/>
      <dgm:spPr/>
    </dgm:pt>
    <dgm:pt modelId="{51B8642E-67EA-4298-8C78-2A620A881CBC}" type="sibTrans" cxnId="{EDC40C2F-B4E5-4CB2-94AC-6033CC8F4041}">
      <dgm:prSet/>
      <dgm:spPr/>
    </dgm:pt>
    <dgm:pt modelId="{3FCA5B4E-DF80-4E03-8243-7464A89A81A5}" type="pres">
      <dgm:prSet presAssocID="{082474BE-D563-497A-9DF0-1E19730763C5}" presName="Name0" presStyleCnt="0">
        <dgm:presLayoutVars>
          <dgm:dir/>
          <dgm:animLvl val="lvl"/>
          <dgm:resizeHandles val="exact"/>
        </dgm:presLayoutVars>
      </dgm:prSet>
      <dgm:spPr/>
      <dgm:t>
        <a:bodyPr/>
        <a:lstStyle/>
        <a:p>
          <a:endParaRPr lang="en-US"/>
        </a:p>
      </dgm:t>
    </dgm:pt>
    <dgm:pt modelId="{033D8834-6483-4F0A-B0A9-4BC4A6F157DF}" type="pres">
      <dgm:prSet presAssocID="{EDFFFA44-A1BE-4A6D-97F1-C5353B8D9591}" presName="compositeNode" presStyleCnt="0">
        <dgm:presLayoutVars>
          <dgm:bulletEnabled val="1"/>
        </dgm:presLayoutVars>
      </dgm:prSet>
      <dgm:spPr/>
    </dgm:pt>
    <dgm:pt modelId="{1B113C4E-59D4-42A1-98F6-5F4371A3AD66}" type="pres">
      <dgm:prSet presAssocID="{EDFFFA44-A1BE-4A6D-97F1-C5353B8D9591}" presName="bgRect" presStyleLbl="node1" presStyleIdx="0" presStyleCnt="3"/>
      <dgm:spPr/>
    </dgm:pt>
    <dgm:pt modelId="{0D4D4706-0A43-4836-AF7B-DC0BE5AC6101}" type="pres">
      <dgm:prSet presAssocID="{EDFFFA44-A1BE-4A6D-97F1-C5353B8D9591}" presName="parentNode" presStyleLbl="node1" presStyleIdx="0" presStyleCnt="3">
        <dgm:presLayoutVars>
          <dgm:chMax val="0"/>
          <dgm:bulletEnabled val="1"/>
        </dgm:presLayoutVars>
      </dgm:prSet>
      <dgm:spPr/>
    </dgm:pt>
    <dgm:pt modelId="{8E17E9C2-9A51-4414-95D9-00AE49E4B0FA}" type="pres">
      <dgm:prSet presAssocID="{EDFFFA44-A1BE-4A6D-97F1-C5353B8D9591}" presName="childNode" presStyleLbl="node1" presStyleIdx="0" presStyleCnt="3">
        <dgm:presLayoutVars>
          <dgm:bulletEnabled val="1"/>
        </dgm:presLayoutVars>
      </dgm:prSet>
      <dgm:spPr/>
      <dgm:t>
        <a:bodyPr/>
        <a:lstStyle/>
        <a:p>
          <a:endParaRPr lang="en-US"/>
        </a:p>
      </dgm:t>
    </dgm:pt>
    <dgm:pt modelId="{E1F79D38-D555-493F-8BC4-BBAD2EEA4B10}" type="pres">
      <dgm:prSet presAssocID="{A43F546D-5156-4A9E-B70F-57372291BCFC}" presName="hSp" presStyleCnt="0"/>
      <dgm:spPr/>
    </dgm:pt>
    <dgm:pt modelId="{74F8B625-5C5A-438F-8BAA-77BF1A165035}" type="pres">
      <dgm:prSet presAssocID="{A43F546D-5156-4A9E-B70F-57372291BCFC}" presName="vProcSp" presStyleCnt="0"/>
      <dgm:spPr/>
    </dgm:pt>
    <dgm:pt modelId="{D8C21565-9023-47CC-B103-526A316806E8}" type="pres">
      <dgm:prSet presAssocID="{A43F546D-5156-4A9E-B70F-57372291BCFC}" presName="vSp1" presStyleCnt="0"/>
      <dgm:spPr/>
    </dgm:pt>
    <dgm:pt modelId="{85F1B1E5-FD99-46D1-AF7B-E26E0E18A85C}" type="pres">
      <dgm:prSet presAssocID="{A43F546D-5156-4A9E-B70F-57372291BCFC}" presName="simulatedConn" presStyleLbl="solidFgAcc1" presStyleIdx="0" presStyleCnt="2"/>
      <dgm:spPr/>
    </dgm:pt>
    <dgm:pt modelId="{4DD1B254-A4D3-4195-90BD-6C4D7CEBC8D7}" type="pres">
      <dgm:prSet presAssocID="{A43F546D-5156-4A9E-B70F-57372291BCFC}" presName="vSp2" presStyleCnt="0"/>
      <dgm:spPr/>
    </dgm:pt>
    <dgm:pt modelId="{0F9EDB07-3E89-4672-835B-8CC032B1086F}" type="pres">
      <dgm:prSet presAssocID="{A43F546D-5156-4A9E-B70F-57372291BCFC}" presName="sibTrans" presStyleCnt="0"/>
      <dgm:spPr/>
    </dgm:pt>
    <dgm:pt modelId="{B193418C-861C-48CD-8C7A-1B6BEB6498F3}" type="pres">
      <dgm:prSet presAssocID="{32AC75B9-AA22-48B2-9CDA-CF4B03183793}" presName="compositeNode" presStyleCnt="0">
        <dgm:presLayoutVars>
          <dgm:bulletEnabled val="1"/>
        </dgm:presLayoutVars>
      </dgm:prSet>
      <dgm:spPr/>
    </dgm:pt>
    <dgm:pt modelId="{318B5A58-6314-4B1D-87D2-D6C160B9D2B8}" type="pres">
      <dgm:prSet presAssocID="{32AC75B9-AA22-48B2-9CDA-CF4B03183793}" presName="bgRect" presStyleLbl="node1" presStyleIdx="1" presStyleCnt="3"/>
      <dgm:spPr/>
      <dgm:t>
        <a:bodyPr/>
        <a:lstStyle/>
        <a:p>
          <a:endParaRPr lang="en-US"/>
        </a:p>
      </dgm:t>
    </dgm:pt>
    <dgm:pt modelId="{70F3F0E8-1D9B-4AD9-B08F-06434F0A92BC}" type="pres">
      <dgm:prSet presAssocID="{32AC75B9-AA22-48B2-9CDA-CF4B03183793}" presName="parentNode" presStyleLbl="node1" presStyleIdx="1" presStyleCnt="3">
        <dgm:presLayoutVars>
          <dgm:chMax val="0"/>
          <dgm:bulletEnabled val="1"/>
        </dgm:presLayoutVars>
      </dgm:prSet>
      <dgm:spPr/>
      <dgm:t>
        <a:bodyPr/>
        <a:lstStyle/>
        <a:p>
          <a:endParaRPr lang="en-US"/>
        </a:p>
      </dgm:t>
    </dgm:pt>
    <dgm:pt modelId="{7EFA559F-C13D-412D-997E-483EAFCA6783}" type="pres">
      <dgm:prSet presAssocID="{32AC75B9-AA22-48B2-9CDA-CF4B03183793}" presName="childNode" presStyleLbl="node1" presStyleIdx="1" presStyleCnt="3">
        <dgm:presLayoutVars>
          <dgm:bulletEnabled val="1"/>
        </dgm:presLayoutVars>
      </dgm:prSet>
      <dgm:spPr/>
      <dgm:t>
        <a:bodyPr/>
        <a:lstStyle/>
        <a:p>
          <a:endParaRPr lang="en-US"/>
        </a:p>
      </dgm:t>
    </dgm:pt>
    <dgm:pt modelId="{83B4239A-2C00-4F84-A84F-1AB1044C51E5}" type="pres">
      <dgm:prSet presAssocID="{0E727E81-6D7C-4C52-8BF1-90737389554C}" presName="hSp" presStyleCnt="0"/>
      <dgm:spPr/>
    </dgm:pt>
    <dgm:pt modelId="{3DDD9B43-2C14-4F9E-AD89-54570F41F76B}" type="pres">
      <dgm:prSet presAssocID="{0E727E81-6D7C-4C52-8BF1-90737389554C}" presName="vProcSp" presStyleCnt="0"/>
      <dgm:spPr/>
    </dgm:pt>
    <dgm:pt modelId="{600E03ED-18AB-4E8C-A1A1-919A3B60E11B}" type="pres">
      <dgm:prSet presAssocID="{0E727E81-6D7C-4C52-8BF1-90737389554C}" presName="vSp1" presStyleCnt="0"/>
      <dgm:spPr/>
    </dgm:pt>
    <dgm:pt modelId="{3E5D5B22-DF9B-4207-9436-ADB321A74A9C}" type="pres">
      <dgm:prSet presAssocID="{0E727E81-6D7C-4C52-8BF1-90737389554C}" presName="simulatedConn" presStyleLbl="solidFgAcc1" presStyleIdx="1" presStyleCnt="2"/>
      <dgm:spPr/>
    </dgm:pt>
    <dgm:pt modelId="{F916B9D1-3A87-491D-9D55-5E58B137C5A9}" type="pres">
      <dgm:prSet presAssocID="{0E727E81-6D7C-4C52-8BF1-90737389554C}" presName="vSp2" presStyleCnt="0"/>
      <dgm:spPr/>
    </dgm:pt>
    <dgm:pt modelId="{159F2F8C-F86C-48C4-8C5A-F94A837A326B}" type="pres">
      <dgm:prSet presAssocID="{0E727E81-6D7C-4C52-8BF1-90737389554C}" presName="sibTrans" presStyleCnt="0"/>
      <dgm:spPr/>
    </dgm:pt>
    <dgm:pt modelId="{1146DD82-2DF5-4D84-891F-60DE10CD3C0E}" type="pres">
      <dgm:prSet presAssocID="{F676F804-998A-40AB-8F3A-3D9B37A47E08}" presName="compositeNode" presStyleCnt="0">
        <dgm:presLayoutVars>
          <dgm:bulletEnabled val="1"/>
        </dgm:presLayoutVars>
      </dgm:prSet>
      <dgm:spPr/>
    </dgm:pt>
    <dgm:pt modelId="{1B3C4FE8-A135-4E49-BD8C-57280D586648}" type="pres">
      <dgm:prSet presAssocID="{F676F804-998A-40AB-8F3A-3D9B37A47E08}" presName="bgRect" presStyleLbl="node1" presStyleIdx="2" presStyleCnt="3"/>
      <dgm:spPr/>
    </dgm:pt>
    <dgm:pt modelId="{8B1BD30B-884B-487F-B91D-A6F8BCFD1C3B}" type="pres">
      <dgm:prSet presAssocID="{F676F804-998A-40AB-8F3A-3D9B37A47E08}" presName="parentNode" presStyleLbl="node1" presStyleIdx="2" presStyleCnt="3">
        <dgm:presLayoutVars>
          <dgm:chMax val="0"/>
          <dgm:bulletEnabled val="1"/>
        </dgm:presLayoutVars>
      </dgm:prSet>
      <dgm:spPr/>
    </dgm:pt>
    <dgm:pt modelId="{E2D9C639-F9E0-4E2E-96B5-FBFD6AAE0052}" type="pres">
      <dgm:prSet presAssocID="{F676F804-998A-40AB-8F3A-3D9B37A47E08}" presName="childNode" presStyleLbl="node1" presStyleIdx="2" presStyleCnt="3">
        <dgm:presLayoutVars>
          <dgm:bulletEnabled val="1"/>
        </dgm:presLayoutVars>
      </dgm:prSet>
      <dgm:spPr/>
      <dgm:t>
        <a:bodyPr/>
        <a:lstStyle/>
        <a:p>
          <a:endParaRPr lang="en-US"/>
        </a:p>
      </dgm:t>
    </dgm:pt>
  </dgm:ptLst>
  <dgm:cxnLst>
    <dgm:cxn modelId="{5898CF62-1B98-4076-B7F2-2D9F0A1D15E5}" srcId="{F676F804-998A-40AB-8F3A-3D9B37A47E08}" destId="{78936BDF-F29A-4F1A-91F6-F7DF6C52BFBF}" srcOrd="0" destOrd="0" parTransId="{90FAC386-8DF9-46FA-A255-56E253321F5D}" sibTransId="{F3690003-CCE3-4178-AFBE-ED7E25A05D59}"/>
    <dgm:cxn modelId="{F53162E9-485B-46AA-ADEA-A345132D06B9}" type="presOf" srcId="{78936BDF-F29A-4F1A-91F6-F7DF6C52BFBF}" destId="{E2D9C639-F9E0-4E2E-96B5-FBFD6AAE0052}" srcOrd="0" destOrd="0" presId="urn:microsoft.com/office/officeart/2005/8/layout/hProcess7"/>
    <dgm:cxn modelId="{D46756B1-CEF1-4ECF-B1C4-6154D2E7716A}" srcId="{32AC75B9-AA22-48B2-9CDA-CF4B03183793}" destId="{377C0E1F-478E-4316-B042-326B5A553DB3}" srcOrd="1" destOrd="0" parTransId="{5FFDE15E-D20F-4800-84BE-E2180B2C25FB}" sibTransId="{2EB91929-EE4D-4649-B7E1-6EFD2FC8B7E9}"/>
    <dgm:cxn modelId="{18AB4200-23C3-41A6-8B3F-2E7707D30904}" type="presOf" srcId="{51D2C5F5-314A-41E4-92B7-EE59E352DA83}" destId="{E2D9C639-F9E0-4E2E-96B5-FBFD6AAE0052}" srcOrd="0" destOrd="8" presId="urn:microsoft.com/office/officeart/2005/8/layout/hProcess7"/>
    <dgm:cxn modelId="{EF6DAB0E-9892-4CE3-ACB5-8B34B307656A}" srcId="{F676F804-998A-40AB-8F3A-3D9B37A47E08}" destId="{CD8B4CBA-8E3C-4B3A-94C4-9C9FB3F7B6C8}" srcOrd="2" destOrd="0" parTransId="{1B4F432D-9E4D-4DF5-8D1A-3EA786DED4DF}" sibTransId="{F203980E-27DF-4BD1-B3C1-CBF2A94BDC1B}"/>
    <dgm:cxn modelId="{C3F5964D-26A4-40A2-B3C8-49AC121E51D3}" srcId="{32AC75B9-AA22-48B2-9CDA-CF4B03183793}" destId="{593044FC-CEE9-4B39-A5BC-A21C48A4730C}" srcOrd="3" destOrd="0" parTransId="{B95836B2-A059-4E1A-8DDB-CCEDADEE3740}" sibTransId="{702A3C05-995B-4B49-A6F7-5542F8EE6059}"/>
    <dgm:cxn modelId="{FFBDA45D-31E5-4F51-9D43-C11FA2934413}" srcId="{CD8B4CBA-8E3C-4B3A-94C4-9C9FB3F7B6C8}" destId="{2C451E5E-A092-4C84-9625-A3F9C6463940}" srcOrd="2" destOrd="0" parTransId="{DDD2DE7F-2C9E-4BBA-9846-BD391DAE5F18}" sibTransId="{B5482C3E-3717-4B88-9B56-88EC7F745B14}"/>
    <dgm:cxn modelId="{C54CDE68-E8FB-4020-BA7B-E638B351A256}" type="presOf" srcId="{C5C3F076-941F-4E4A-B0CF-2F941EBBF833}" destId="{E2D9C639-F9E0-4E2E-96B5-FBFD6AAE0052}" srcOrd="0" destOrd="4" presId="urn:microsoft.com/office/officeart/2005/8/layout/hProcess7"/>
    <dgm:cxn modelId="{076A6DD9-C842-4022-A007-E9BA39A98FF4}" type="presOf" srcId="{54565A20-DC4A-43F4-AB35-CC46C2C5027C}" destId="{E2D9C639-F9E0-4E2E-96B5-FBFD6AAE0052}" srcOrd="0" destOrd="7" presId="urn:microsoft.com/office/officeart/2005/8/layout/hProcess7"/>
    <dgm:cxn modelId="{F2DE28E7-1ED1-499D-86C6-08CBFE62B377}" srcId="{EDFFFA44-A1BE-4A6D-97F1-C5353B8D9591}" destId="{5FFC7AC5-A5B8-4657-A123-9BF42BD957AA}" srcOrd="0" destOrd="0" parTransId="{7C965245-52CB-4837-8E2A-CCD65A813AAF}" sibTransId="{106DEB7C-9863-424F-A9A9-BADF154F9DE7}"/>
    <dgm:cxn modelId="{EDC40C2F-B4E5-4CB2-94AC-6033CC8F4041}" srcId="{CD8B4CBA-8E3C-4B3A-94C4-9C9FB3F7B6C8}" destId="{B6272E6F-D426-4E8E-87AB-92ECC8CFD580}" srcOrd="0" destOrd="0" parTransId="{B98E6F9E-B9C0-419F-A329-850F3EB05CC7}" sibTransId="{51B8642E-67EA-4298-8C78-2A620A881CBC}"/>
    <dgm:cxn modelId="{A6147C1C-0C32-49ED-9A01-E5044E500B67}" srcId="{F676F804-998A-40AB-8F3A-3D9B37A47E08}" destId="{3751965C-34C1-4FB8-870B-29A8421EF446}" srcOrd="6" destOrd="0" parTransId="{F451FCC9-FF01-440A-8C4A-CE3D7C4E4290}" sibTransId="{AA73E909-600E-4B09-B305-2F215347E69D}"/>
    <dgm:cxn modelId="{A854DFC4-0FCA-479F-9DFE-A28559BA3709}" type="presOf" srcId="{5FFC7AC5-A5B8-4657-A123-9BF42BD957AA}" destId="{8E17E9C2-9A51-4414-95D9-00AE49E4B0FA}" srcOrd="0" destOrd="0" presId="urn:microsoft.com/office/officeart/2005/8/layout/hProcess7"/>
    <dgm:cxn modelId="{9531A68B-FD70-4577-80E0-88BAED0382B3}" type="presOf" srcId="{B6272E6F-D426-4E8E-87AB-92ECC8CFD580}" destId="{E2D9C639-F9E0-4E2E-96B5-FBFD6AAE0052}" srcOrd="0" destOrd="3" presId="urn:microsoft.com/office/officeart/2005/8/layout/hProcess7"/>
    <dgm:cxn modelId="{129C37B6-4CED-431E-9A5F-3C205D53B1E1}" srcId="{082474BE-D563-497A-9DF0-1E19730763C5}" destId="{32AC75B9-AA22-48B2-9CDA-CF4B03183793}" srcOrd="1" destOrd="0" parTransId="{0B342568-8885-4933-A3F1-F712FAC3BD41}" sibTransId="{0E727E81-6D7C-4C52-8BF1-90737389554C}"/>
    <dgm:cxn modelId="{861B336A-E10B-4A33-B6C9-7D68F018D196}" type="presOf" srcId="{8C5C349A-A5A1-43EB-A7F9-A23B626749E6}" destId="{7EFA559F-C13D-412D-997E-483EAFCA6783}" srcOrd="0" destOrd="4" presId="urn:microsoft.com/office/officeart/2005/8/layout/hProcess7"/>
    <dgm:cxn modelId="{C2430BE1-2386-4016-B039-2E012684C16A}" type="presOf" srcId="{53AC4E6A-2F94-4A31-B84B-D3AC9D53E1F8}" destId="{7EFA559F-C13D-412D-997E-483EAFCA6783}" srcOrd="0" destOrd="0" presId="urn:microsoft.com/office/officeart/2005/8/layout/hProcess7"/>
    <dgm:cxn modelId="{6AFC8B57-EB7B-42EC-B1E2-9AE9299AF9FD}" srcId="{32AC75B9-AA22-48B2-9CDA-CF4B03183793}" destId="{53AC4E6A-2F94-4A31-B84B-D3AC9D53E1F8}" srcOrd="0" destOrd="0" parTransId="{A0492448-218C-4A4E-841C-DDD20EDD332F}" sibTransId="{C7E22228-3D70-4591-A99D-08BA132F32C4}"/>
    <dgm:cxn modelId="{47116C14-3F35-4CEF-80BA-E4A0A7773C2E}" srcId="{F676F804-998A-40AB-8F3A-3D9B37A47E08}" destId="{51D2C5F5-314A-41E4-92B7-EE59E352DA83}" srcOrd="5" destOrd="0" parTransId="{13AC59F9-8EB4-4380-8252-4F904E031917}" sibTransId="{8748B773-CBAC-446D-9F78-FC47CA7C5989}"/>
    <dgm:cxn modelId="{843FAE01-2581-4884-BD06-0C2AAD15C4A6}" type="presOf" srcId="{593044FC-CEE9-4B39-A5BC-A21C48A4730C}" destId="{7EFA559F-C13D-412D-997E-483EAFCA6783}" srcOrd="0" destOrd="3" presId="urn:microsoft.com/office/officeart/2005/8/layout/hProcess7"/>
    <dgm:cxn modelId="{9DF343D4-1366-4A60-BDFB-50F9DE3F42C4}" type="presOf" srcId="{32AC75B9-AA22-48B2-9CDA-CF4B03183793}" destId="{70F3F0E8-1D9B-4AD9-B08F-06434F0A92BC}" srcOrd="1" destOrd="0" presId="urn:microsoft.com/office/officeart/2005/8/layout/hProcess7"/>
    <dgm:cxn modelId="{1DDFDA57-6E19-4798-81ED-70A1F57F618C}" type="presOf" srcId="{CD8B4CBA-8E3C-4B3A-94C4-9C9FB3F7B6C8}" destId="{E2D9C639-F9E0-4E2E-96B5-FBFD6AAE0052}" srcOrd="0" destOrd="2" presId="urn:microsoft.com/office/officeart/2005/8/layout/hProcess7"/>
    <dgm:cxn modelId="{781AA387-178B-468C-8795-BD442C3D8001}" type="presOf" srcId="{377C0E1F-478E-4316-B042-326B5A553DB3}" destId="{7EFA559F-C13D-412D-997E-483EAFCA6783}" srcOrd="0" destOrd="1" presId="urn:microsoft.com/office/officeart/2005/8/layout/hProcess7"/>
    <dgm:cxn modelId="{F50799A7-52DC-4450-8538-7518C917CCB1}" srcId="{F676F804-998A-40AB-8F3A-3D9B37A47E08}" destId="{D8888C2F-FB37-4224-95F0-2946014BD147}" srcOrd="3" destOrd="0" parTransId="{3DAB65EE-2038-4CC2-82FB-D55972E28582}" sibTransId="{A9E6D9BB-26F0-42B8-840D-EF5444A4E018}"/>
    <dgm:cxn modelId="{59CDE9C2-613B-4EDE-AD1A-53DC6C7CF336}" type="presOf" srcId="{3751965C-34C1-4FB8-870B-29A8421EF446}" destId="{E2D9C639-F9E0-4E2E-96B5-FBFD6AAE0052}" srcOrd="0" destOrd="9" presId="urn:microsoft.com/office/officeart/2005/8/layout/hProcess7"/>
    <dgm:cxn modelId="{94C064B6-703B-469B-AA8A-5E7C8539B6D4}" type="presOf" srcId="{082474BE-D563-497A-9DF0-1E19730763C5}" destId="{3FCA5B4E-DF80-4E03-8243-7464A89A81A5}" srcOrd="0" destOrd="0" presId="urn:microsoft.com/office/officeart/2005/8/layout/hProcess7"/>
    <dgm:cxn modelId="{461767F0-B26B-4257-97CD-E0A1CAA70958}" srcId="{F676F804-998A-40AB-8F3A-3D9B37A47E08}" destId="{54565A20-DC4A-43F4-AB35-CC46C2C5027C}" srcOrd="4" destOrd="0" parTransId="{3A1BFBAC-2DA5-49C3-A851-E84E5CD1EC3F}" sibTransId="{51FFDC89-7B23-4AEE-A00A-639FEB6EDDFA}"/>
    <dgm:cxn modelId="{0EAA5049-733F-4FCE-9251-54387C53AA58}" srcId="{32AC75B9-AA22-48B2-9CDA-CF4B03183793}" destId="{8C5C349A-A5A1-43EB-A7F9-A23B626749E6}" srcOrd="4" destOrd="0" parTransId="{5A11BB85-029B-4F08-821F-C0D94EE2860F}" sibTransId="{7E6BA8C3-A5CA-48D0-B574-F60DF60B47DA}"/>
    <dgm:cxn modelId="{3C59033A-8590-4A70-B938-85B6FBE5F977}" srcId="{32AC75B9-AA22-48B2-9CDA-CF4B03183793}" destId="{988BC006-6CC8-48FD-85E5-AACF05F5E85A}" srcOrd="2" destOrd="0" parTransId="{D0B15A71-FA26-4A14-9040-F2FBF41FBC19}" sibTransId="{29E2E254-74EA-4FF7-BDF6-2DA095E0557D}"/>
    <dgm:cxn modelId="{246D871E-8227-41E2-B444-D10C2BD75B84}" type="presOf" srcId="{EDFFFA44-A1BE-4A6D-97F1-C5353B8D9591}" destId="{1B113C4E-59D4-42A1-98F6-5F4371A3AD66}" srcOrd="0" destOrd="0" presId="urn:microsoft.com/office/officeart/2005/8/layout/hProcess7"/>
    <dgm:cxn modelId="{169254A8-E56E-4407-B835-3AC93092292A}" type="presOf" srcId="{EDFFFA44-A1BE-4A6D-97F1-C5353B8D9591}" destId="{0D4D4706-0A43-4836-AF7B-DC0BE5AC6101}" srcOrd="1" destOrd="0" presId="urn:microsoft.com/office/officeart/2005/8/layout/hProcess7"/>
    <dgm:cxn modelId="{A6BF7EEC-D7E6-4889-BDE7-E5E07D5FDD0D}" srcId="{082474BE-D563-497A-9DF0-1E19730763C5}" destId="{F676F804-998A-40AB-8F3A-3D9B37A47E08}" srcOrd="2" destOrd="0" parTransId="{B1FAD36B-D7DB-4C29-800C-ABD9C2F5436B}" sibTransId="{5F2CED5A-2DD4-4487-916A-A4632E8EF9A0}"/>
    <dgm:cxn modelId="{E6974CA9-6BA8-4757-BCB8-B202D79D52C7}" type="presOf" srcId="{2C451E5E-A092-4C84-9625-A3F9C6463940}" destId="{E2D9C639-F9E0-4E2E-96B5-FBFD6AAE0052}" srcOrd="0" destOrd="5" presId="urn:microsoft.com/office/officeart/2005/8/layout/hProcess7"/>
    <dgm:cxn modelId="{164872AC-20EC-483C-8CA9-8A1667EB9689}" type="presOf" srcId="{32AC75B9-AA22-48B2-9CDA-CF4B03183793}" destId="{318B5A58-6314-4B1D-87D2-D6C160B9D2B8}" srcOrd="0" destOrd="0" presId="urn:microsoft.com/office/officeart/2005/8/layout/hProcess7"/>
    <dgm:cxn modelId="{9FA65282-E731-46BF-95AB-B71D8FD555A8}" srcId="{082474BE-D563-497A-9DF0-1E19730763C5}" destId="{EDFFFA44-A1BE-4A6D-97F1-C5353B8D9591}" srcOrd="0" destOrd="0" parTransId="{57933371-227A-4A39-9083-3C936ACB2425}" sibTransId="{A43F546D-5156-4A9E-B70F-57372291BCFC}"/>
    <dgm:cxn modelId="{84AB3415-D94F-40DB-B687-79700AE503E4}" srcId="{F676F804-998A-40AB-8F3A-3D9B37A47E08}" destId="{C48962D1-BA81-44FC-A648-CD145CA4ACC1}" srcOrd="1" destOrd="0" parTransId="{7ED9B49D-2DF8-4556-B6C8-2E31B9CB0F69}" sibTransId="{B8BD279F-FB74-4147-9381-9F20A50AAA50}"/>
    <dgm:cxn modelId="{67F628BA-A0F7-46BD-A0CC-E0B1719C5769}" type="presOf" srcId="{988BC006-6CC8-48FD-85E5-AACF05F5E85A}" destId="{7EFA559F-C13D-412D-997E-483EAFCA6783}" srcOrd="0" destOrd="2" presId="urn:microsoft.com/office/officeart/2005/8/layout/hProcess7"/>
    <dgm:cxn modelId="{DC8E29F4-C442-4849-A62C-5A49697B2ACE}" type="presOf" srcId="{F676F804-998A-40AB-8F3A-3D9B37A47E08}" destId="{8B1BD30B-884B-487F-B91D-A6F8BCFD1C3B}" srcOrd="1" destOrd="0" presId="urn:microsoft.com/office/officeart/2005/8/layout/hProcess7"/>
    <dgm:cxn modelId="{3A820F2D-4308-4DCA-A7F0-83E9727EF4B9}" type="presOf" srcId="{D8888C2F-FB37-4224-95F0-2946014BD147}" destId="{E2D9C639-F9E0-4E2E-96B5-FBFD6AAE0052}" srcOrd="0" destOrd="6" presId="urn:microsoft.com/office/officeart/2005/8/layout/hProcess7"/>
    <dgm:cxn modelId="{B7E46387-F4EC-485F-BBCC-3BA620F42B4A}" srcId="{CD8B4CBA-8E3C-4B3A-94C4-9C9FB3F7B6C8}" destId="{C5C3F076-941F-4E4A-B0CF-2F941EBBF833}" srcOrd="1" destOrd="0" parTransId="{CD1EAC83-F9B2-4ABC-A5DB-A7768374FD17}" sibTransId="{08428131-AA6C-4952-9DDA-5E4363529712}"/>
    <dgm:cxn modelId="{477BB0AC-3D38-4643-A039-3903FE7DB79D}" type="presOf" srcId="{C48962D1-BA81-44FC-A648-CD145CA4ACC1}" destId="{E2D9C639-F9E0-4E2E-96B5-FBFD6AAE0052}" srcOrd="0" destOrd="1" presId="urn:microsoft.com/office/officeart/2005/8/layout/hProcess7"/>
    <dgm:cxn modelId="{864BB172-D8CB-4CA7-9911-EA8DD93AA044}" type="presOf" srcId="{F676F804-998A-40AB-8F3A-3D9B37A47E08}" destId="{1B3C4FE8-A135-4E49-BD8C-57280D586648}" srcOrd="0" destOrd="0" presId="urn:microsoft.com/office/officeart/2005/8/layout/hProcess7"/>
    <dgm:cxn modelId="{85568895-6E26-43FA-A374-B162EA032D53}" type="presParOf" srcId="{3FCA5B4E-DF80-4E03-8243-7464A89A81A5}" destId="{033D8834-6483-4F0A-B0A9-4BC4A6F157DF}" srcOrd="0" destOrd="0" presId="urn:microsoft.com/office/officeart/2005/8/layout/hProcess7"/>
    <dgm:cxn modelId="{EFDD7E2E-447E-421C-BD99-8F747E6B0F2A}" type="presParOf" srcId="{033D8834-6483-4F0A-B0A9-4BC4A6F157DF}" destId="{1B113C4E-59D4-42A1-98F6-5F4371A3AD66}" srcOrd="0" destOrd="0" presId="urn:microsoft.com/office/officeart/2005/8/layout/hProcess7"/>
    <dgm:cxn modelId="{69F3E003-156A-4230-847F-360ED61F0906}" type="presParOf" srcId="{033D8834-6483-4F0A-B0A9-4BC4A6F157DF}" destId="{0D4D4706-0A43-4836-AF7B-DC0BE5AC6101}" srcOrd="1" destOrd="0" presId="urn:microsoft.com/office/officeart/2005/8/layout/hProcess7"/>
    <dgm:cxn modelId="{361F0DCC-6189-4B4F-954A-52F52579666D}" type="presParOf" srcId="{033D8834-6483-4F0A-B0A9-4BC4A6F157DF}" destId="{8E17E9C2-9A51-4414-95D9-00AE49E4B0FA}" srcOrd="2" destOrd="0" presId="urn:microsoft.com/office/officeart/2005/8/layout/hProcess7"/>
    <dgm:cxn modelId="{1146E5BF-A452-4CDB-9FDA-32EC5DD92E4C}" type="presParOf" srcId="{3FCA5B4E-DF80-4E03-8243-7464A89A81A5}" destId="{E1F79D38-D555-493F-8BC4-BBAD2EEA4B10}" srcOrd="1" destOrd="0" presId="urn:microsoft.com/office/officeart/2005/8/layout/hProcess7"/>
    <dgm:cxn modelId="{D5369A20-A752-4974-AD5E-F2E7B39C52AC}" type="presParOf" srcId="{3FCA5B4E-DF80-4E03-8243-7464A89A81A5}" destId="{74F8B625-5C5A-438F-8BAA-77BF1A165035}" srcOrd="2" destOrd="0" presId="urn:microsoft.com/office/officeart/2005/8/layout/hProcess7"/>
    <dgm:cxn modelId="{9BF3CBFE-4935-45CC-B914-5CBEEA8A2F30}" type="presParOf" srcId="{74F8B625-5C5A-438F-8BAA-77BF1A165035}" destId="{D8C21565-9023-47CC-B103-526A316806E8}" srcOrd="0" destOrd="0" presId="urn:microsoft.com/office/officeart/2005/8/layout/hProcess7"/>
    <dgm:cxn modelId="{21B61365-E0F2-463A-9824-AC7DF7608DE2}" type="presParOf" srcId="{74F8B625-5C5A-438F-8BAA-77BF1A165035}" destId="{85F1B1E5-FD99-46D1-AF7B-E26E0E18A85C}" srcOrd="1" destOrd="0" presId="urn:microsoft.com/office/officeart/2005/8/layout/hProcess7"/>
    <dgm:cxn modelId="{777E2EF6-4937-47A3-8CA0-AAD84455E62C}" type="presParOf" srcId="{74F8B625-5C5A-438F-8BAA-77BF1A165035}" destId="{4DD1B254-A4D3-4195-90BD-6C4D7CEBC8D7}" srcOrd="2" destOrd="0" presId="urn:microsoft.com/office/officeart/2005/8/layout/hProcess7"/>
    <dgm:cxn modelId="{BF676B05-AC78-4717-AFA1-8B8A875CDA6B}" type="presParOf" srcId="{3FCA5B4E-DF80-4E03-8243-7464A89A81A5}" destId="{0F9EDB07-3E89-4672-835B-8CC032B1086F}" srcOrd="3" destOrd="0" presId="urn:microsoft.com/office/officeart/2005/8/layout/hProcess7"/>
    <dgm:cxn modelId="{F8E14C4E-C5E9-42CD-A38A-3B87CE153A8E}" type="presParOf" srcId="{3FCA5B4E-DF80-4E03-8243-7464A89A81A5}" destId="{B193418C-861C-48CD-8C7A-1B6BEB6498F3}" srcOrd="4" destOrd="0" presId="urn:microsoft.com/office/officeart/2005/8/layout/hProcess7"/>
    <dgm:cxn modelId="{D412B960-E434-46E5-97F1-82F2B583B8B9}" type="presParOf" srcId="{B193418C-861C-48CD-8C7A-1B6BEB6498F3}" destId="{318B5A58-6314-4B1D-87D2-D6C160B9D2B8}" srcOrd="0" destOrd="0" presId="urn:microsoft.com/office/officeart/2005/8/layout/hProcess7"/>
    <dgm:cxn modelId="{42D902BB-CFAE-42D5-96EF-F9F0D0F2F43C}" type="presParOf" srcId="{B193418C-861C-48CD-8C7A-1B6BEB6498F3}" destId="{70F3F0E8-1D9B-4AD9-B08F-06434F0A92BC}" srcOrd="1" destOrd="0" presId="urn:microsoft.com/office/officeart/2005/8/layout/hProcess7"/>
    <dgm:cxn modelId="{7F657086-5669-498B-ABB4-9F59321FD769}" type="presParOf" srcId="{B193418C-861C-48CD-8C7A-1B6BEB6498F3}" destId="{7EFA559F-C13D-412D-997E-483EAFCA6783}" srcOrd="2" destOrd="0" presId="urn:microsoft.com/office/officeart/2005/8/layout/hProcess7"/>
    <dgm:cxn modelId="{25F8539A-5B19-418B-8A6A-C20C5954071D}" type="presParOf" srcId="{3FCA5B4E-DF80-4E03-8243-7464A89A81A5}" destId="{83B4239A-2C00-4F84-A84F-1AB1044C51E5}" srcOrd="5" destOrd="0" presId="urn:microsoft.com/office/officeart/2005/8/layout/hProcess7"/>
    <dgm:cxn modelId="{627B3A58-69DD-490B-A9ED-AC1D0F038325}" type="presParOf" srcId="{3FCA5B4E-DF80-4E03-8243-7464A89A81A5}" destId="{3DDD9B43-2C14-4F9E-AD89-54570F41F76B}" srcOrd="6" destOrd="0" presId="urn:microsoft.com/office/officeart/2005/8/layout/hProcess7"/>
    <dgm:cxn modelId="{F74DC524-B6C7-4403-8875-C614DFE2AD19}" type="presParOf" srcId="{3DDD9B43-2C14-4F9E-AD89-54570F41F76B}" destId="{600E03ED-18AB-4E8C-A1A1-919A3B60E11B}" srcOrd="0" destOrd="0" presId="urn:microsoft.com/office/officeart/2005/8/layout/hProcess7"/>
    <dgm:cxn modelId="{1018D706-65E5-4B1C-A293-C6DEE8D20344}" type="presParOf" srcId="{3DDD9B43-2C14-4F9E-AD89-54570F41F76B}" destId="{3E5D5B22-DF9B-4207-9436-ADB321A74A9C}" srcOrd="1" destOrd="0" presId="urn:microsoft.com/office/officeart/2005/8/layout/hProcess7"/>
    <dgm:cxn modelId="{0273164B-69B7-47B6-8E44-81D05B6002E7}" type="presParOf" srcId="{3DDD9B43-2C14-4F9E-AD89-54570F41F76B}" destId="{F916B9D1-3A87-491D-9D55-5E58B137C5A9}" srcOrd="2" destOrd="0" presId="urn:microsoft.com/office/officeart/2005/8/layout/hProcess7"/>
    <dgm:cxn modelId="{A0A073E1-459F-4B5E-AAE6-89394A3D32E7}" type="presParOf" srcId="{3FCA5B4E-DF80-4E03-8243-7464A89A81A5}" destId="{159F2F8C-F86C-48C4-8C5A-F94A837A326B}" srcOrd="7" destOrd="0" presId="urn:microsoft.com/office/officeart/2005/8/layout/hProcess7"/>
    <dgm:cxn modelId="{835B6DF2-CB30-4E90-9BB1-0FCA7E240B4C}" type="presParOf" srcId="{3FCA5B4E-DF80-4E03-8243-7464A89A81A5}" destId="{1146DD82-2DF5-4D84-891F-60DE10CD3C0E}" srcOrd="8" destOrd="0" presId="urn:microsoft.com/office/officeart/2005/8/layout/hProcess7"/>
    <dgm:cxn modelId="{94785BC5-8A68-47AB-A3E6-6F9983A8460B}" type="presParOf" srcId="{1146DD82-2DF5-4D84-891F-60DE10CD3C0E}" destId="{1B3C4FE8-A135-4E49-BD8C-57280D586648}" srcOrd="0" destOrd="0" presId="urn:microsoft.com/office/officeart/2005/8/layout/hProcess7"/>
    <dgm:cxn modelId="{8D241953-6148-44AA-8574-515B42A9011E}" type="presParOf" srcId="{1146DD82-2DF5-4D84-891F-60DE10CD3C0E}" destId="{8B1BD30B-884B-487F-B91D-A6F8BCFD1C3B}" srcOrd="1" destOrd="0" presId="urn:microsoft.com/office/officeart/2005/8/layout/hProcess7"/>
    <dgm:cxn modelId="{1D978643-24D5-4F93-9D41-26E62D473C85}" type="presParOf" srcId="{1146DD82-2DF5-4D84-891F-60DE10CD3C0E}" destId="{E2D9C639-F9E0-4E2E-96B5-FBFD6AAE0052}"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82474BE-D563-497A-9DF0-1E19730763C5}" type="doc">
      <dgm:prSet loTypeId="urn:microsoft.com/office/officeart/2005/8/layout/hProcess7" loCatId="process" qsTypeId="urn:microsoft.com/office/officeart/2005/8/quickstyle/simple1" qsCatId="simple" csTypeId="urn:microsoft.com/office/officeart/2005/8/colors/colorful5" csCatId="colorful" phldr="1"/>
      <dgm:spPr/>
      <dgm:t>
        <a:bodyPr/>
        <a:lstStyle/>
        <a:p>
          <a:endParaRPr lang="en-US"/>
        </a:p>
      </dgm:t>
    </dgm:pt>
    <dgm:pt modelId="{3FCA5B4E-DF80-4E03-8243-7464A89A81A5}" type="pres">
      <dgm:prSet presAssocID="{082474BE-D563-497A-9DF0-1E19730763C5}" presName="Name0" presStyleCnt="0">
        <dgm:presLayoutVars>
          <dgm:dir/>
          <dgm:animLvl val="lvl"/>
          <dgm:resizeHandles val="exact"/>
        </dgm:presLayoutVars>
      </dgm:prSet>
      <dgm:spPr/>
      <dgm:t>
        <a:bodyPr/>
        <a:lstStyle/>
        <a:p>
          <a:endParaRPr lang="en-US"/>
        </a:p>
      </dgm:t>
    </dgm:pt>
  </dgm:ptLst>
  <dgm:cxnLst>
    <dgm:cxn modelId="{2D5EAF5A-94CC-414B-9824-C9EDF6BBB8A8}" type="presOf" srcId="{082474BE-D563-497A-9DF0-1E19730763C5}" destId="{3FCA5B4E-DF80-4E03-8243-7464A89A81A5}" srcOrd="0"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BFEA14A-9E36-4E67-B632-5E402B693D54}">
      <dgm:prSet/>
      <dgm:spPr/>
      <dgm:t>
        <a:bodyPr/>
        <a:lstStyle/>
        <a:p>
          <a:r>
            <a:rPr lang="en-US" dirty="0" smtClean="0"/>
            <a:t>Functional independence is achieved by developing modules with “single </a:t>
          </a:r>
          <a:r>
            <a:rPr lang="en-US" dirty="0" err="1" smtClean="0"/>
            <a:t>mnided</a:t>
          </a:r>
          <a:r>
            <a:rPr lang="en-US" dirty="0" smtClean="0"/>
            <a:t>” function and an “aversion” to excessive interaction with other modules</a:t>
          </a:r>
          <a:endParaRPr lang="en-US" dirty="0"/>
        </a:p>
      </dgm:t>
    </dgm:pt>
    <dgm:pt modelId="{0A963759-A1F2-43F0-8DF2-891CF2E6F5D5}" type="parTrans" cxnId="{17C5DC8F-EF9A-49C8-B08E-238E296CB4F8}">
      <dgm:prSet/>
      <dgm:spPr/>
      <dgm:t>
        <a:bodyPr/>
        <a:lstStyle/>
        <a:p>
          <a:endParaRPr lang="en-US"/>
        </a:p>
      </dgm:t>
    </dgm:pt>
    <dgm:pt modelId="{40D8AE3E-E852-4D9D-83FD-A80C95F5F924}" type="sibTrans" cxnId="{17C5DC8F-EF9A-49C8-B08E-238E296CB4F8}">
      <dgm:prSet/>
      <dgm:spPr/>
      <dgm:t>
        <a:bodyPr/>
        <a:lstStyle/>
        <a:p>
          <a:endParaRPr lang="en-US"/>
        </a:p>
      </dgm:t>
    </dgm:pt>
    <dgm:pt modelId="{E2572E9F-40F2-49DA-8033-AEF658420CAB}">
      <dgm:prSet/>
      <dgm:spPr/>
      <dgm:t>
        <a:bodyPr/>
        <a:lstStyle/>
        <a:p>
          <a:r>
            <a:rPr lang="en-US" dirty="0" smtClean="0"/>
            <a:t>COHESION is an indication of the relative functional strength of a module</a:t>
          </a:r>
          <a:endParaRPr lang="en-US" dirty="0"/>
        </a:p>
      </dgm:t>
    </dgm:pt>
    <dgm:pt modelId="{03C77DF2-5A9F-44AA-8591-B35396CD6E41}" type="parTrans" cxnId="{4F17EC8D-054C-4693-A82F-F9623CE55182}">
      <dgm:prSet/>
      <dgm:spPr/>
      <dgm:t>
        <a:bodyPr/>
        <a:lstStyle/>
        <a:p>
          <a:endParaRPr lang="en-US"/>
        </a:p>
      </dgm:t>
    </dgm:pt>
    <dgm:pt modelId="{88A71D4E-47BD-4055-9122-8E7C1DB0891F}" type="sibTrans" cxnId="{4F17EC8D-054C-4693-A82F-F9623CE55182}">
      <dgm:prSet/>
      <dgm:spPr/>
      <dgm:t>
        <a:bodyPr/>
        <a:lstStyle/>
        <a:p>
          <a:endParaRPr lang="en-US"/>
        </a:p>
      </dgm:t>
    </dgm:pt>
    <dgm:pt modelId="{3F63D8FF-A518-4C46-9916-2CE8C2EF1BAA}">
      <dgm:prSet/>
      <dgm:spPr/>
      <dgm:t>
        <a:bodyPr/>
        <a:lstStyle/>
        <a:p>
          <a:r>
            <a:rPr lang="en-US" dirty="0" smtClean="0"/>
            <a:t>A cohesive module performs a single task, requiring little interaction with other components in other parts of a program. Stated simply, a cohesive module should (ideally) do just one thing.</a:t>
          </a:r>
          <a:endParaRPr lang="en-US" dirty="0"/>
        </a:p>
      </dgm:t>
    </dgm:pt>
    <dgm:pt modelId="{178D4D43-6C1A-439A-BC1C-80954803D684}" type="parTrans" cxnId="{987897EA-93DE-4EC7-AD53-21CCD7BAB410}">
      <dgm:prSet/>
      <dgm:spPr/>
      <dgm:t>
        <a:bodyPr/>
        <a:lstStyle/>
        <a:p>
          <a:endParaRPr lang="en-US"/>
        </a:p>
      </dgm:t>
    </dgm:pt>
    <dgm:pt modelId="{F0728686-6406-4ABC-AF8B-6265E8B8F97C}" type="sibTrans" cxnId="{987897EA-93DE-4EC7-AD53-21CCD7BAB410}">
      <dgm:prSet/>
      <dgm:spPr/>
      <dgm:t>
        <a:bodyPr/>
        <a:lstStyle/>
        <a:p>
          <a:endParaRPr lang="en-US"/>
        </a:p>
      </dgm:t>
    </dgm:pt>
    <dgm:pt modelId="{813942DE-69A4-4EB0-BED4-F473D2EC7FEB}">
      <dgm:prSet/>
      <dgm:spPr/>
      <dgm:t>
        <a:bodyPr/>
        <a:lstStyle/>
        <a:p>
          <a:r>
            <a:rPr lang="en-US" dirty="0" smtClean="0"/>
            <a:t>COUPLING is an indication of the relative interdependence among modules</a:t>
          </a:r>
          <a:endParaRPr lang="en-US" dirty="0"/>
        </a:p>
      </dgm:t>
    </dgm:pt>
    <dgm:pt modelId="{A2016CD5-AD45-45D9-BC61-7694A0BEBD28}" type="parTrans" cxnId="{E3F1D9E4-E2BC-4BA3-8DEE-8EF52A5D7F3E}">
      <dgm:prSet/>
      <dgm:spPr/>
      <dgm:t>
        <a:bodyPr/>
        <a:lstStyle/>
        <a:p>
          <a:endParaRPr lang="en-US"/>
        </a:p>
      </dgm:t>
    </dgm:pt>
    <dgm:pt modelId="{D2F6F806-C788-4A72-979B-5434F37373BD}" type="sibTrans" cxnId="{E3F1D9E4-E2BC-4BA3-8DEE-8EF52A5D7F3E}">
      <dgm:prSet/>
      <dgm:spPr/>
      <dgm:t>
        <a:bodyPr/>
        <a:lstStyle/>
        <a:p>
          <a:endParaRPr lang="en-US"/>
        </a:p>
      </dgm:t>
    </dgm:pt>
    <dgm:pt modelId="{283B1303-2965-41C9-B324-F43E8D0E22CB}">
      <dgm:prSet/>
      <dgm:spPr/>
      <dgm:t>
        <a:bodyPr/>
        <a:lstStyle/>
        <a:p>
          <a:r>
            <a:rPr lang="en-US" dirty="0" smtClean="0"/>
            <a:t>Coupling depends on the interface complexity between modules, the point at which entry or reference is made to a module, and what data pass across the interface</a:t>
          </a:r>
          <a:endParaRPr lang="en-US" dirty="0"/>
        </a:p>
      </dgm:t>
    </dgm:pt>
    <dgm:pt modelId="{D1CA755C-3771-458E-840E-7EC3C50E103A}" type="parTrans" cxnId="{483F448E-3E93-47D2-A834-35A3CB338A87}">
      <dgm:prSet/>
      <dgm:spPr/>
      <dgm:t>
        <a:bodyPr/>
        <a:lstStyle/>
        <a:p>
          <a:endParaRPr lang="en-US"/>
        </a:p>
      </dgm:t>
    </dgm:pt>
    <dgm:pt modelId="{7E1DF620-2E9F-42E4-83E5-A7C5954E67B9}" type="sibTrans" cxnId="{483F448E-3E93-47D2-A834-35A3CB338A87}">
      <dgm:prSet/>
      <dgm:spPr/>
      <dgm:t>
        <a:bodyPr/>
        <a:lstStyle/>
        <a:p>
          <a:endParaRPr lang="en-US"/>
        </a:p>
      </dgm:t>
    </dgm:pt>
    <dgm:pt modelId="{AD542466-A82B-490D-AE92-8BBBF884DF65}" type="pres">
      <dgm:prSet presAssocID="{082474BE-D563-497A-9DF0-1E19730763C5}" presName="linear" presStyleCnt="0">
        <dgm:presLayoutVars>
          <dgm:animLvl val="lvl"/>
          <dgm:resizeHandles val="exact"/>
        </dgm:presLayoutVars>
      </dgm:prSet>
      <dgm:spPr/>
      <dgm:t>
        <a:bodyPr/>
        <a:lstStyle/>
        <a:p>
          <a:endParaRPr lang="en-US"/>
        </a:p>
      </dgm:t>
    </dgm:pt>
    <dgm:pt modelId="{38930A75-18E0-4C4A-B9CD-DC758F778D1B}" type="pres">
      <dgm:prSet presAssocID="{FBFEA14A-9E36-4E67-B632-5E402B693D54}" presName="parentText" presStyleLbl="node1" presStyleIdx="0" presStyleCnt="3">
        <dgm:presLayoutVars>
          <dgm:chMax val="0"/>
          <dgm:bulletEnabled val="1"/>
        </dgm:presLayoutVars>
      </dgm:prSet>
      <dgm:spPr/>
      <dgm:t>
        <a:bodyPr/>
        <a:lstStyle/>
        <a:p>
          <a:endParaRPr lang="en-US"/>
        </a:p>
      </dgm:t>
    </dgm:pt>
    <dgm:pt modelId="{27976F12-1AD8-420B-9595-330A6698120B}" type="pres">
      <dgm:prSet presAssocID="{40D8AE3E-E852-4D9D-83FD-A80C95F5F924}" presName="spacer" presStyleCnt="0"/>
      <dgm:spPr/>
    </dgm:pt>
    <dgm:pt modelId="{F7406022-72E9-4AEB-A05E-6C4A62E7FDFB}" type="pres">
      <dgm:prSet presAssocID="{E2572E9F-40F2-49DA-8033-AEF658420CAB}" presName="parentText" presStyleLbl="node1" presStyleIdx="1" presStyleCnt="3">
        <dgm:presLayoutVars>
          <dgm:chMax val="0"/>
          <dgm:bulletEnabled val="1"/>
        </dgm:presLayoutVars>
      </dgm:prSet>
      <dgm:spPr/>
      <dgm:t>
        <a:bodyPr/>
        <a:lstStyle/>
        <a:p>
          <a:endParaRPr lang="en-US"/>
        </a:p>
      </dgm:t>
    </dgm:pt>
    <dgm:pt modelId="{14835608-78C7-4DE1-8475-286D804E1680}" type="pres">
      <dgm:prSet presAssocID="{E2572E9F-40F2-49DA-8033-AEF658420CAB}" presName="childText" presStyleLbl="revTx" presStyleIdx="0" presStyleCnt="2">
        <dgm:presLayoutVars>
          <dgm:bulletEnabled val="1"/>
        </dgm:presLayoutVars>
      </dgm:prSet>
      <dgm:spPr/>
      <dgm:t>
        <a:bodyPr/>
        <a:lstStyle/>
        <a:p>
          <a:endParaRPr lang="en-US"/>
        </a:p>
      </dgm:t>
    </dgm:pt>
    <dgm:pt modelId="{6D790147-8588-4D5D-8EF4-BF133D1C8FCA}" type="pres">
      <dgm:prSet presAssocID="{813942DE-69A4-4EB0-BED4-F473D2EC7FEB}" presName="parentText" presStyleLbl="node1" presStyleIdx="2" presStyleCnt="3">
        <dgm:presLayoutVars>
          <dgm:chMax val="0"/>
          <dgm:bulletEnabled val="1"/>
        </dgm:presLayoutVars>
      </dgm:prSet>
      <dgm:spPr/>
      <dgm:t>
        <a:bodyPr/>
        <a:lstStyle/>
        <a:p>
          <a:endParaRPr lang="en-US"/>
        </a:p>
      </dgm:t>
    </dgm:pt>
    <dgm:pt modelId="{F9EC165C-2F2C-4FC2-B66D-A29F4B6D36F7}" type="pres">
      <dgm:prSet presAssocID="{813942DE-69A4-4EB0-BED4-F473D2EC7FEB}" presName="childText" presStyleLbl="revTx" presStyleIdx="1" presStyleCnt="2">
        <dgm:presLayoutVars>
          <dgm:bulletEnabled val="1"/>
        </dgm:presLayoutVars>
      </dgm:prSet>
      <dgm:spPr/>
    </dgm:pt>
  </dgm:ptLst>
  <dgm:cxnLst>
    <dgm:cxn modelId="{17C5DC8F-EF9A-49C8-B08E-238E296CB4F8}" srcId="{082474BE-D563-497A-9DF0-1E19730763C5}" destId="{FBFEA14A-9E36-4E67-B632-5E402B693D54}" srcOrd="0" destOrd="0" parTransId="{0A963759-A1F2-43F0-8DF2-891CF2E6F5D5}" sibTransId="{40D8AE3E-E852-4D9D-83FD-A80C95F5F924}"/>
    <dgm:cxn modelId="{5F9A6518-5DFC-4DC3-9662-54BAE64F861D}" type="presOf" srcId="{082474BE-D563-497A-9DF0-1E19730763C5}" destId="{AD542466-A82B-490D-AE92-8BBBF884DF65}" srcOrd="0" destOrd="0" presId="urn:microsoft.com/office/officeart/2005/8/layout/vList2"/>
    <dgm:cxn modelId="{E3F1D9E4-E2BC-4BA3-8DEE-8EF52A5D7F3E}" srcId="{082474BE-D563-497A-9DF0-1E19730763C5}" destId="{813942DE-69A4-4EB0-BED4-F473D2EC7FEB}" srcOrd="2" destOrd="0" parTransId="{A2016CD5-AD45-45D9-BC61-7694A0BEBD28}" sibTransId="{D2F6F806-C788-4A72-979B-5434F37373BD}"/>
    <dgm:cxn modelId="{0FEC6152-4841-4C6E-A809-DEBABD0576FA}" type="presOf" srcId="{FBFEA14A-9E36-4E67-B632-5E402B693D54}" destId="{38930A75-18E0-4C4A-B9CD-DC758F778D1B}" srcOrd="0" destOrd="0" presId="urn:microsoft.com/office/officeart/2005/8/layout/vList2"/>
    <dgm:cxn modelId="{D74B4B6C-FDA0-4225-9567-9C79EA48E7C3}" type="presOf" srcId="{283B1303-2965-41C9-B324-F43E8D0E22CB}" destId="{F9EC165C-2F2C-4FC2-B66D-A29F4B6D36F7}" srcOrd="0" destOrd="0" presId="urn:microsoft.com/office/officeart/2005/8/layout/vList2"/>
    <dgm:cxn modelId="{483F448E-3E93-47D2-A834-35A3CB338A87}" srcId="{813942DE-69A4-4EB0-BED4-F473D2EC7FEB}" destId="{283B1303-2965-41C9-B324-F43E8D0E22CB}" srcOrd="0" destOrd="0" parTransId="{D1CA755C-3771-458E-840E-7EC3C50E103A}" sibTransId="{7E1DF620-2E9F-42E4-83E5-A7C5954E67B9}"/>
    <dgm:cxn modelId="{987897EA-93DE-4EC7-AD53-21CCD7BAB410}" srcId="{E2572E9F-40F2-49DA-8033-AEF658420CAB}" destId="{3F63D8FF-A518-4C46-9916-2CE8C2EF1BAA}" srcOrd="0" destOrd="0" parTransId="{178D4D43-6C1A-439A-BC1C-80954803D684}" sibTransId="{F0728686-6406-4ABC-AF8B-6265E8B8F97C}"/>
    <dgm:cxn modelId="{87784EB1-FC2E-4E15-87E0-495C0C682F1D}" type="presOf" srcId="{E2572E9F-40F2-49DA-8033-AEF658420CAB}" destId="{F7406022-72E9-4AEB-A05E-6C4A62E7FDFB}" srcOrd="0" destOrd="0" presId="urn:microsoft.com/office/officeart/2005/8/layout/vList2"/>
    <dgm:cxn modelId="{F1946C52-68F7-498A-82F7-3F4FFF94E072}" type="presOf" srcId="{813942DE-69A4-4EB0-BED4-F473D2EC7FEB}" destId="{6D790147-8588-4D5D-8EF4-BF133D1C8FCA}" srcOrd="0" destOrd="0" presId="urn:microsoft.com/office/officeart/2005/8/layout/vList2"/>
    <dgm:cxn modelId="{18C66219-BB5E-4795-A0D8-FE4497886014}" type="presOf" srcId="{3F63D8FF-A518-4C46-9916-2CE8C2EF1BAA}" destId="{14835608-78C7-4DE1-8475-286D804E1680}" srcOrd="0" destOrd="0" presId="urn:microsoft.com/office/officeart/2005/8/layout/vList2"/>
    <dgm:cxn modelId="{4F17EC8D-054C-4693-A82F-F9623CE55182}" srcId="{082474BE-D563-497A-9DF0-1E19730763C5}" destId="{E2572E9F-40F2-49DA-8033-AEF658420CAB}" srcOrd="1" destOrd="0" parTransId="{03C77DF2-5A9F-44AA-8591-B35396CD6E41}" sibTransId="{88A71D4E-47BD-4055-9122-8E7C1DB0891F}"/>
    <dgm:cxn modelId="{57083CC8-7257-45BC-AE4F-9DCEE30F04AB}" type="presParOf" srcId="{AD542466-A82B-490D-AE92-8BBBF884DF65}" destId="{38930A75-18E0-4C4A-B9CD-DC758F778D1B}" srcOrd="0" destOrd="0" presId="urn:microsoft.com/office/officeart/2005/8/layout/vList2"/>
    <dgm:cxn modelId="{938C65A3-BA6F-4064-A9B6-22AB5DEB2740}" type="presParOf" srcId="{AD542466-A82B-490D-AE92-8BBBF884DF65}" destId="{27976F12-1AD8-420B-9595-330A6698120B}" srcOrd="1" destOrd="0" presId="urn:microsoft.com/office/officeart/2005/8/layout/vList2"/>
    <dgm:cxn modelId="{5442A2EE-6938-4166-A87E-44D3C20D74F5}" type="presParOf" srcId="{AD542466-A82B-490D-AE92-8BBBF884DF65}" destId="{F7406022-72E9-4AEB-A05E-6C4A62E7FDFB}" srcOrd="2" destOrd="0" presId="urn:microsoft.com/office/officeart/2005/8/layout/vList2"/>
    <dgm:cxn modelId="{2DF2D75B-BCE8-4C0D-A76B-A48F7E29D016}" type="presParOf" srcId="{AD542466-A82B-490D-AE92-8BBBF884DF65}" destId="{14835608-78C7-4DE1-8475-286D804E1680}" srcOrd="3" destOrd="0" presId="urn:microsoft.com/office/officeart/2005/8/layout/vList2"/>
    <dgm:cxn modelId="{3C8FCEA0-6E40-4BDA-8464-3B5F59793EE6}" type="presParOf" srcId="{AD542466-A82B-490D-AE92-8BBBF884DF65}" destId="{6D790147-8588-4D5D-8EF4-BF133D1C8FCA}" srcOrd="4" destOrd="0" presId="urn:microsoft.com/office/officeart/2005/8/layout/vList2"/>
    <dgm:cxn modelId="{D17C72C2-B75A-4DC5-9D9B-9A3CF715067B}" type="presParOf" srcId="{AD542466-A82B-490D-AE92-8BBBF884DF65}" destId="{F9EC165C-2F2C-4FC2-B66D-A29F4B6D36F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63202F-B03C-4455-A55E-23427B5D0DD4}">
      <dgm:prSet/>
      <dgm:spPr/>
      <dgm:t>
        <a:bodyPr/>
        <a:lstStyle/>
        <a:p>
          <a:r>
            <a:rPr lang="en-US" dirty="0" smtClean="0"/>
            <a:t>A cohesive module performs a single task in a procedure with little interaction with others.</a:t>
          </a:r>
          <a:endParaRPr lang="en-US" dirty="0"/>
        </a:p>
      </dgm:t>
    </dgm:pt>
    <dgm:pt modelId="{D2A984E8-1D7D-42C9-A990-94985CA2B2C8}" type="parTrans" cxnId="{37A14D0E-523D-4614-AC32-E3749E41432D}">
      <dgm:prSet/>
      <dgm:spPr/>
      <dgm:t>
        <a:bodyPr/>
        <a:lstStyle/>
        <a:p>
          <a:endParaRPr lang="en-US"/>
        </a:p>
      </dgm:t>
    </dgm:pt>
    <dgm:pt modelId="{C9341933-60F6-434A-BF6E-BE4C5B85568D}" type="sibTrans" cxnId="{37A14D0E-523D-4614-AC32-E3749E41432D}">
      <dgm:prSet/>
      <dgm:spPr/>
      <dgm:t>
        <a:bodyPr/>
        <a:lstStyle/>
        <a:p>
          <a:endParaRPr lang="en-US"/>
        </a:p>
      </dgm:t>
    </dgm:pt>
    <dgm:pt modelId="{62809097-FCD6-4D3E-8741-7078AFBBE412}">
      <dgm:prSet/>
      <dgm:spPr/>
      <dgm:t>
        <a:bodyPr/>
        <a:lstStyle/>
        <a:p>
          <a:r>
            <a:rPr lang="en-US" dirty="0" smtClean="0"/>
            <a:t>Goal: Achieve high cohesion for modules in a system</a:t>
          </a:r>
          <a:endParaRPr lang="en-US" dirty="0"/>
        </a:p>
      </dgm:t>
    </dgm:pt>
    <dgm:pt modelId="{3058D559-EC17-4E8A-AA5B-267C21F48C0D}" type="parTrans" cxnId="{9749B475-101F-40B1-B0C5-348BEF85A8AD}">
      <dgm:prSet/>
      <dgm:spPr/>
      <dgm:t>
        <a:bodyPr/>
        <a:lstStyle/>
        <a:p>
          <a:endParaRPr lang="en-US"/>
        </a:p>
      </dgm:t>
    </dgm:pt>
    <dgm:pt modelId="{3DF332D1-3F11-481E-B264-3A731BB7159A}" type="sibTrans" cxnId="{9749B475-101F-40B1-B0C5-348BEF85A8AD}">
      <dgm:prSet/>
      <dgm:spPr/>
      <dgm:t>
        <a:bodyPr/>
        <a:lstStyle/>
        <a:p>
          <a:endParaRPr lang="en-US"/>
        </a:p>
      </dgm:t>
    </dgm:pt>
    <dgm:pt modelId="{AD542466-A82B-490D-AE92-8BBBF884DF65}" type="pres">
      <dgm:prSet presAssocID="{082474BE-D563-497A-9DF0-1E19730763C5}" presName="linear" presStyleCnt="0">
        <dgm:presLayoutVars>
          <dgm:animLvl val="lvl"/>
          <dgm:resizeHandles val="exact"/>
        </dgm:presLayoutVars>
      </dgm:prSet>
      <dgm:spPr/>
      <dgm:t>
        <a:bodyPr/>
        <a:lstStyle/>
        <a:p>
          <a:endParaRPr lang="en-US"/>
        </a:p>
      </dgm:t>
    </dgm:pt>
    <dgm:pt modelId="{2E44C1EC-F049-437A-97A2-D46A2D6E9420}" type="pres">
      <dgm:prSet presAssocID="{6E63202F-B03C-4455-A55E-23427B5D0DD4}" presName="parentText" presStyleLbl="node1" presStyleIdx="0" presStyleCnt="2">
        <dgm:presLayoutVars>
          <dgm:chMax val="0"/>
          <dgm:bulletEnabled val="1"/>
        </dgm:presLayoutVars>
      </dgm:prSet>
      <dgm:spPr/>
      <dgm:t>
        <a:bodyPr/>
        <a:lstStyle/>
        <a:p>
          <a:endParaRPr lang="en-US"/>
        </a:p>
      </dgm:t>
    </dgm:pt>
    <dgm:pt modelId="{B10D6A33-FF23-45AB-907A-B1AF5FBC68D5}" type="pres">
      <dgm:prSet presAssocID="{C9341933-60F6-434A-BF6E-BE4C5B85568D}" presName="spacer" presStyleCnt="0"/>
      <dgm:spPr/>
    </dgm:pt>
    <dgm:pt modelId="{DD246DD7-B31C-4A58-81A4-90E88A988D44}" type="pres">
      <dgm:prSet presAssocID="{62809097-FCD6-4D3E-8741-7078AFBBE412}" presName="parentText" presStyleLbl="node1" presStyleIdx="1" presStyleCnt="2">
        <dgm:presLayoutVars>
          <dgm:chMax val="0"/>
          <dgm:bulletEnabled val="1"/>
        </dgm:presLayoutVars>
      </dgm:prSet>
      <dgm:spPr/>
    </dgm:pt>
  </dgm:ptLst>
  <dgm:cxnLst>
    <dgm:cxn modelId="{9D0D7CC7-AEB3-4102-8C63-AFCEE716FA19}" type="presOf" srcId="{6E63202F-B03C-4455-A55E-23427B5D0DD4}" destId="{2E44C1EC-F049-437A-97A2-D46A2D6E9420}" srcOrd="0" destOrd="0" presId="urn:microsoft.com/office/officeart/2005/8/layout/vList2"/>
    <dgm:cxn modelId="{F607F188-EF44-4F08-BB6C-6CAD256D4721}" type="presOf" srcId="{082474BE-D563-497A-9DF0-1E19730763C5}" destId="{AD542466-A82B-490D-AE92-8BBBF884DF65}" srcOrd="0" destOrd="0" presId="urn:microsoft.com/office/officeart/2005/8/layout/vList2"/>
    <dgm:cxn modelId="{37A14D0E-523D-4614-AC32-E3749E41432D}" srcId="{082474BE-D563-497A-9DF0-1E19730763C5}" destId="{6E63202F-B03C-4455-A55E-23427B5D0DD4}" srcOrd="0" destOrd="0" parTransId="{D2A984E8-1D7D-42C9-A990-94985CA2B2C8}" sibTransId="{C9341933-60F6-434A-BF6E-BE4C5B85568D}"/>
    <dgm:cxn modelId="{9749B475-101F-40B1-B0C5-348BEF85A8AD}" srcId="{082474BE-D563-497A-9DF0-1E19730763C5}" destId="{62809097-FCD6-4D3E-8741-7078AFBBE412}" srcOrd="1" destOrd="0" parTransId="{3058D559-EC17-4E8A-AA5B-267C21F48C0D}" sibTransId="{3DF332D1-3F11-481E-B264-3A731BB7159A}"/>
    <dgm:cxn modelId="{561A6180-0857-4AD7-A71C-A472BB4AFB26}" type="presOf" srcId="{62809097-FCD6-4D3E-8741-7078AFBBE412}" destId="{DD246DD7-B31C-4A58-81A4-90E88A988D44}" srcOrd="0" destOrd="0" presId="urn:microsoft.com/office/officeart/2005/8/layout/vList2"/>
    <dgm:cxn modelId="{766CDE7E-A872-43A7-B240-3F6E007487E5}" type="presParOf" srcId="{AD542466-A82B-490D-AE92-8BBBF884DF65}" destId="{2E44C1EC-F049-437A-97A2-D46A2D6E9420}" srcOrd="0" destOrd="0" presId="urn:microsoft.com/office/officeart/2005/8/layout/vList2"/>
    <dgm:cxn modelId="{FB9EF8CC-0035-45BF-8C08-D31C13EEC6B3}" type="presParOf" srcId="{AD542466-A82B-490D-AE92-8BBBF884DF65}" destId="{B10D6A33-FF23-45AB-907A-B1AF5FBC68D5}" srcOrd="1" destOrd="0" presId="urn:microsoft.com/office/officeart/2005/8/layout/vList2"/>
    <dgm:cxn modelId="{99057DC5-FEE5-4639-BA40-0F0D1902998E}" type="presParOf" srcId="{AD542466-A82B-490D-AE92-8BBBF884DF65}" destId="{DD246DD7-B31C-4A58-81A4-90E88A988D4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6E63B34-3511-4C99-9386-52DF90BE83CE}">
      <dgm:prSet/>
      <dgm:spPr/>
      <dgm:t>
        <a:bodyPr/>
        <a:lstStyle/>
        <a:p>
          <a:r>
            <a:rPr lang="en-US" dirty="0" smtClean="0"/>
            <a:t>Coincidentally cohesive</a:t>
          </a:r>
          <a:endParaRPr lang="en-US" dirty="0"/>
        </a:p>
      </dgm:t>
    </dgm:pt>
    <dgm:pt modelId="{AE2EB6BB-0258-4A62-A7B1-BCC30B5923F1}" type="parTrans" cxnId="{50E70034-3988-47D6-AB1C-4E13E44B6069}">
      <dgm:prSet/>
      <dgm:spPr/>
      <dgm:t>
        <a:bodyPr/>
        <a:lstStyle/>
        <a:p>
          <a:endParaRPr lang="en-US"/>
        </a:p>
      </dgm:t>
    </dgm:pt>
    <dgm:pt modelId="{C9E82C28-1936-45A3-B21E-D492978304E1}" type="sibTrans" cxnId="{50E70034-3988-47D6-AB1C-4E13E44B6069}">
      <dgm:prSet/>
      <dgm:spPr/>
      <dgm:t>
        <a:bodyPr/>
        <a:lstStyle/>
        <a:p>
          <a:endParaRPr lang="en-US"/>
        </a:p>
      </dgm:t>
    </dgm:pt>
    <dgm:pt modelId="{2954E31E-F525-4F7B-8084-F9DE2DA4EFB5}">
      <dgm:prSet/>
      <dgm:spPr/>
      <dgm:t>
        <a:bodyPr/>
        <a:lstStyle/>
        <a:p>
          <a:r>
            <a:rPr lang="en-US" dirty="0" smtClean="0"/>
            <a:t>A set of tasks related to each other loosely</a:t>
          </a:r>
          <a:endParaRPr lang="en-US" dirty="0"/>
        </a:p>
      </dgm:t>
    </dgm:pt>
    <dgm:pt modelId="{79CC6848-BFB1-458A-BEF1-EC732FC3FB62}" type="parTrans" cxnId="{744B8591-8050-40A2-8674-DCA28D3AD666}">
      <dgm:prSet/>
      <dgm:spPr/>
      <dgm:t>
        <a:bodyPr/>
        <a:lstStyle/>
        <a:p>
          <a:endParaRPr lang="en-US"/>
        </a:p>
      </dgm:t>
    </dgm:pt>
    <dgm:pt modelId="{D68112F2-F958-407F-B591-601CD4BE5B86}" type="sibTrans" cxnId="{744B8591-8050-40A2-8674-DCA28D3AD666}">
      <dgm:prSet/>
      <dgm:spPr/>
      <dgm:t>
        <a:bodyPr/>
        <a:lstStyle/>
        <a:p>
          <a:endParaRPr lang="en-US"/>
        </a:p>
      </dgm:t>
    </dgm:pt>
    <dgm:pt modelId="{D87E1D7B-AEC5-4180-BCA1-CA4854EE297C}">
      <dgm:prSet/>
      <dgm:spPr/>
      <dgm:t>
        <a:bodyPr/>
        <a:lstStyle/>
        <a:p>
          <a:r>
            <a:rPr lang="en-US" dirty="0" smtClean="0"/>
            <a:t>Logically cohesive</a:t>
          </a:r>
          <a:endParaRPr lang="en-US" dirty="0"/>
        </a:p>
      </dgm:t>
    </dgm:pt>
    <dgm:pt modelId="{7519CACE-4D2A-4A3D-977B-5F2424D77D20}" type="parTrans" cxnId="{6BBAC05C-29D5-4D3F-B2B4-4207F8833CF4}">
      <dgm:prSet/>
      <dgm:spPr/>
      <dgm:t>
        <a:bodyPr/>
        <a:lstStyle/>
        <a:p>
          <a:endParaRPr lang="en-US"/>
        </a:p>
      </dgm:t>
    </dgm:pt>
    <dgm:pt modelId="{7C046B7B-188A-4A64-AB3D-D10DA6A5AB37}" type="sibTrans" cxnId="{6BBAC05C-29D5-4D3F-B2B4-4207F8833CF4}">
      <dgm:prSet/>
      <dgm:spPr/>
      <dgm:t>
        <a:bodyPr/>
        <a:lstStyle/>
        <a:p>
          <a:endParaRPr lang="en-US"/>
        </a:p>
      </dgm:t>
    </dgm:pt>
    <dgm:pt modelId="{E029E0FC-13B6-4726-A544-BD1A20AD2185}">
      <dgm:prSet/>
      <dgm:spPr/>
      <dgm:t>
        <a:bodyPr/>
        <a:lstStyle/>
        <a:p>
          <a:r>
            <a:rPr lang="en-US" dirty="0" smtClean="0"/>
            <a:t>Logical connection among processing elements</a:t>
          </a:r>
          <a:endParaRPr lang="en-US" dirty="0"/>
        </a:p>
      </dgm:t>
    </dgm:pt>
    <dgm:pt modelId="{A62428D7-1A7A-432E-8E32-6FD3FFBA8090}" type="parTrans" cxnId="{491A5C27-5DBA-4CDA-8D67-9A3949682EFE}">
      <dgm:prSet/>
      <dgm:spPr/>
      <dgm:t>
        <a:bodyPr/>
        <a:lstStyle/>
        <a:p>
          <a:endParaRPr lang="en-US"/>
        </a:p>
      </dgm:t>
    </dgm:pt>
    <dgm:pt modelId="{3E214A84-43BB-4C0D-9BFA-1C78B120B1BC}" type="sibTrans" cxnId="{491A5C27-5DBA-4CDA-8D67-9A3949682EFE}">
      <dgm:prSet/>
      <dgm:spPr/>
      <dgm:t>
        <a:bodyPr/>
        <a:lstStyle/>
        <a:p>
          <a:endParaRPr lang="en-US"/>
        </a:p>
      </dgm:t>
    </dgm:pt>
    <dgm:pt modelId="{19F74A0D-4785-448A-A108-0D836A2E7395}">
      <dgm:prSet/>
      <dgm:spPr/>
      <dgm:t>
        <a:bodyPr/>
        <a:lstStyle/>
        <a:p>
          <a:r>
            <a:rPr lang="en-US" dirty="0" smtClean="0"/>
            <a:t>Communication cohesion</a:t>
          </a:r>
          <a:endParaRPr lang="en-US" dirty="0"/>
        </a:p>
      </dgm:t>
    </dgm:pt>
    <dgm:pt modelId="{FF3B6EDB-6B5A-42B2-833F-9B751919763D}" type="parTrans" cxnId="{B1BC16F8-9FBC-478D-BC6C-2F0F70F1F87D}">
      <dgm:prSet/>
      <dgm:spPr/>
      <dgm:t>
        <a:bodyPr/>
        <a:lstStyle/>
        <a:p>
          <a:endParaRPr lang="en-US"/>
        </a:p>
      </dgm:t>
    </dgm:pt>
    <dgm:pt modelId="{3435FC58-695D-45DF-8BA4-0322DC2FE8AC}" type="sibTrans" cxnId="{B1BC16F8-9FBC-478D-BC6C-2F0F70F1F87D}">
      <dgm:prSet/>
      <dgm:spPr/>
      <dgm:t>
        <a:bodyPr/>
        <a:lstStyle/>
        <a:p>
          <a:endParaRPr lang="en-US"/>
        </a:p>
      </dgm:t>
    </dgm:pt>
    <dgm:pt modelId="{C854773F-7675-4D63-9110-F437E77625E4}">
      <dgm:prSet/>
      <dgm:spPr/>
      <dgm:t>
        <a:bodyPr/>
        <a:lstStyle/>
        <a:p>
          <a:r>
            <a:rPr lang="en-US" dirty="0" smtClean="0"/>
            <a:t>Data sharing among processing elements</a:t>
          </a:r>
          <a:endParaRPr lang="en-US" dirty="0"/>
        </a:p>
      </dgm:t>
    </dgm:pt>
    <dgm:pt modelId="{3761805F-6DFE-4193-AE2C-5A93F430779D}" type="parTrans" cxnId="{AFDC3D7A-ADE2-49DE-BE7A-CC079DD02647}">
      <dgm:prSet/>
      <dgm:spPr/>
      <dgm:t>
        <a:bodyPr/>
        <a:lstStyle/>
        <a:p>
          <a:endParaRPr lang="en-US"/>
        </a:p>
      </dgm:t>
    </dgm:pt>
    <dgm:pt modelId="{EEC7F201-5E03-42A2-B365-03A2A47D97BE}" type="sibTrans" cxnId="{AFDC3D7A-ADE2-49DE-BE7A-CC079DD02647}">
      <dgm:prSet/>
      <dgm:spPr/>
      <dgm:t>
        <a:bodyPr/>
        <a:lstStyle/>
        <a:p>
          <a:endParaRPr lang="en-US"/>
        </a:p>
      </dgm:t>
    </dgm:pt>
    <dgm:pt modelId="{53EF7E41-CEEB-4B3E-A8B8-26F63965FE5F}">
      <dgm:prSet/>
      <dgm:spPr/>
      <dgm:t>
        <a:bodyPr/>
        <a:lstStyle/>
        <a:p>
          <a:r>
            <a:rPr lang="en-US" dirty="0" smtClean="0"/>
            <a:t>Procedural cohesion</a:t>
          </a:r>
          <a:endParaRPr lang="en-US" dirty="0"/>
        </a:p>
      </dgm:t>
    </dgm:pt>
    <dgm:pt modelId="{E4F32A1C-5E73-4AD0-A354-A4441D9A1C2D}" type="parTrans" cxnId="{E6EED412-0639-432F-A8E4-95C3366F7545}">
      <dgm:prSet/>
      <dgm:spPr/>
      <dgm:t>
        <a:bodyPr/>
        <a:lstStyle/>
        <a:p>
          <a:endParaRPr lang="en-US"/>
        </a:p>
      </dgm:t>
    </dgm:pt>
    <dgm:pt modelId="{9DEDEA94-536E-4A8B-8A42-D4DBD8853978}" type="sibTrans" cxnId="{E6EED412-0639-432F-A8E4-95C3366F7545}">
      <dgm:prSet/>
      <dgm:spPr/>
      <dgm:t>
        <a:bodyPr/>
        <a:lstStyle/>
        <a:p>
          <a:endParaRPr lang="en-US"/>
        </a:p>
      </dgm:t>
    </dgm:pt>
    <dgm:pt modelId="{C34851CE-9738-41D7-B54D-843CC3AC775B}">
      <dgm:prSet/>
      <dgm:spPr/>
      <dgm:t>
        <a:bodyPr/>
        <a:lstStyle/>
        <a:p>
          <a:r>
            <a:rPr lang="en-US" dirty="0" smtClean="0"/>
            <a:t>Order among processing elements</a:t>
          </a:r>
          <a:endParaRPr lang="en-US" dirty="0"/>
        </a:p>
      </dgm:t>
    </dgm:pt>
    <dgm:pt modelId="{41AC11AC-279B-4219-BA57-FB353C9F703E}" type="parTrans" cxnId="{9DD7CA77-F45E-4264-8FC4-97002E169E86}">
      <dgm:prSet/>
      <dgm:spPr/>
      <dgm:t>
        <a:bodyPr/>
        <a:lstStyle/>
        <a:p>
          <a:endParaRPr lang="en-US"/>
        </a:p>
      </dgm:t>
    </dgm:pt>
    <dgm:pt modelId="{7F89B655-8F38-4F65-96BA-980275E00ED9}" type="sibTrans" cxnId="{9DD7CA77-F45E-4264-8FC4-97002E169E86}">
      <dgm:prSet/>
      <dgm:spPr/>
      <dgm:t>
        <a:bodyPr/>
        <a:lstStyle/>
        <a:p>
          <a:endParaRPr lang="en-US"/>
        </a:p>
      </dgm:t>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997FFC61-C00F-436B-9691-AAD2BBE0D14B}" type="pres">
      <dgm:prSet presAssocID="{D6E63B34-3511-4C99-9386-52DF90BE83CE}" presName="composite" presStyleCnt="0"/>
      <dgm:spPr/>
    </dgm:pt>
    <dgm:pt modelId="{E75F58E8-CACD-44E9-8158-C0C0D432135D}" type="pres">
      <dgm:prSet presAssocID="{D6E63B34-3511-4C99-9386-52DF90BE83CE}" presName="parTx" presStyleLbl="alignNode1" presStyleIdx="0" presStyleCnt="4">
        <dgm:presLayoutVars>
          <dgm:chMax val="0"/>
          <dgm:chPref val="0"/>
          <dgm:bulletEnabled val="1"/>
        </dgm:presLayoutVars>
      </dgm:prSet>
      <dgm:spPr/>
    </dgm:pt>
    <dgm:pt modelId="{ED5C99FA-63B8-4C18-82B6-17EB2E903197}" type="pres">
      <dgm:prSet presAssocID="{D6E63B34-3511-4C99-9386-52DF90BE83CE}" presName="desTx" presStyleLbl="alignAccFollowNode1" presStyleIdx="0" presStyleCnt="4">
        <dgm:presLayoutVars>
          <dgm:bulletEnabled val="1"/>
        </dgm:presLayoutVars>
      </dgm:prSet>
      <dgm:spPr/>
      <dgm:t>
        <a:bodyPr/>
        <a:lstStyle/>
        <a:p>
          <a:endParaRPr lang="en-US"/>
        </a:p>
      </dgm:t>
    </dgm:pt>
    <dgm:pt modelId="{BC9E929C-4F02-4BF1-854C-E258FE1C0821}" type="pres">
      <dgm:prSet presAssocID="{C9E82C28-1936-45A3-B21E-D492978304E1}" presName="space" presStyleCnt="0"/>
      <dgm:spPr/>
    </dgm:pt>
    <dgm:pt modelId="{94FF50EC-D65C-46B3-9A6C-6842B30DB9F6}" type="pres">
      <dgm:prSet presAssocID="{D87E1D7B-AEC5-4180-BCA1-CA4854EE297C}" presName="composite" presStyleCnt="0"/>
      <dgm:spPr/>
    </dgm:pt>
    <dgm:pt modelId="{4C68F49D-36D8-4016-8445-101271BBEAD4}" type="pres">
      <dgm:prSet presAssocID="{D87E1D7B-AEC5-4180-BCA1-CA4854EE297C}" presName="parTx" presStyleLbl="alignNode1" presStyleIdx="1" presStyleCnt="4">
        <dgm:presLayoutVars>
          <dgm:chMax val="0"/>
          <dgm:chPref val="0"/>
          <dgm:bulletEnabled val="1"/>
        </dgm:presLayoutVars>
      </dgm:prSet>
      <dgm:spPr/>
    </dgm:pt>
    <dgm:pt modelId="{AACF39F4-7792-4C75-AE1E-1A77FD8E0A9D}" type="pres">
      <dgm:prSet presAssocID="{D87E1D7B-AEC5-4180-BCA1-CA4854EE297C}" presName="desTx" presStyleLbl="alignAccFollowNode1" presStyleIdx="1" presStyleCnt="4">
        <dgm:presLayoutVars>
          <dgm:bulletEnabled val="1"/>
        </dgm:presLayoutVars>
      </dgm:prSet>
      <dgm:spPr/>
      <dgm:t>
        <a:bodyPr/>
        <a:lstStyle/>
        <a:p>
          <a:endParaRPr lang="en-US"/>
        </a:p>
      </dgm:t>
    </dgm:pt>
    <dgm:pt modelId="{FBE913D7-B200-4A56-9FF3-7B5F4B8FF2D5}" type="pres">
      <dgm:prSet presAssocID="{7C046B7B-188A-4A64-AB3D-D10DA6A5AB37}" presName="space" presStyleCnt="0"/>
      <dgm:spPr/>
    </dgm:pt>
    <dgm:pt modelId="{2073FE12-795A-462B-8E11-4322D8C8ACA5}" type="pres">
      <dgm:prSet presAssocID="{19F74A0D-4785-448A-A108-0D836A2E7395}" presName="composite" presStyleCnt="0"/>
      <dgm:spPr/>
    </dgm:pt>
    <dgm:pt modelId="{A3735474-EB48-4CB7-BE1A-FF1BA0120660}" type="pres">
      <dgm:prSet presAssocID="{19F74A0D-4785-448A-A108-0D836A2E7395}" presName="parTx" presStyleLbl="alignNode1" presStyleIdx="2" presStyleCnt="4">
        <dgm:presLayoutVars>
          <dgm:chMax val="0"/>
          <dgm:chPref val="0"/>
          <dgm:bulletEnabled val="1"/>
        </dgm:presLayoutVars>
      </dgm:prSet>
      <dgm:spPr/>
    </dgm:pt>
    <dgm:pt modelId="{E008A36B-C0B6-4953-A5C0-88DCDD4BCDF4}" type="pres">
      <dgm:prSet presAssocID="{19F74A0D-4785-448A-A108-0D836A2E7395}" presName="desTx" presStyleLbl="alignAccFollowNode1" presStyleIdx="2" presStyleCnt="4">
        <dgm:presLayoutVars>
          <dgm:bulletEnabled val="1"/>
        </dgm:presLayoutVars>
      </dgm:prSet>
      <dgm:spPr/>
      <dgm:t>
        <a:bodyPr/>
        <a:lstStyle/>
        <a:p>
          <a:endParaRPr lang="en-US"/>
        </a:p>
      </dgm:t>
    </dgm:pt>
    <dgm:pt modelId="{88602EC8-E163-4A1F-8887-553145AC8BF2}" type="pres">
      <dgm:prSet presAssocID="{3435FC58-695D-45DF-8BA4-0322DC2FE8AC}" presName="space" presStyleCnt="0"/>
      <dgm:spPr/>
    </dgm:pt>
    <dgm:pt modelId="{53696B30-F439-436E-A7B2-B0390F35C31C}" type="pres">
      <dgm:prSet presAssocID="{53EF7E41-CEEB-4B3E-A8B8-26F63965FE5F}" presName="composite" presStyleCnt="0"/>
      <dgm:spPr/>
    </dgm:pt>
    <dgm:pt modelId="{6FABF2C8-4D18-4015-B6D2-5946BBB512BF}" type="pres">
      <dgm:prSet presAssocID="{53EF7E41-CEEB-4B3E-A8B8-26F63965FE5F}" presName="parTx" presStyleLbl="alignNode1" presStyleIdx="3" presStyleCnt="4">
        <dgm:presLayoutVars>
          <dgm:chMax val="0"/>
          <dgm:chPref val="0"/>
          <dgm:bulletEnabled val="1"/>
        </dgm:presLayoutVars>
      </dgm:prSet>
      <dgm:spPr/>
      <dgm:t>
        <a:bodyPr/>
        <a:lstStyle/>
        <a:p>
          <a:endParaRPr lang="en-US"/>
        </a:p>
      </dgm:t>
    </dgm:pt>
    <dgm:pt modelId="{23DD94F2-CD4F-4ACC-A103-6A747FAFC15B}" type="pres">
      <dgm:prSet presAssocID="{53EF7E41-CEEB-4B3E-A8B8-26F63965FE5F}" presName="desTx" presStyleLbl="alignAccFollowNode1" presStyleIdx="3" presStyleCnt="4">
        <dgm:presLayoutVars>
          <dgm:bulletEnabled val="1"/>
        </dgm:presLayoutVars>
      </dgm:prSet>
      <dgm:spPr/>
    </dgm:pt>
  </dgm:ptLst>
  <dgm:cxnLst>
    <dgm:cxn modelId="{6BBAC05C-29D5-4D3F-B2B4-4207F8833CF4}" srcId="{082474BE-D563-497A-9DF0-1E19730763C5}" destId="{D87E1D7B-AEC5-4180-BCA1-CA4854EE297C}" srcOrd="1" destOrd="0" parTransId="{7519CACE-4D2A-4A3D-977B-5F2424D77D20}" sibTransId="{7C046B7B-188A-4A64-AB3D-D10DA6A5AB37}"/>
    <dgm:cxn modelId="{693EA80B-F9A5-4D6C-A866-130CBF917C25}" type="presOf" srcId="{D87E1D7B-AEC5-4180-BCA1-CA4854EE297C}" destId="{4C68F49D-36D8-4016-8445-101271BBEAD4}" srcOrd="0" destOrd="0" presId="urn:microsoft.com/office/officeart/2005/8/layout/hList1"/>
    <dgm:cxn modelId="{AFDC3D7A-ADE2-49DE-BE7A-CC079DD02647}" srcId="{19F74A0D-4785-448A-A108-0D836A2E7395}" destId="{C854773F-7675-4D63-9110-F437E77625E4}" srcOrd="0" destOrd="0" parTransId="{3761805F-6DFE-4193-AE2C-5A93F430779D}" sibTransId="{EEC7F201-5E03-42A2-B365-03A2A47D97BE}"/>
    <dgm:cxn modelId="{50E70034-3988-47D6-AB1C-4E13E44B6069}" srcId="{082474BE-D563-497A-9DF0-1E19730763C5}" destId="{D6E63B34-3511-4C99-9386-52DF90BE83CE}" srcOrd="0" destOrd="0" parTransId="{AE2EB6BB-0258-4A62-A7B1-BCC30B5923F1}" sibTransId="{C9E82C28-1936-45A3-B21E-D492978304E1}"/>
    <dgm:cxn modelId="{FE1EC3E4-D219-478A-BE1A-CAC8A222267E}" type="presOf" srcId="{19F74A0D-4785-448A-A108-0D836A2E7395}" destId="{A3735474-EB48-4CB7-BE1A-FF1BA0120660}" srcOrd="0" destOrd="0" presId="urn:microsoft.com/office/officeart/2005/8/layout/hList1"/>
    <dgm:cxn modelId="{5DFFCF24-9361-4E0A-9A93-8286C594EF4C}" type="presOf" srcId="{E029E0FC-13B6-4726-A544-BD1A20AD2185}" destId="{AACF39F4-7792-4C75-AE1E-1A77FD8E0A9D}" srcOrd="0" destOrd="0" presId="urn:microsoft.com/office/officeart/2005/8/layout/hList1"/>
    <dgm:cxn modelId="{E6EED412-0639-432F-A8E4-95C3366F7545}" srcId="{082474BE-D563-497A-9DF0-1E19730763C5}" destId="{53EF7E41-CEEB-4B3E-A8B8-26F63965FE5F}" srcOrd="3" destOrd="0" parTransId="{E4F32A1C-5E73-4AD0-A354-A4441D9A1C2D}" sibTransId="{9DEDEA94-536E-4A8B-8A42-D4DBD8853978}"/>
    <dgm:cxn modelId="{B1BC16F8-9FBC-478D-BC6C-2F0F70F1F87D}" srcId="{082474BE-D563-497A-9DF0-1E19730763C5}" destId="{19F74A0D-4785-448A-A108-0D836A2E7395}" srcOrd="2" destOrd="0" parTransId="{FF3B6EDB-6B5A-42B2-833F-9B751919763D}" sibTransId="{3435FC58-695D-45DF-8BA4-0322DC2FE8AC}"/>
    <dgm:cxn modelId="{EDE010C2-37CB-4BF1-B041-DD340571B1BE}" type="presOf" srcId="{C34851CE-9738-41D7-B54D-843CC3AC775B}" destId="{23DD94F2-CD4F-4ACC-A103-6A747FAFC15B}" srcOrd="0" destOrd="0" presId="urn:microsoft.com/office/officeart/2005/8/layout/hList1"/>
    <dgm:cxn modelId="{A1E30BF9-40E8-4AB9-9B1E-50F86A5D54E2}" type="presOf" srcId="{C854773F-7675-4D63-9110-F437E77625E4}" destId="{E008A36B-C0B6-4953-A5C0-88DCDD4BCDF4}" srcOrd="0" destOrd="0" presId="urn:microsoft.com/office/officeart/2005/8/layout/hList1"/>
    <dgm:cxn modelId="{9DD7CA77-F45E-4264-8FC4-97002E169E86}" srcId="{53EF7E41-CEEB-4B3E-A8B8-26F63965FE5F}" destId="{C34851CE-9738-41D7-B54D-843CC3AC775B}" srcOrd="0" destOrd="0" parTransId="{41AC11AC-279B-4219-BA57-FB353C9F703E}" sibTransId="{7F89B655-8F38-4F65-96BA-980275E00ED9}"/>
    <dgm:cxn modelId="{C5CFCBCB-F5D6-429A-8C1B-4E35B8DF553F}" type="presOf" srcId="{D6E63B34-3511-4C99-9386-52DF90BE83CE}" destId="{E75F58E8-CACD-44E9-8158-C0C0D432135D}" srcOrd="0" destOrd="0" presId="urn:microsoft.com/office/officeart/2005/8/layout/hList1"/>
    <dgm:cxn modelId="{48891C73-BF6B-4FF6-B301-008CCA0C0231}" type="presOf" srcId="{082474BE-D563-497A-9DF0-1E19730763C5}" destId="{C88B62AB-E442-4F00-A671-7FD5103FC344}" srcOrd="0" destOrd="0" presId="urn:microsoft.com/office/officeart/2005/8/layout/hList1"/>
    <dgm:cxn modelId="{491A5C27-5DBA-4CDA-8D67-9A3949682EFE}" srcId="{D87E1D7B-AEC5-4180-BCA1-CA4854EE297C}" destId="{E029E0FC-13B6-4726-A544-BD1A20AD2185}" srcOrd="0" destOrd="0" parTransId="{A62428D7-1A7A-432E-8E32-6FD3FFBA8090}" sibTransId="{3E214A84-43BB-4C0D-9BFA-1C78B120B1BC}"/>
    <dgm:cxn modelId="{744B8591-8050-40A2-8674-DCA28D3AD666}" srcId="{D6E63B34-3511-4C99-9386-52DF90BE83CE}" destId="{2954E31E-F525-4F7B-8084-F9DE2DA4EFB5}" srcOrd="0" destOrd="0" parTransId="{79CC6848-BFB1-458A-BEF1-EC732FC3FB62}" sibTransId="{D68112F2-F958-407F-B591-601CD4BE5B86}"/>
    <dgm:cxn modelId="{3700781A-19C2-4BB7-8EE5-1B5664BF68C3}" type="presOf" srcId="{53EF7E41-CEEB-4B3E-A8B8-26F63965FE5F}" destId="{6FABF2C8-4D18-4015-B6D2-5946BBB512BF}" srcOrd="0" destOrd="0" presId="urn:microsoft.com/office/officeart/2005/8/layout/hList1"/>
    <dgm:cxn modelId="{C5ED5218-6D0C-4B2B-A819-D0533BEE1F8E}" type="presOf" srcId="{2954E31E-F525-4F7B-8084-F9DE2DA4EFB5}" destId="{ED5C99FA-63B8-4C18-82B6-17EB2E903197}" srcOrd="0" destOrd="0" presId="urn:microsoft.com/office/officeart/2005/8/layout/hList1"/>
    <dgm:cxn modelId="{CE4CB82E-D8AC-46DE-A871-82952B83F016}" type="presParOf" srcId="{C88B62AB-E442-4F00-A671-7FD5103FC344}" destId="{997FFC61-C00F-436B-9691-AAD2BBE0D14B}" srcOrd="0" destOrd="0" presId="urn:microsoft.com/office/officeart/2005/8/layout/hList1"/>
    <dgm:cxn modelId="{7907D36D-8967-4835-828F-DE1AF97E6BD4}" type="presParOf" srcId="{997FFC61-C00F-436B-9691-AAD2BBE0D14B}" destId="{E75F58E8-CACD-44E9-8158-C0C0D432135D}" srcOrd="0" destOrd="0" presId="urn:microsoft.com/office/officeart/2005/8/layout/hList1"/>
    <dgm:cxn modelId="{96C8B9FF-972F-4925-899F-01D51D653BE5}" type="presParOf" srcId="{997FFC61-C00F-436B-9691-AAD2BBE0D14B}" destId="{ED5C99FA-63B8-4C18-82B6-17EB2E903197}" srcOrd="1" destOrd="0" presId="urn:microsoft.com/office/officeart/2005/8/layout/hList1"/>
    <dgm:cxn modelId="{32C3ED01-6F81-4BB4-A6C6-9981D2534248}" type="presParOf" srcId="{C88B62AB-E442-4F00-A671-7FD5103FC344}" destId="{BC9E929C-4F02-4BF1-854C-E258FE1C0821}" srcOrd="1" destOrd="0" presId="urn:microsoft.com/office/officeart/2005/8/layout/hList1"/>
    <dgm:cxn modelId="{3B9FB6F9-EF77-47F2-9B80-E3B03EA71702}" type="presParOf" srcId="{C88B62AB-E442-4F00-A671-7FD5103FC344}" destId="{94FF50EC-D65C-46B3-9A6C-6842B30DB9F6}" srcOrd="2" destOrd="0" presId="urn:microsoft.com/office/officeart/2005/8/layout/hList1"/>
    <dgm:cxn modelId="{3CB48E6C-C802-4F27-B672-B7A4BE69A84C}" type="presParOf" srcId="{94FF50EC-D65C-46B3-9A6C-6842B30DB9F6}" destId="{4C68F49D-36D8-4016-8445-101271BBEAD4}" srcOrd="0" destOrd="0" presId="urn:microsoft.com/office/officeart/2005/8/layout/hList1"/>
    <dgm:cxn modelId="{01FC75C7-4408-4406-A462-6510DC956BB8}" type="presParOf" srcId="{94FF50EC-D65C-46B3-9A6C-6842B30DB9F6}" destId="{AACF39F4-7792-4C75-AE1E-1A77FD8E0A9D}" srcOrd="1" destOrd="0" presId="urn:microsoft.com/office/officeart/2005/8/layout/hList1"/>
    <dgm:cxn modelId="{1326AFE1-95B4-4D1F-B451-59B9940A5455}" type="presParOf" srcId="{C88B62AB-E442-4F00-A671-7FD5103FC344}" destId="{FBE913D7-B200-4A56-9FF3-7B5F4B8FF2D5}" srcOrd="3" destOrd="0" presId="urn:microsoft.com/office/officeart/2005/8/layout/hList1"/>
    <dgm:cxn modelId="{F8FD3BFD-F071-44AB-A063-6F7CA036517C}" type="presParOf" srcId="{C88B62AB-E442-4F00-A671-7FD5103FC344}" destId="{2073FE12-795A-462B-8E11-4322D8C8ACA5}" srcOrd="4" destOrd="0" presId="urn:microsoft.com/office/officeart/2005/8/layout/hList1"/>
    <dgm:cxn modelId="{0536E209-D57F-4FEF-9F9C-DC5274C2D05A}" type="presParOf" srcId="{2073FE12-795A-462B-8E11-4322D8C8ACA5}" destId="{A3735474-EB48-4CB7-BE1A-FF1BA0120660}" srcOrd="0" destOrd="0" presId="urn:microsoft.com/office/officeart/2005/8/layout/hList1"/>
    <dgm:cxn modelId="{A7F279DB-2B96-4D54-98A9-1411748B2AB4}" type="presParOf" srcId="{2073FE12-795A-462B-8E11-4322D8C8ACA5}" destId="{E008A36B-C0B6-4953-A5C0-88DCDD4BCDF4}" srcOrd="1" destOrd="0" presId="urn:microsoft.com/office/officeart/2005/8/layout/hList1"/>
    <dgm:cxn modelId="{71C94745-762D-4CFC-AE94-549BBC18064E}" type="presParOf" srcId="{C88B62AB-E442-4F00-A671-7FD5103FC344}" destId="{88602EC8-E163-4A1F-8887-553145AC8BF2}" srcOrd="5" destOrd="0" presId="urn:microsoft.com/office/officeart/2005/8/layout/hList1"/>
    <dgm:cxn modelId="{B3FA221C-5D95-41BA-96D4-CF4B2D6AB103}" type="presParOf" srcId="{C88B62AB-E442-4F00-A671-7FD5103FC344}" destId="{53696B30-F439-436E-A7B2-B0390F35C31C}" srcOrd="6" destOrd="0" presId="urn:microsoft.com/office/officeart/2005/8/layout/hList1"/>
    <dgm:cxn modelId="{D348B782-BF19-4138-92EF-8158CDFAD690}" type="presParOf" srcId="{53696B30-F439-436E-A7B2-B0390F35C31C}" destId="{6FABF2C8-4D18-4015-B6D2-5946BBB512BF}" srcOrd="0" destOrd="0" presId="urn:microsoft.com/office/officeart/2005/8/layout/hList1"/>
    <dgm:cxn modelId="{7654B1A7-7B4B-474E-8A2E-887A1CFD4EF0}" type="presParOf" srcId="{53696B30-F439-436E-A7B2-B0390F35C31C}" destId="{23DD94F2-CD4F-4ACC-A103-6A747FAFC1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B737DA1-FB13-43D9-A3E3-0599A71B189F}">
      <dgm:prSet/>
      <dgm:spPr/>
      <dgm:t>
        <a:bodyPr/>
        <a:lstStyle/>
        <a:p>
          <a:r>
            <a:rPr lang="en-US" dirty="0" smtClean="0"/>
            <a:t>Goal</a:t>
          </a:r>
          <a:endParaRPr lang="en-US" dirty="0"/>
        </a:p>
      </dgm:t>
    </dgm:pt>
    <dgm:pt modelId="{56F0F75B-E314-4E22-BE86-4CAA3E183C75}" type="parTrans" cxnId="{AF217439-3D58-4987-9C62-197B013D43E9}">
      <dgm:prSet/>
      <dgm:spPr/>
    </dgm:pt>
    <dgm:pt modelId="{8B0E56AC-31E0-4395-B1FE-785CF647406B}" type="sibTrans" cxnId="{AF217439-3D58-4987-9C62-197B013D43E9}">
      <dgm:prSet/>
      <dgm:spPr/>
    </dgm:pt>
    <dgm:pt modelId="{1932EEDB-9FF3-41A9-9ADF-03652AD99E8E}">
      <dgm:prSet/>
      <dgm:spPr/>
      <dgm:t>
        <a:bodyPr/>
        <a:lstStyle/>
        <a:p>
          <a:r>
            <a:rPr lang="en-US" dirty="0" smtClean="0"/>
            <a:t>Strive for lowest possible coupling among modules</a:t>
          </a:r>
          <a:endParaRPr lang="en-US" dirty="0"/>
        </a:p>
      </dgm:t>
    </dgm:pt>
    <dgm:pt modelId="{D778F5BA-E88C-4776-A07B-502E49E55726}" type="parTrans" cxnId="{5F38AEBB-12F5-4DF6-9506-52B3B70AF14D}">
      <dgm:prSet/>
      <dgm:spPr/>
    </dgm:pt>
    <dgm:pt modelId="{6E9EB6D1-ED0B-47DF-82B3-66525CD334CA}" type="sibTrans" cxnId="{5F38AEBB-12F5-4DF6-9506-52B3B70AF14D}">
      <dgm:prSet/>
      <dgm:spPr/>
    </dgm:pt>
    <dgm:pt modelId="{4C594BAF-C87B-4F03-B575-DA423BE6C11D}">
      <dgm:prSet/>
      <dgm:spPr/>
      <dgm:t>
        <a:bodyPr/>
        <a:lstStyle/>
        <a:p>
          <a:r>
            <a:rPr lang="en-US" dirty="0" smtClean="0"/>
            <a:t>Good coupling</a:t>
          </a:r>
          <a:endParaRPr lang="en-US" dirty="0"/>
        </a:p>
      </dgm:t>
    </dgm:pt>
    <dgm:pt modelId="{538406EF-870C-410E-A45A-544A08F0116B}" type="parTrans" cxnId="{EA0C33D9-B714-4E92-AFBD-FE803FC41AC4}">
      <dgm:prSet/>
      <dgm:spPr/>
    </dgm:pt>
    <dgm:pt modelId="{22F38710-7389-4114-9240-8334331DA432}" type="sibTrans" cxnId="{EA0C33D9-B714-4E92-AFBD-FE803FC41AC4}">
      <dgm:prSet/>
      <dgm:spPr/>
    </dgm:pt>
    <dgm:pt modelId="{42C2F32D-FFD8-42DA-90E3-25ED9D44C1BC}">
      <dgm:prSet/>
      <dgm:spPr/>
      <dgm:t>
        <a:bodyPr/>
        <a:lstStyle/>
        <a:p>
          <a:r>
            <a:rPr lang="en-US" dirty="0" smtClean="0"/>
            <a:t>Reduce or avoid change impact and ripple effects</a:t>
          </a:r>
          <a:endParaRPr lang="en-US" dirty="0"/>
        </a:p>
      </dgm:t>
    </dgm:pt>
    <dgm:pt modelId="{BB7D8C38-78F1-4FA8-B59C-602CA290F956}" type="parTrans" cxnId="{811DA74D-672A-4D45-B944-98C8D7C0B841}">
      <dgm:prSet/>
      <dgm:spPr/>
    </dgm:pt>
    <dgm:pt modelId="{3E354752-B7C7-4CE2-A934-060B172AF851}" type="sibTrans" cxnId="{811DA74D-672A-4D45-B944-98C8D7C0B841}">
      <dgm:prSet/>
      <dgm:spPr/>
    </dgm:pt>
    <dgm:pt modelId="{BA624A1F-C50C-437D-9175-CCBF241A16A1}">
      <dgm:prSet/>
      <dgm:spPr/>
      <dgm:t>
        <a:bodyPr/>
        <a:lstStyle/>
        <a:p>
          <a:r>
            <a:rPr lang="en-US" dirty="0" smtClean="0"/>
            <a:t>Reduce the cost in program changes, testing, maintenance</a:t>
          </a:r>
          <a:endParaRPr lang="en-US" dirty="0"/>
        </a:p>
      </dgm:t>
    </dgm:pt>
    <dgm:pt modelId="{8A0A2255-9643-40B3-A210-D2DCD4539971}" type="parTrans" cxnId="{C8E0B2F5-8B16-457C-B963-AB86411D28AB}">
      <dgm:prSet/>
      <dgm:spPr/>
    </dgm:pt>
    <dgm:pt modelId="{3A096ABE-2084-44EA-B164-4509167444F4}" type="sibTrans" cxnId="{C8E0B2F5-8B16-457C-B963-AB86411D28AB}">
      <dgm:prSet/>
      <dgm:spPr/>
    </dgm:pt>
    <dgm:pt modelId="{AD542466-A82B-490D-AE92-8BBBF884DF65}" type="pres">
      <dgm:prSet presAssocID="{082474BE-D563-497A-9DF0-1E19730763C5}" presName="linear" presStyleCnt="0">
        <dgm:presLayoutVars>
          <dgm:animLvl val="lvl"/>
          <dgm:resizeHandles val="exact"/>
        </dgm:presLayoutVars>
      </dgm:prSet>
      <dgm:spPr/>
      <dgm:t>
        <a:bodyPr/>
        <a:lstStyle/>
        <a:p>
          <a:endParaRPr lang="en-US"/>
        </a:p>
      </dgm:t>
    </dgm:pt>
    <dgm:pt modelId="{8ACB0D23-481E-44E1-B820-D3BFA9EEE178}" type="pres">
      <dgm:prSet presAssocID="{8B737DA1-FB13-43D9-A3E3-0599A71B189F}" presName="parentText" presStyleLbl="node1" presStyleIdx="0" presStyleCnt="2">
        <dgm:presLayoutVars>
          <dgm:chMax val="0"/>
          <dgm:bulletEnabled val="1"/>
        </dgm:presLayoutVars>
      </dgm:prSet>
      <dgm:spPr/>
    </dgm:pt>
    <dgm:pt modelId="{C19B966D-2D3A-470E-8875-7A5EAFAA9FE3}" type="pres">
      <dgm:prSet presAssocID="{8B737DA1-FB13-43D9-A3E3-0599A71B189F}" presName="childText" presStyleLbl="revTx" presStyleIdx="0" presStyleCnt="2">
        <dgm:presLayoutVars>
          <dgm:bulletEnabled val="1"/>
        </dgm:presLayoutVars>
      </dgm:prSet>
      <dgm:spPr/>
      <dgm:t>
        <a:bodyPr/>
        <a:lstStyle/>
        <a:p>
          <a:endParaRPr lang="en-US"/>
        </a:p>
      </dgm:t>
    </dgm:pt>
    <dgm:pt modelId="{5F2495BD-7670-4525-8E0A-05CD53A0586A}" type="pres">
      <dgm:prSet presAssocID="{4C594BAF-C87B-4F03-B575-DA423BE6C11D}" presName="parentText" presStyleLbl="node1" presStyleIdx="1" presStyleCnt="2">
        <dgm:presLayoutVars>
          <dgm:chMax val="0"/>
          <dgm:bulletEnabled val="1"/>
        </dgm:presLayoutVars>
      </dgm:prSet>
      <dgm:spPr/>
    </dgm:pt>
    <dgm:pt modelId="{073141A4-13AA-449B-B051-8147F25269C4}" type="pres">
      <dgm:prSet presAssocID="{4C594BAF-C87B-4F03-B575-DA423BE6C11D}" presName="childText" presStyleLbl="revTx" presStyleIdx="1" presStyleCnt="2">
        <dgm:presLayoutVars>
          <dgm:bulletEnabled val="1"/>
        </dgm:presLayoutVars>
      </dgm:prSet>
      <dgm:spPr/>
      <dgm:t>
        <a:bodyPr/>
        <a:lstStyle/>
        <a:p>
          <a:endParaRPr lang="en-US"/>
        </a:p>
      </dgm:t>
    </dgm:pt>
  </dgm:ptLst>
  <dgm:cxnLst>
    <dgm:cxn modelId="{3E28F559-D91A-4785-8BB4-9D0E1CCD2B00}" type="presOf" srcId="{BA624A1F-C50C-437D-9175-CCBF241A16A1}" destId="{073141A4-13AA-449B-B051-8147F25269C4}" srcOrd="0" destOrd="1" presId="urn:microsoft.com/office/officeart/2005/8/layout/vList2"/>
    <dgm:cxn modelId="{AF217439-3D58-4987-9C62-197B013D43E9}" srcId="{082474BE-D563-497A-9DF0-1E19730763C5}" destId="{8B737DA1-FB13-43D9-A3E3-0599A71B189F}" srcOrd="0" destOrd="0" parTransId="{56F0F75B-E314-4E22-BE86-4CAA3E183C75}" sibTransId="{8B0E56AC-31E0-4395-B1FE-785CF647406B}"/>
    <dgm:cxn modelId="{5B59C5A2-B9B1-4AF6-992C-35E25C5286C5}" type="presOf" srcId="{42C2F32D-FFD8-42DA-90E3-25ED9D44C1BC}" destId="{073141A4-13AA-449B-B051-8147F25269C4}" srcOrd="0" destOrd="0" presId="urn:microsoft.com/office/officeart/2005/8/layout/vList2"/>
    <dgm:cxn modelId="{5F38AEBB-12F5-4DF6-9506-52B3B70AF14D}" srcId="{8B737DA1-FB13-43D9-A3E3-0599A71B189F}" destId="{1932EEDB-9FF3-41A9-9ADF-03652AD99E8E}" srcOrd="0" destOrd="0" parTransId="{D778F5BA-E88C-4776-A07B-502E49E55726}" sibTransId="{6E9EB6D1-ED0B-47DF-82B3-66525CD334CA}"/>
    <dgm:cxn modelId="{EA0C33D9-B714-4E92-AFBD-FE803FC41AC4}" srcId="{082474BE-D563-497A-9DF0-1E19730763C5}" destId="{4C594BAF-C87B-4F03-B575-DA423BE6C11D}" srcOrd="1" destOrd="0" parTransId="{538406EF-870C-410E-A45A-544A08F0116B}" sibTransId="{22F38710-7389-4114-9240-8334331DA432}"/>
    <dgm:cxn modelId="{CF2A15EC-207D-4148-AC0D-24A894A2D8C5}" type="presOf" srcId="{4C594BAF-C87B-4F03-B575-DA423BE6C11D}" destId="{5F2495BD-7670-4525-8E0A-05CD53A0586A}" srcOrd="0" destOrd="0" presId="urn:microsoft.com/office/officeart/2005/8/layout/vList2"/>
    <dgm:cxn modelId="{AC0E9D19-F2A9-45D0-90F2-816D64BAD26E}" type="presOf" srcId="{082474BE-D563-497A-9DF0-1E19730763C5}" destId="{AD542466-A82B-490D-AE92-8BBBF884DF65}" srcOrd="0" destOrd="0" presId="urn:microsoft.com/office/officeart/2005/8/layout/vList2"/>
    <dgm:cxn modelId="{153C15CB-35D2-471F-9057-13162A7BE22F}" type="presOf" srcId="{8B737DA1-FB13-43D9-A3E3-0599A71B189F}" destId="{8ACB0D23-481E-44E1-B820-D3BFA9EEE178}" srcOrd="0" destOrd="0" presId="urn:microsoft.com/office/officeart/2005/8/layout/vList2"/>
    <dgm:cxn modelId="{4E9EC034-14F1-4081-991D-79BEF9019E6F}" type="presOf" srcId="{1932EEDB-9FF3-41A9-9ADF-03652AD99E8E}" destId="{C19B966D-2D3A-470E-8875-7A5EAFAA9FE3}" srcOrd="0" destOrd="0" presId="urn:microsoft.com/office/officeart/2005/8/layout/vList2"/>
    <dgm:cxn modelId="{C8E0B2F5-8B16-457C-B963-AB86411D28AB}" srcId="{4C594BAF-C87B-4F03-B575-DA423BE6C11D}" destId="{BA624A1F-C50C-437D-9175-CCBF241A16A1}" srcOrd="1" destOrd="0" parTransId="{8A0A2255-9643-40B3-A210-D2DCD4539971}" sibTransId="{3A096ABE-2084-44EA-B164-4509167444F4}"/>
    <dgm:cxn modelId="{811DA74D-672A-4D45-B944-98C8D7C0B841}" srcId="{4C594BAF-C87B-4F03-B575-DA423BE6C11D}" destId="{42C2F32D-FFD8-42DA-90E3-25ED9D44C1BC}" srcOrd="0" destOrd="0" parTransId="{BB7D8C38-78F1-4FA8-B59C-602CA290F956}" sibTransId="{3E354752-B7C7-4CE2-A934-060B172AF851}"/>
    <dgm:cxn modelId="{FB4A96D3-A1E4-45B7-8C83-28D058437CF7}" type="presParOf" srcId="{AD542466-A82B-490D-AE92-8BBBF884DF65}" destId="{8ACB0D23-481E-44E1-B820-D3BFA9EEE178}" srcOrd="0" destOrd="0" presId="urn:microsoft.com/office/officeart/2005/8/layout/vList2"/>
    <dgm:cxn modelId="{E62C9AAD-8E5F-44A7-8542-FE71D51C18B6}" type="presParOf" srcId="{AD542466-A82B-490D-AE92-8BBBF884DF65}" destId="{C19B966D-2D3A-470E-8875-7A5EAFAA9FE3}" srcOrd="1" destOrd="0" presId="urn:microsoft.com/office/officeart/2005/8/layout/vList2"/>
    <dgm:cxn modelId="{336CEDFF-9B24-4C0F-922F-FFBD97853C4A}" type="presParOf" srcId="{AD542466-A82B-490D-AE92-8BBBF884DF65}" destId="{5F2495BD-7670-4525-8E0A-05CD53A0586A}" srcOrd="2" destOrd="0" presId="urn:microsoft.com/office/officeart/2005/8/layout/vList2"/>
    <dgm:cxn modelId="{129EE37C-C205-48C9-ABE2-4DAD0ED40842}" type="presParOf" srcId="{AD542466-A82B-490D-AE92-8BBBF884DF65}" destId="{073141A4-13AA-449B-B051-8147F25269C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82F8B65-7FEE-4C7D-8CC1-7610A77B542C}">
      <dgm:prSet phldrT="[Text]"/>
      <dgm:spPr/>
      <dgm:t>
        <a:bodyPr/>
        <a:lstStyle/>
        <a:p>
          <a:r>
            <a:rPr lang="en-US" dirty="0" smtClean="0"/>
            <a:t>Data coupling</a:t>
          </a:r>
          <a:endParaRPr lang="en-US" dirty="0"/>
        </a:p>
      </dgm:t>
    </dgm:pt>
    <dgm:pt modelId="{D4F7FA08-5B7F-40D2-93A1-E6A45FFA579C}" type="parTrans" cxnId="{22853E40-4610-4BA9-85B4-07ECEB3975FB}">
      <dgm:prSet/>
      <dgm:spPr/>
      <dgm:t>
        <a:bodyPr/>
        <a:lstStyle/>
        <a:p>
          <a:endParaRPr lang="en-US"/>
        </a:p>
      </dgm:t>
    </dgm:pt>
    <dgm:pt modelId="{5CF77C1B-9D71-47EE-9454-C35E18B273B2}" type="sibTrans" cxnId="{22853E40-4610-4BA9-85B4-07ECEB3975FB}">
      <dgm:prSet/>
      <dgm:spPr/>
      <dgm:t>
        <a:bodyPr/>
        <a:lstStyle/>
        <a:p>
          <a:endParaRPr lang="en-US"/>
        </a:p>
      </dgm:t>
    </dgm:pt>
    <dgm:pt modelId="{22180EC3-C7FF-4A3D-AF35-4AC044663A53}">
      <dgm:prSet phldrT="[Text]"/>
      <dgm:spPr/>
      <dgm:t>
        <a:bodyPr/>
        <a:lstStyle/>
        <a:p>
          <a:r>
            <a:rPr lang="en-US" dirty="0" smtClean="0"/>
            <a:t>Parameter passing or data interaction</a:t>
          </a:r>
          <a:endParaRPr lang="en-US" dirty="0"/>
        </a:p>
      </dgm:t>
    </dgm:pt>
    <dgm:pt modelId="{959FCE92-CB97-4F4F-B105-A47250D78B81}" type="parTrans" cxnId="{22217965-6F80-43A2-B8FB-114CCFC9131C}">
      <dgm:prSet/>
      <dgm:spPr/>
      <dgm:t>
        <a:bodyPr/>
        <a:lstStyle/>
        <a:p>
          <a:endParaRPr lang="en-US"/>
        </a:p>
      </dgm:t>
    </dgm:pt>
    <dgm:pt modelId="{C45E7143-FAB6-4C56-8B9D-379E5D5E756D}" type="sibTrans" cxnId="{22217965-6F80-43A2-B8FB-114CCFC9131C}">
      <dgm:prSet/>
      <dgm:spPr/>
      <dgm:t>
        <a:bodyPr/>
        <a:lstStyle/>
        <a:p>
          <a:endParaRPr lang="en-US"/>
        </a:p>
      </dgm:t>
    </dgm:pt>
    <dgm:pt modelId="{25B24C7F-BCC4-4A2E-BBBA-7FA13235C482}">
      <dgm:prSet phldrT="[Text]"/>
      <dgm:spPr/>
      <dgm:t>
        <a:bodyPr/>
        <a:lstStyle/>
        <a:p>
          <a:r>
            <a:rPr lang="en-US" dirty="0" smtClean="0"/>
            <a:t>Control coupling</a:t>
          </a:r>
          <a:endParaRPr lang="en-US" dirty="0"/>
        </a:p>
      </dgm:t>
    </dgm:pt>
    <dgm:pt modelId="{BF083AC4-881C-4699-B2FE-F615C0CC43B2}" type="parTrans" cxnId="{DD33312D-522E-4446-BE37-FF75C87E6186}">
      <dgm:prSet/>
      <dgm:spPr/>
      <dgm:t>
        <a:bodyPr/>
        <a:lstStyle/>
        <a:p>
          <a:endParaRPr lang="en-US"/>
        </a:p>
      </dgm:t>
    </dgm:pt>
    <dgm:pt modelId="{8A3B7278-1396-435C-A795-F9196BA7200B}" type="sibTrans" cxnId="{DD33312D-522E-4446-BE37-FF75C87E6186}">
      <dgm:prSet/>
      <dgm:spPr/>
      <dgm:t>
        <a:bodyPr/>
        <a:lstStyle/>
        <a:p>
          <a:endParaRPr lang="en-US"/>
        </a:p>
      </dgm:t>
    </dgm:pt>
    <dgm:pt modelId="{8CBAF037-3826-4049-BE63-22C6387D68D6}">
      <dgm:prSet phldrT="[Text]"/>
      <dgm:spPr/>
      <dgm:t>
        <a:bodyPr/>
        <a:lstStyle/>
        <a:p>
          <a:r>
            <a:rPr lang="en-US" dirty="0" smtClean="0"/>
            <a:t>Share related control logical (for a control data)</a:t>
          </a:r>
          <a:endParaRPr lang="en-US" dirty="0"/>
        </a:p>
      </dgm:t>
    </dgm:pt>
    <dgm:pt modelId="{C1D0EADA-2B26-486F-9440-00B4BBD50137}" type="parTrans" cxnId="{C4C02AD0-0741-40E4-B28E-5233DB1ACA69}">
      <dgm:prSet/>
      <dgm:spPr/>
      <dgm:t>
        <a:bodyPr/>
        <a:lstStyle/>
        <a:p>
          <a:endParaRPr lang="en-US"/>
        </a:p>
      </dgm:t>
    </dgm:pt>
    <dgm:pt modelId="{AB539C5E-EC98-42B1-8539-B87DEE5CF718}" type="sibTrans" cxnId="{C4C02AD0-0741-40E4-B28E-5233DB1ACA69}">
      <dgm:prSet/>
      <dgm:spPr/>
      <dgm:t>
        <a:bodyPr/>
        <a:lstStyle/>
        <a:p>
          <a:endParaRPr lang="en-US"/>
        </a:p>
      </dgm:t>
    </dgm:pt>
    <dgm:pt modelId="{AB063EDF-6C40-424E-A55F-146104DEFE3B}">
      <dgm:prSet phldrT="[Text]"/>
      <dgm:spPr/>
      <dgm:t>
        <a:bodyPr/>
        <a:lstStyle/>
        <a:p>
          <a:r>
            <a:rPr lang="en-US" dirty="0" smtClean="0"/>
            <a:t>Common coupling</a:t>
          </a:r>
          <a:endParaRPr lang="en-US" dirty="0"/>
        </a:p>
      </dgm:t>
    </dgm:pt>
    <dgm:pt modelId="{3AA0CC6A-9AAB-460B-ADEF-508A4013AFA3}" type="parTrans" cxnId="{239CD5B0-3E20-4BAC-A0A3-048D3B3D6578}">
      <dgm:prSet/>
      <dgm:spPr/>
      <dgm:t>
        <a:bodyPr/>
        <a:lstStyle/>
        <a:p>
          <a:endParaRPr lang="en-US"/>
        </a:p>
      </dgm:t>
    </dgm:pt>
    <dgm:pt modelId="{A9F234D6-25B6-4932-87B6-3A6B6FE40E30}" type="sibTrans" cxnId="{239CD5B0-3E20-4BAC-A0A3-048D3B3D6578}">
      <dgm:prSet/>
      <dgm:spPr/>
      <dgm:t>
        <a:bodyPr/>
        <a:lstStyle/>
        <a:p>
          <a:endParaRPr lang="en-US"/>
        </a:p>
      </dgm:t>
    </dgm:pt>
    <dgm:pt modelId="{4E9A2E8E-48EB-45AB-A82B-33208FC396C3}">
      <dgm:prSet phldrT="[Text]"/>
      <dgm:spPr/>
      <dgm:t>
        <a:bodyPr/>
        <a:lstStyle/>
        <a:p>
          <a:r>
            <a:rPr lang="en-US" dirty="0" smtClean="0"/>
            <a:t>Common data sharing</a:t>
          </a:r>
          <a:endParaRPr lang="en-US" dirty="0"/>
        </a:p>
      </dgm:t>
    </dgm:pt>
    <dgm:pt modelId="{F25558E3-F010-41C0-A2D3-F1159BCE2FD1}" type="parTrans" cxnId="{ED025C84-6EAC-479E-88EC-2F30CD8FA2DE}">
      <dgm:prSet/>
      <dgm:spPr/>
    </dgm:pt>
    <dgm:pt modelId="{3BE9A88A-93BE-48E4-A950-280B8DB9F0BD}" type="sibTrans" cxnId="{ED025C84-6EAC-479E-88EC-2F30CD8FA2DE}">
      <dgm:prSet/>
      <dgm:spPr/>
    </dgm:pt>
    <dgm:pt modelId="{822EA760-3B20-4766-B7D3-1F29B9298645}">
      <dgm:prSet phldrT="[Text]"/>
      <dgm:spPr/>
      <dgm:t>
        <a:bodyPr/>
        <a:lstStyle/>
        <a:p>
          <a:r>
            <a:rPr lang="en-US" dirty="0" smtClean="0"/>
            <a:t>Content coupling</a:t>
          </a:r>
          <a:endParaRPr lang="en-US" dirty="0"/>
        </a:p>
      </dgm:t>
    </dgm:pt>
    <dgm:pt modelId="{D2EC949E-EA90-4E3D-8764-64624799C0B8}" type="parTrans" cxnId="{F0A1877F-B421-442C-ACD1-431061838462}">
      <dgm:prSet/>
      <dgm:spPr/>
    </dgm:pt>
    <dgm:pt modelId="{40501735-3851-49E4-96AF-6E4BA4F4F73C}" type="sibTrans" cxnId="{F0A1877F-B421-442C-ACD1-431061838462}">
      <dgm:prSet/>
      <dgm:spPr/>
    </dgm:pt>
    <dgm:pt modelId="{CB1036C9-67FB-4816-BF9F-76E111F5D5F2}">
      <dgm:prSet phldrT="[Text]"/>
      <dgm:spPr/>
      <dgm:t>
        <a:bodyPr/>
        <a:lstStyle/>
        <a:p>
          <a:r>
            <a:rPr lang="en-US" dirty="0" smtClean="0"/>
            <a:t>A modules uses data or control information maintained in another module</a:t>
          </a:r>
          <a:endParaRPr lang="en-US" dirty="0"/>
        </a:p>
      </dgm:t>
    </dgm:pt>
    <dgm:pt modelId="{760FC687-5C28-4C21-B59E-2971471D1093}" type="parTrans" cxnId="{623CD314-85F4-4632-BC50-77915D0C7E70}">
      <dgm:prSet/>
      <dgm:spPr/>
    </dgm:pt>
    <dgm:pt modelId="{94A73D58-B44D-45B0-9E99-EA2CC0662983}" type="sibTrans" cxnId="{623CD314-85F4-4632-BC50-77915D0C7E70}">
      <dgm:prSet/>
      <dgm:spPr/>
    </dgm:pt>
    <dgm:pt modelId="{33372E22-0AD5-470C-8DFA-675C6886FFB7}" type="pres">
      <dgm:prSet presAssocID="{082474BE-D563-497A-9DF0-1E19730763C5}" presName="Name0" presStyleCnt="0">
        <dgm:presLayoutVars>
          <dgm:dir/>
          <dgm:animLvl val="lvl"/>
          <dgm:resizeHandles val="exact"/>
        </dgm:presLayoutVars>
      </dgm:prSet>
      <dgm:spPr/>
      <dgm:t>
        <a:bodyPr/>
        <a:lstStyle/>
        <a:p>
          <a:endParaRPr lang="en-US"/>
        </a:p>
      </dgm:t>
    </dgm:pt>
    <dgm:pt modelId="{1A4E8242-ECB3-495B-82E4-22E9FE3110DB}" type="pres">
      <dgm:prSet presAssocID="{D82F8B65-7FEE-4C7D-8CC1-7610A77B542C}" presName="composite" presStyleCnt="0"/>
      <dgm:spPr/>
    </dgm:pt>
    <dgm:pt modelId="{F03E17B5-42AE-443C-B812-F548936F5204}" type="pres">
      <dgm:prSet presAssocID="{D82F8B65-7FEE-4C7D-8CC1-7610A77B542C}" presName="parTx" presStyleLbl="alignNode1" presStyleIdx="0" presStyleCnt="4">
        <dgm:presLayoutVars>
          <dgm:chMax val="0"/>
          <dgm:chPref val="0"/>
          <dgm:bulletEnabled val="1"/>
        </dgm:presLayoutVars>
      </dgm:prSet>
      <dgm:spPr/>
    </dgm:pt>
    <dgm:pt modelId="{3345A417-1B0A-4745-B970-8C739EEFD134}" type="pres">
      <dgm:prSet presAssocID="{D82F8B65-7FEE-4C7D-8CC1-7610A77B542C}" presName="desTx" presStyleLbl="alignAccFollowNode1" presStyleIdx="0" presStyleCnt="4">
        <dgm:presLayoutVars>
          <dgm:bulletEnabled val="1"/>
        </dgm:presLayoutVars>
      </dgm:prSet>
      <dgm:spPr/>
      <dgm:t>
        <a:bodyPr/>
        <a:lstStyle/>
        <a:p>
          <a:endParaRPr lang="en-US"/>
        </a:p>
      </dgm:t>
    </dgm:pt>
    <dgm:pt modelId="{3E4B48B9-1E8A-40D1-9866-E4EBF5AF5F44}" type="pres">
      <dgm:prSet presAssocID="{5CF77C1B-9D71-47EE-9454-C35E18B273B2}" presName="space" presStyleCnt="0"/>
      <dgm:spPr/>
    </dgm:pt>
    <dgm:pt modelId="{4F4AF184-F4B6-461E-8445-94A242C81134}" type="pres">
      <dgm:prSet presAssocID="{25B24C7F-BCC4-4A2E-BBBA-7FA13235C482}" presName="composite" presStyleCnt="0"/>
      <dgm:spPr/>
    </dgm:pt>
    <dgm:pt modelId="{731FFA75-E78C-4295-8DB0-FE5CDA7FE8FB}" type="pres">
      <dgm:prSet presAssocID="{25B24C7F-BCC4-4A2E-BBBA-7FA13235C482}" presName="parTx" presStyleLbl="alignNode1" presStyleIdx="1" presStyleCnt="4">
        <dgm:presLayoutVars>
          <dgm:chMax val="0"/>
          <dgm:chPref val="0"/>
          <dgm:bulletEnabled val="1"/>
        </dgm:presLayoutVars>
      </dgm:prSet>
      <dgm:spPr/>
    </dgm:pt>
    <dgm:pt modelId="{AA10B0EC-CA94-4C6F-902A-65B7E538363D}" type="pres">
      <dgm:prSet presAssocID="{25B24C7F-BCC4-4A2E-BBBA-7FA13235C482}" presName="desTx" presStyleLbl="alignAccFollowNode1" presStyleIdx="1" presStyleCnt="4">
        <dgm:presLayoutVars>
          <dgm:bulletEnabled val="1"/>
        </dgm:presLayoutVars>
      </dgm:prSet>
      <dgm:spPr/>
      <dgm:t>
        <a:bodyPr/>
        <a:lstStyle/>
        <a:p>
          <a:endParaRPr lang="en-US"/>
        </a:p>
      </dgm:t>
    </dgm:pt>
    <dgm:pt modelId="{752E9E32-DE6D-4EBC-A7FF-71C34D8114DA}" type="pres">
      <dgm:prSet presAssocID="{8A3B7278-1396-435C-A795-F9196BA7200B}" presName="space" presStyleCnt="0"/>
      <dgm:spPr/>
    </dgm:pt>
    <dgm:pt modelId="{396E944A-C542-4B63-AE49-E5E60095E3B2}" type="pres">
      <dgm:prSet presAssocID="{AB063EDF-6C40-424E-A55F-146104DEFE3B}" presName="composite" presStyleCnt="0"/>
      <dgm:spPr/>
    </dgm:pt>
    <dgm:pt modelId="{8AB1CD5C-3573-49AC-A22B-505B4AD20D00}" type="pres">
      <dgm:prSet presAssocID="{AB063EDF-6C40-424E-A55F-146104DEFE3B}" presName="parTx" presStyleLbl="alignNode1" presStyleIdx="2" presStyleCnt="4">
        <dgm:presLayoutVars>
          <dgm:chMax val="0"/>
          <dgm:chPref val="0"/>
          <dgm:bulletEnabled val="1"/>
        </dgm:presLayoutVars>
      </dgm:prSet>
      <dgm:spPr/>
    </dgm:pt>
    <dgm:pt modelId="{1601B25A-AB00-4339-AE24-9FE07CC7E6E2}" type="pres">
      <dgm:prSet presAssocID="{AB063EDF-6C40-424E-A55F-146104DEFE3B}" presName="desTx" presStyleLbl="alignAccFollowNode1" presStyleIdx="2" presStyleCnt="4">
        <dgm:presLayoutVars>
          <dgm:bulletEnabled val="1"/>
        </dgm:presLayoutVars>
      </dgm:prSet>
      <dgm:spPr/>
      <dgm:t>
        <a:bodyPr/>
        <a:lstStyle/>
        <a:p>
          <a:endParaRPr lang="en-US"/>
        </a:p>
      </dgm:t>
    </dgm:pt>
    <dgm:pt modelId="{B6960CC6-6C95-4786-8BE3-DA698906E621}" type="pres">
      <dgm:prSet presAssocID="{A9F234D6-25B6-4932-87B6-3A6B6FE40E30}" presName="space" presStyleCnt="0"/>
      <dgm:spPr/>
    </dgm:pt>
    <dgm:pt modelId="{DD81DD72-9C35-4B8A-A5F9-DCF5A8D2DDCB}" type="pres">
      <dgm:prSet presAssocID="{822EA760-3B20-4766-B7D3-1F29B9298645}" presName="composite" presStyleCnt="0"/>
      <dgm:spPr/>
    </dgm:pt>
    <dgm:pt modelId="{1869E0DE-9527-4666-A3D2-D6131A553805}" type="pres">
      <dgm:prSet presAssocID="{822EA760-3B20-4766-B7D3-1F29B9298645}" presName="parTx" presStyleLbl="alignNode1" presStyleIdx="3" presStyleCnt="4">
        <dgm:presLayoutVars>
          <dgm:chMax val="0"/>
          <dgm:chPref val="0"/>
          <dgm:bulletEnabled val="1"/>
        </dgm:presLayoutVars>
      </dgm:prSet>
      <dgm:spPr/>
    </dgm:pt>
    <dgm:pt modelId="{AA710E1C-643A-4E80-A9E8-12FC283BDDF2}" type="pres">
      <dgm:prSet presAssocID="{822EA760-3B20-4766-B7D3-1F29B9298645}" presName="desTx" presStyleLbl="alignAccFollowNode1" presStyleIdx="3" presStyleCnt="4">
        <dgm:presLayoutVars>
          <dgm:bulletEnabled val="1"/>
        </dgm:presLayoutVars>
      </dgm:prSet>
      <dgm:spPr/>
      <dgm:t>
        <a:bodyPr/>
        <a:lstStyle/>
        <a:p>
          <a:endParaRPr lang="en-US"/>
        </a:p>
      </dgm:t>
    </dgm:pt>
  </dgm:ptLst>
  <dgm:cxnLst>
    <dgm:cxn modelId="{ED025C84-6EAC-479E-88EC-2F30CD8FA2DE}" srcId="{AB063EDF-6C40-424E-A55F-146104DEFE3B}" destId="{4E9A2E8E-48EB-45AB-A82B-33208FC396C3}" srcOrd="0" destOrd="0" parTransId="{F25558E3-F010-41C0-A2D3-F1159BCE2FD1}" sibTransId="{3BE9A88A-93BE-48E4-A950-280B8DB9F0BD}"/>
    <dgm:cxn modelId="{22217965-6F80-43A2-B8FB-114CCFC9131C}" srcId="{D82F8B65-7FEE-4C7D-8CC1-7610A77B542C}" destId="{22180EC3-C7FF-4A3D-AF35-4AC044663A53}" srcOrd="0" destOrd="0" parTransId="{959FCE92-CB97-4F4F-B105-A47250D78B81}" sibTransId="{C45E7143-FAB6-4C56-8B9D-379E5D5E756D}"/>
    <dgm:cxn modelId="{239CD5B0-3E20-4BAC-A0A3-048D3B3D6578}" srcId="{082474BE-D563-497A-9DF0-1E19730763C5}" destId="{AB063EDF-6C40-424E-A55F-146104DEFE3B}" srcOrd="2" destOrd="0" parTransId="{3AA0CC6A-9AAB-460B-ADEF-508A4013AFA3}" sibTransId="{A9F234D6-25B6-4932-87B6-3A6B6FE40E30}"/>
    <dgm:cxn modelId="{22853E40-4610-4BA9-85B4-07ECEB3975FB}" srcId="{082474BE-D563-497A-9DF0-1E19730763C5}" destId="{D82F8B65-7FEE-4C7D-8CC1-7610A77B542C}" srcOrd="0" destOrd="0" parTransId="{D4F7FA08-5B7F-40D2-93A1-E6A45FFA579C}" sibTransId="{5CF77C1B-9D71-47EE-9454-C35E18B273B2}"/>
    <dgm:cxn modelId="{623CD314-85F4-4632-BC50-77915D0C7E70}" srcId="{822EA760-3B20-4766-B7D3-1F29B9298645}" destId="{CB1036C9-67FB-4816-BF9F-76E111F5D5F2}" srcOrd="0" destOrd="0" parTransId="{760FC687-5C28-4C21-B59E-2971471D1093}" sibTransId="{94A73D58-B44D-45B0-9E99-EA2CC0662983}"/>
    <dgm:cxn modelId="{C4C02AD0-0741-40E4-B28E-5233DB1ACA69}" srcId="{25B24C7F-BCC4-4A2E-BBBA-7FA13235C482}" destId="{8CBAF037-3826-4049-BE63-22C6387D68D6}" srcOrd="0" destOrd="0" parTransId="{C1D0EADA-2B26-486F-9440-00B4BBD50137}" sibTransId="{AB539C5E-EC98-42B1-8539-B87DEE5CF718}"/>
    <dgm:cxn modelId="{9BC21E9A-F57D-4AF9-ACE7-2266C5A5F7BF}" type="presOf" srcId="{082474BE-D563-497A-9DF0-1E19730763C5}" destId="{33372E22-0AD5-470C-8DFA-675C6886FFB7}" srcOrd="0" destOrd="0" presId="urn:microsoft.com/office/officeart/2005/8/layout/hList1"/>
    <dgm:cxn modelId="{413DA5AB-0E43-4BA6-92DC-68165DB8815F}" type="presOf" srcId="{22180EC3-C7FF-4A3D-AF35-4AC044663A53}" destId="{3345A417-1B0A-4745-B970-8C739EEFD134}" srcOrd="0" destOrd="0" presId="urn:microsoft.com/office/officeart/2005/8/layout/hList1"/>
    <dgm:cxn modelId="{5356BCEF-2ACE-4DC8-B40A-E7992119CD44}" type="presOf" srcId="{CB1036C9-67FB-4816-BF9F-76E111F5D5F2}" destId="{AA710E1C-643A-4E80-A9E8-12FC283BDDF2}" srcOrd="0" destOrd="0" presId="urn:microsoft.com/office/officeart/2005/8/layout/hList1"/>
    <dgm:cxn modelId="{F0A1877F-B421-442C-ACD1-431061838462}" srcId="{082474BE-D563-497A-9DF0-1E19730763C5}" destId="{822EA760-3B20-4766-B7D3-1F29B9298645}" srcOrd="3" destOrd="0" parTransId="{D2EC949E-EA90-4E3D-8764-64624799C0B8}" sibTransId="{40501735-3851-49E4-96AF-6E4BA4F4F73C}"/>
    <dgm:cxn modelId="{91E347A3-AF94-43AF-BA87-437A85F7B2AD}" type="presOf" srcId="{AB063EDF-6C40-424E-A55F-146104DEFE3B}" destId="{8AB1CD5C-3573-49AC-A22B-505B4AD20D00}" srcOrd="0" destOrd="0" presId="urn:microsoft.com/office/officeart/2005/8/layout/hList1"/>
    <dgm:cxn modelId="{53BFA2FE-7CB5-434F-A36E-16C117471F1D}" type="presOf" srcId="{25B24C7F-BCC4-4A2E-BBBA-7FA13235C482}" destId="{731FFA75-E78C-4295-8DB0-FE5CDA7FE8FB}" srcOrd="0" destOrd="0" presId="urn:microsoft.com/office/officeart/2005/8/layout/hList1"/>
    <dgm:cxn modelId="{3BFAE2E9-28B0-49CF-ACB1-4F865149B431}" type="presOf" srcId="{D82F8B65-7FEE-4C7D-8CC1-7610A77B542C}" destId="{F03E17B5-42AE-443C-B812-F548936F5204}" srcOrd="0" destOrd="0" presId="urn:microsoft.com/office/officeart/2005/8/layout/hList1"/>
    <dgm:cxn modelId="{A92AA607-27DA-4C0E-BA74-84B4F769D934}" type="presOf" srcId="{4E9A2E8E-48EB-45AB-A82B-33208FC396C3}" destId="{1601B25A-AB00-4339-AE24-9FE07CC7E6E2}" srcOrd="0" destOrd="0" presId="urn:microsoft.com/office/officeart/2005/8/layout/hList1"/>
    <dgm:cxn modelId="{879818AF-F6CC-4662-A156-2248B45CF822}" type="presOf" srcId="{822EA760-3B20-4766-B7D3-1F29B9298645}" destId="{1869E0DE-9527-4666-A3D2-D6131A553805}" srcOrd="0" destOrd="0" presId="urn:microsoft.com/office/officeart/2005/8/layout/hList1"/>
    <dgm:cxn modelId="{DD33312D-522E-4446-BE37-FF75C87E6186}" srcId="{082474BE-D563-497A-9DF0-1E19730763C5}" destId="{25B24C7F-BCC4-4A2E-BBBA-7FA13235C482}" srcOrd="1" destOrd="0" parTransId="{BF083AC4-881C-4699-B2FE-F615C0CC43B2}" sibTransId="{8A3B7278-1396-435C-A795-F9196BA7200B}"/>
    <dgm:cxn modelId="{BB55717B-880D-4609-BAFE-B63A99959CA6}" type="presOf" srcId="{8CBAF037-3826-4049-BE63-22C6387D68D6}" destId="{AA10B0EC-CA94-4C6F-902A-65B7E538363D}" srcOrd="0" destOrd="0" presId="urn:microsoft.com/office/officeart/2005/8/layout/hList1"/>
    <dgm:cxn modelId="{5286725A-DA03-4F0C-9B30-6E73C52AF1B2}" type="presParOf" srcId="{33372E22-0AD5-470C-8DFA-675C6886FFB7}" destId="{1A4E8242-ECB3-495B-82E4-22E9FE3110DB}" srcOrd="0" destOrd="0" presId="urn:microsoft.com/office/officeart/2005/8/layout/hList1"/>
    <dgm:cxn modelId="{69D4CC8E-EF3B-4CF5-950B-1633B3FA5AA9}" type="presParOf" srcId="{1A4E8242-ECB3-495B-82E4-22E9FE3110DB}" destId="{F03E17B5-42AE-443C-B812-F548936F5204}" srcOrd="0" destOrd="0" presId="urn:microsoft.com/office/officeart/2005/8/layout/hList1"/>
    <dgm:cxn modelId="{5E7038BF-BF24-45F7-B926-63773D86A67E}" type="presParOf" srcId="{1A4E8242-ECB3-495B-82E4-22E9FE3110DB}" destId="{3345A417-1B0A-4745-B970-8C739EEFD134}" srcOrd="1" destOrd="0" presId="urn:microsoft.com/office/officeart/2005/8/layout/hList1"/>
    <dgm:cxn modelId="{C386C03B-A33B-4E0A-9AB0-359749AEF7B2}" type="presParOf" srcId="{33372E22-0AD5-470C-8DFA-675C6886FFB7}" destId="{3E4B48B9-1E8A-40D1-9866-E4EBF5AF5F44}" srcOrd="1" destOrd="0" presId="urn:microsoft.com/office/officeart/2005/8/layout/hList1"/>
    <dgm:cxn modelId="{FA8A9D43-0047-4B99-8431-D6B6CF81CC8A}" type="presParOf" srcId="{33372E22-0AD5-470C-8DFA-675C6886FFB7}" destId="{4F4AF184-F4B6-461E-8445-94A242C81134}" srcOrd="2" destOrd="0" presId="urn:microsoft.com/office/officeart/2005/8/layout/hList1"/>
    <dgm:cxn modelId="{1D2D7D62-DD95-47A4-9E6D-20CED33120DC}" type="presParOf" srcId="{4F4AF184-F4B6-461E-8445-94A242C81134}" destId="{731FFA75-E78C-4295-8DB0-FE5CDA7FE8FB}" srcOrd="0" destOrd="0" presId="urn:microsoft.com/office/officeart/2005/8/layout/hList1"/>
    <dgm:cxn modelId="{831661F9-8718-4B27-8C28-01566B0F639F}" type="presParOf" srcId="{4F4AF184-F4B6-461E-8445-94A242C81134}" destId="{AA10B0EC-CA94-4C6F-902A-65B7E538363D}" srcOrd="1" destOrd="0" presId="urn:microsoft.com/office/officeart/2005/8/layout/hList1"/>
    <dgm:cxn modelId="{1D1F13EC-08AA-4CA9-9CA3-C235F68E43A7}" type="presParOf" srcId="{33372E22-0AD5-470C-8DFA-675C6886FFB7}" destId="{752E9E32-DE6D-4EBC-A7FF-71C34D8114DA}" srcOrd="3" destOrd="0" presId="urn:microsoft.com/office/officeart/2005/8/layout/hList1"/>
    <dgm:cxn modelId="{A3F27513-F96E-49F9-8827-918B401E26E5}" type="presParOf" srcId="{33372E22-0AD5-470C-8DFA-675C6886FFB7}" destId="{396E944A-C542-4B63-AE49-E5E60095E3B2}" srcOrd="4" destOrd="0" presId="urn:microsoft.com/office/officeart/2005/8/layout/hList1"/>
    <dgm:cxn modelId="{B74EF69C-A61E-466B-BB5F-63534118B2D9}" type="presParOf" srcId="{396E944A-C542-4B63-AE49-E5E60095E3B2}" destId="{8AB1CD5C-3573-49AC-A22B-505B4AD20D00}" srcOrd="0" destOrd="0" presId="urn:microsoft.com/office/officeart/2005/8/layout/hList1"/>
    <dgm:cxn modelId="{C0EE4623-986F-4B45-A96E-5A6FE0AEA2AB}" type="presParOf" srcId="{396E944A-C542-4B63-AE49-E5E60095E3B2}" destId="{1601B25A-AB00-4339-AE24-9FE07CC7E6E2}" srcOrd="1" destOrd="0" presId="urn:microsoft.com/office/officeart/2005/8/layout/hList1"/>
    <dgm:cxn modelId="{FC177F4B-95C1-495D-90BC-B689B539C3E6}" type="presParOf" srcId="{33372E22-0AD5-470C-8DFA-675C6886FFB7}" destId="{B6960CC6-6C95-4786-8BE3-DA698906E621}" srcOrd="5" destOrd="0" presId="urn:microsoft.com/office/officeart/2005/8/layout/hList1"/>
    <dgm:cxn modelId="{E607C5EF-9863-4E6C-B2CB-3B145B8583D6}" type="presParOf" srcId="{33372E22-0AD5-470C-8DFA-675C6886FFB7}" destId="{DD81DD72-9C35-4B8A-A5F9-DCF5A8D2DDCB}" srcOrd="6" destOrd="0" presId="urn:microsoft.com/office/officeart/2005/8/layout/hList1"/>
    <dgm:cxn modelId="{578134C9-453F-4432-B38C-B913D21CB456}" type="presParOf" srcId="{DD81DD72-9C35-4B8A-A5F9-DCF5A8D2DDCB}" destId="{1869E0DE-9527-4666-A3D2-D6131A553805}" srcOrd="0" destOrd="0" presId="urn:microsoft.com/office/officeart/2005/8/layout/hList1"/>
    <dgm:cxn modelId="{1AAAE32D-67AE-44E7-8630-483F82EDFAEF}" type="presParOf" srcId="{DD81DD72-9C35-4B8A-A5F9-DCF5A8D2DDCB}" destId="{AA710E1C-643A-4E80-A9E8-12FC283BDD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BAA8193-4717-456B-80AB-4F63A05CD860}">
      <dgm:prSet/>
      <dgm:spPr/>
      <dgm:t>
        <a:bodyPr/>
        <a:lstStyle/>
        <a:p>
          <a:r>
            <a:rPr lang="en-US" dirty="0" smtClean="0"/>
            <a:t>The design must implement all of  the  explicit requirements contained in the analysis model, and it must accommodate all of the implicit requirements desired by the customer</a:t>
          </a:r>
          <a:endParaRPr lang="en-US" dirty="0"/>
        </a:p>
      </dgm:t>
    </dgm:pt>
    <dgm:pt modelId="{EEE92375-CE52-4B3C-8ED6-25608022EAD9}" type="parTrans" cxnId="{48F47C8C-C542-4437-8E43-68FC7779956A}">
      <dgm:prSet/>
      <dgm:spPr/>
    </dgm:pt>
    <dgm:pt modelId="{3FE65B37-A175-48F5-BE5B-C56B871D74F5}" type="sibTrans" cxnId="{48F47C8C-C542-4437-8E43-68FC7779956A}">
      <dgm:prSet/>
      <dgm:spPr/>
    </dgm:pt>
    <dgm:pt modelId="{75A61377-FE08-41F1-890B-82D096106F79}">
      <dgm:prSet/>
      <dgm:spPr/>
      <dgm:t>
        <a:bodyPr/>
        <a:lstStyle/>
        <a:p>
          <a:r>
            <a:rPr lang="en-US" dirty="0" smtClean="0"/>
            <a:t>The design must be  a readable, understandable guide, for those who generate code and for those who test and subsequently support the software </a:t>
          </a:r>
          <a:endParaRPr lang="en-US" dirty="0"/>
        </a:p>
      </dgm:t>
    </dgm:pt>
    <dgm:pt modelId="{930C7D0C-C869-41DC-AC2F-5C138CBDF763}" type="parTrans" cxnId="{BF5F7A79-1FD8-4738-9721-95B6FA307A25}">
      <dgm:prSet/>
      <dgm:spPr/>
    </dgm:pt>
    <dgm:pt modelId="{B3B968E6-748B-4D3A-938C-7D17AFD4FB35}" type="sibTrans" cxnId="{BF5F7A79-1FD8-4738-9721-95B6FA307A25}">
      <dgm:prSet/>
      <dgm:spPr/>
    </dgm:pt>
    <dgm:pt modelId="{A21E9824-A775-4E21-9874-D6DF51D47B0E}">
      <dgm:prSet/>
      <dgm:spPr/>
      <dgm:t>
        <a:bodyPr/>
        <a:lstStyle/>
        <a:p>
          <a:r>
            <a:rPr lang="en-US" dirty="0" smtClean="0"/>
            <a:t>The design should provide a complete picture of the software, addressing the data, functional and the behavioral domains from an </a:t>
          </a:r>
          <a:r>
            <a:rPr lang="en-US" dirty="0" err="1" smtClean="0"/>
            <a:t>implemenatation</a:t>
          </a:r>
          <a:r>
            <a:rPr lang="en-US" dirty="0" smtClean="0"/>
            <a:t> perspective</a:t>
          </a:r>
          <a:endParaRPr lang="en-US" dirty="0"/>
        </a:p>
      </dgm:t>
    </dgm:pt>
    <dgm:pt modelId="{2C628D5D-F551-40A6-BCEB-F9BDB7B24A16}" type="parTrans" cxnId="{CBCD672B-3CCC-4114-B216-AC1F9E378F13}">
      <dgm:prSet/>
      <dgm:spPr/>
    </dgm:pt>
    <dgm:pt modelId="{EA442B95-72C0-4967-8B16-752D4B76813F}" type="sibTrans" cxnId="{CBCD672B-3CCC-4114-B216-AC1F9E378F13}">
      <dgm:prSet/>
      <dgm:spPr/>
    </dgm:pt>
    <dgm:pt modelId="{BB9AC832-314E-47CC-84E0-96D842103FD0}" type="pres">
      <dgm:prSet presAssocID="{082474BE-D563-497A-9DF0-1E19730763C5}" presName="linear" presStyleCnt="0">
        <dgm:presLayoutVars>
          <dgm:animLvl val="lvl"/>
          <dgm:resizeHandles val="exact"/>
        </dgm:presLayoutVars>
      </dgm:prSet>
      <dgm:spPr/>
      <dgm:t>
        <a:bodyPr/>
        <a:lstStyle/>
        <a:p>
          <a:endParaRPr lang="en-US"/>
        </a:p>
      </dgm:t>
    </dgm:pt>
    <dgm:pt modelId="{7075DDDE-7E8D-46D3-9EC4-9D72BB2B7C14}" type="pres">
      <dgm:prSet presAssocID="{2BAA8193-4717-456B-80AB-4F63A05CD860}" presName="parentText" presStyleLbl="node1" presStyleIdx="0" presStyleCnt="3">
        <dgm:presLayoutVars>
          <dgm:chMax val="0"/>
          <dgm:bulletEnabled val="1"/>
        </dgm:presLayoutVars>
      </dgm:prSet>
      <dgm:spPr/>
      <dgm:t>
        <a:bodyPr/>
        <a:lstStyle/>
        <a:p>
          <a:endParaRPr lang="en-US"/>
        </a:p>
      </dgm:t>
    </dgm:pt>
    <dgm:pt modelId="{65DD988D-8B90-4423-B76A-8E4BB8684CDF}" type="pres">
      <dgm:prSet presAssocID="{3FE65B37-A175-48F5-BE5B-C56B871D74F5}" presName="spacer" presStyleCnt="0"/>
      <dgm:spPr/>
    </dgm:pt>
    <dgm:pt modelId="{F5724A10-B5B5-411E-A328-C4D2EF5626DD}" type="pres">
      <dgm:prSet presAssocID="{75A61377-FE08-41F1-890B-82D096106F79}" presName="parentText" presStyleLbl="node1" presStyleIdx="1" presStyleCnt="3">
        <dgm:presLayoutVars>
          <dgm:chMax val="0"/>
          <dgm:bulletEnabled val="1"/>
        </dgm:presLayoutVars>
      </dgm:prSet>
      <dgm:spPr/>
      <dgm:t>
        <a:bodyPr/>
        <a:lstStyle/>
        <a:p>
          <a:endParaRPr lang="en-US"/>
        </a:p>
      </dgm:t>
    </dgm:pt>
    <dgm:pt modelId="{A96015CE-B333-4B83-A2E4-B9D9A3C012FB}" type="pres">
      <dgm:prSet presAssocID="{B3B968E6-748B-4D3A-938C-7D17AFD4FB35}" presName="spacer" presStyleCnt="0"/>
      <dgm:spPr/>
    </dgm:pt>
    <dgm:pt modelId="{0DCFDA7D-7A83-49EB-9400-4643353B2C3A}" type="pres">
      <dgm:prSet presAssocID="{A21E9824-A775-4E21-9874-D6DF51D47B0E}" presName="parentText" presStyleLbl="node1" presStyleIdx="2" presStyleCnt="3">
        <dgm:presLayoutVars>
          <dgm:chMax val="0"/>
          <dgm:bulletEnabled val="1"/>
        </dgm:presLayoutVars>
      </dgm:prSet>
      <dgm:spPr/>
      <dgm:t>
        <a:bodyPr/>
        <a:lstStyle/>
        <a:p>
          <a:endParaRPr lang="en-US"/>
        </a:p>
      </dgm:t>
    </dgm:pt>
  </dgm:ptLst>
  <dgm:cxnLst>
    <dgm:cxn modelId="{F0CBACD5-952F-4C8B-AE18-48EF03EC9497}" type="presOf" srcId="{75A61377-FE08-41F1-890B-82D096106F79}" destId="{F5724A10-B5B5-411E-A328-C4D2EF5626DD}" srcOrd="0" destOrd="0" presId="urn:microsoft.com/office/officeart/2005/8/layout/vList2"/>
    <dgm:cxn modelId="{CBCD672B-3CCC-4114-B216-AC1F9E378F13}" srcId="{082474BE-D563-497A-9DF0-1E19730763C5}" destId="{A21E9824-A775-4E21-9874-D6DF51D47B0E}" srcOrd="2" destOrd="0" parTransId="{2C628D5D-F551-40A6-BCEB-F9BDB7B24A16}" sibTransId="{EA442B95-72C0-4967-8B16-752D4B76813F}"/>
    <dgm:cxn modelId="{48F47C8C-C542-4437-8E43-68FC7779956A}" srcId="{082474BE-D563-497A-9DF0-1E19730763C5}" destId="{2BAA8193-4717-456B-80AB-4F63A05CD860}" srcOrd="0" destOrd="0" parTransId="{EEE92375-CE52-4B3C-8ED6-25608022EAD9}" sibTransId="{3FE65B37-A175-48F5-BE5B-C56B871D74F5}"/>
    <dgm:cxn modelId="{A2733BC9-03DC-4ABD-8F2A-85395C5A4150}" type="presOf" srcId="{082474BE-D563-497A-9DF0-1E19730763C5}" destId="{BB9AC832-314E-47CC-84E0-96D842103FD0}" srcOrd="0" destOrd="0" presId="urn:microsoft.com/office/officeart/2005/8/layout/vList2"/>
    <dgm:cxn modelId="{2CC91E99-E646-4B15-9E76-908D7D8A1A35}" type="presOf" srcId="{2BAA8193-4717-456B-80AB-4F63A05CD860}" destId="{7075DDDE-7E8D-46D3-9EC4-9D72BB2B7C14}" srcOrd="0" destOrd="0" presId="urn:microsoft.com/office/officeart/2005/8/layout/vList2"/>
    <dgm:cxn modelId="{BF5F7A79-1FD8-4738-9721-95B6FA307A25}" srcId="{082474BE-D563-497A-9DF0-1E19730763C5}" destId="{75A61377-FE08-41F1-890B-82D096106F79}" srcOrd="1" destOrd="0" parTransId="{930C7D0C-C869-41DC-AC2F-5C138CBDF763}" sibTransId="{B3B968E6-748B-4D3A-938C-7D17AFD4FB35}"/>
    <dgm:cxn modelId="{F42E2E72-29A5-47A3-AD1E-41629FAB6CE2}" type="presOf" srcId="{A21E9824-A775-4E21-9874-D6DF51D47B0E}" destId="{0DCFDA7D-7A83-49EB-9400-4643353B2C3A}" srcOrd="0" destOrd="0" presId="urn:microsoft.com/office/officeart/2005/8/layout/vList2"/>
    <dgm:cxn modelId="{DE40DC8A-A926-4A04-85C8-20EBCEA48857}" type="presParOf" srcId="{BB9AC832-314E-47CC-84E0-96D842103FD0}" destId="{7075DDDE-7E8D-46D3-9EC4-9D72BB2B7C14}" srcOrd="0" destOrd="0" presId="urn:microsoft.com/office/officeart/2005/8/layout/vList2"/>
    <dgm:cxn modelId="{34885A0F-164D-42CA-8966-10AA530B3B91}" type="presParOf" srcId="{BB9AC832-314E-47CC-84E0-96D842103FD0}" destId="{65DD988D-8B90-4423-B76A-8E4BB8684CDF}" srcOrd="1" destOrd="0" presId="urn:microsoft.com/office/officeart/2005/8/layout/vList2"/>
    <dgm:cxn modelId="{0852EC90-2048-4274-B53E-12B67AF902FD}" type="presParOf" srcId="{BB9AC832-314E-47CC-84E0-96D842103FD0}" destId="{F5724A10-B5B5-411E-A328-C4D2EF5626DD}" srcOrd="2" destOrd="0" presId="urn:microsoft.com/office/officeart/2005/8/layout/vList2"/>
    <dgm:cxn modelId="{E15225BF-B858-4134-90C9-7C6328DE830E}" type="presParOf" srcId="{BB9AC832-314E-47CC-84E0-96D842103FD0}" destId="{A96015CE-B333-4B83-A2E4-B9D9A3C012FB}" srcOrd="3" destOrd="0" presId="urn:microsoft.com/office/officeart/2005/8/layout/vList2"/>
    <dgm:cxn modelId="{EABE9F1C-748B-4A9C-9FEA-3E11971FFA0E}" type="presParOf" srcId="{BB9AC832-314E-47CC-84E0-96D842103FD0}" destId="{0DCFDA7D-7A83-49EB-9400-4643353B2C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039B7DC-CB8B-432B-8064-4AE56659EB39}">
      <dgm:prSet/>
      <dgm:spPr/>
      <dgm:t>
        <a:bodyPr/>
        <a:lstStyle/>
        <a:p>
          <a:r>
            <a:rPr lang="en-US" dirty="0" smtClean="0"/>
            <a:t>Successively refining levels of procedural detail</a:t>
          </a:r>
          <a:endParaRPr lang="en-US" dirty="0"/>
        </a:p>
      </dgm:t>
    </dgm:pt>
    <dgm:pt modelId="{4A7D7AF4-63A1-4BB0-907C-08BE5288BFAF}" type="parTrans" cxnId="{DFA5283B-B9F9-4E47-A1A4-22933BA2CCF3}">
      <dgm:prSet/>
      <dgm:spPr/>
      <dgm:t>
        <a:bodyPr/>
        <a:lstStyle/>
        <a:p>
          <a:endParaRPr lang="en-US"/>
        </a:p>
      </dgm:t>
    </dgm:pt>
    <dgm:pt modelId="{E2BD68AC-4A7E-4A17-B285-C89C121FD8F1}" type="sibTrans" cxnId="{DFA5283B-B9F9-4E47-A1A4-22933BA2CCF3}">
      <dgm:prSet/>
      <dgm:spPr/>
      <dgm:t>
        <a:bodyPr/>
        <a:lstStyle/>
        <a:p>
          <a:endParaRPr lang="en-US"/>
        </a:p>
      </dgm:t>
    </dgm:pt>
    <dgm:pt modelId="{49614A74-B046-4BD4-864C-854E2B294940}">
      <dgm:prSet/>
      <dgm:spPr/>
      <dgm:t>
        <a:bodyPr/>
        <a:lstStyle/>
        <a:p>
          <a:r>
            <a:rPr lang="en-US" dirty="0" smtClean="0"/>
            <a:t>A process of elaboration</a:t>
          </a:r>
          <a:endParaRPr lang="en-US" dirty="0"/>
        </a:p>
      </dgm:t>
    </dgm:pt>
    <dgm:pt modelId="{D4C7219F-89A0-41CE-8103-42E48042218D}" type="parTrans" cxnId="{E9AC5E46-A9BB-45F8-AE92-4903D92D6C4B}">
      <dgm:prSet/>
      <dgm:spPr/>
    </dgm:pt>
    <dgm:pt modelId="{6749C5C4-417E-43FE-946C-69C7DBCC7FAC}" type="sibTrans" cxnId="{E9AC5E46-A9BB-45F8-AE92-4903D92D6C4B}">
      <dgm:prSet/>
      <dgm:spPr/>
    </dgm:pt>
    <dgm:pt modelId="{166893E6-EFB5-4FAA-9473-6DC5088D6EE9}">
      <dgm:prSet/>
      <dgm:spPr/>
      <dgm:t>
        <a:bodyPr/>
        <a:lstStyle/>
        <a:p>
          <a:r>
            <a:rPr lang="en-US" dirty="0" smtClean="0"/>
            <a:t>Begin with a </a:t>
          </a:r>
          <a:r>
            <a:rPr lang="en-US" dirty="0" err="1" smtClean="0"/>
            <a:t>stmt</a:t>
          </a:r>
          <a:r>
            <a:rPr lang="en-US" dirty="0" smtClean="0"/>
            <a:t> of function</a:t>
          </a:r>
          <a:endParaRPr lang="en-US" dirty="0"/>
        </a:p>
      </dgm:t>
    </dgm:pt>
    <dgm:pt modelId="{86543F6D-3776-4668-8F58-983D2099D309}" type="parTrans" cxnId="{027ABB6E-8B14-4457-9C7C-39B34A754DFD}">
      <dgm:prSet/>
      <dgm:spPr/>
    </dgm:pt>
    <dgm:pt modelId="{7ED44671-0FD9-4534-8D14-F8BA36878DC0}" type="sibTrans" cxnId="{027ABB6E-8B14-4457-9C7C-39B34A754DFD}">
      <dgm:prSet/>
      <dgm:spPr/>
    </dgm:pt>
    <dgm:pt modelId="{63687DEB-78D4-4330-A8BF-1E9BC6065F87}">
      <dgm:prSet/>
      <dgm:spPr/>
      <dgm:t>
        <a:bodyPr/>
        <a:lstStyle/>
        <a:p>
          <a:r>
            <a:rPr lang="en-US" dirty="0" smtClean="0"/>
            <a:t>Helps to reveal low-level details as design progress</a:t>
          </a:r>
          <a:endParaRPr lang="en-US" dirty="0"/>
        </a:p>
      </dgm:t>
    </dgm:pt>
    <dgm:pt modelId="{885874CD-C187-4935-AFB7-68E001263EB2}" type="parTrans" cxnId="{8BC49185-2E86-4507-8191-AAD3AE77B19A}">
      <dgm:prSet/>
      <dgm:spPr/>
    </dgm:pt>
    <dgm:pt modelId="{0E5B408D-F79A-444E-86A5-35D4D789D449}" type="sibTrans" cxnId="{8BC49185-2E86-4507-8191-AAD3AE77B19A}">
      <dgm:prSet/>
      <dgm:spPr/>
    </dgm:pt>
    <dgm:pt modelId="{67D84238-0350-40CB-A964-6F29B04AA578}" type="pres">
      <dgm:prSet presAssocID="{082474BE-D563-497A-9DF0-1E19730763C5}" presName="diagram" presStyleCnt="0">
        <dgm:presLayoutVars>
          <dgm:dir/>
          <dgm:resizeHandles val="exact"/>
        </dgm:presLayoutVars>
      </dgm:prSet>
      <dgm:spPr/>
      <dgm:t>
        <a:bodyPr/>
        <a:lstStyle/>
        <a:p>
          <a:endParaRPr lang="en-US"/>
        </a:p>
      </dgm:t>
    </dgm:pt>
    <dgm:pt modelId="{954D3C4C-098E-47DF-96F4-BB429CCE7415}" type="pres">
      <dgm:prSet presAssocID="{8039B7DC-CB8B-432B-8064-4AE56659EB39}" presName="node" presStyleLbl="node1" presStyleIdx="0" presStyleCnt="3">
        <dgm:presLayoutVars>
          <dgm:bulletEnabled val="1"/>
        </dgm:presLayoutVars>
      </dgm:prSet>
      <dgm:spPr/>
    </dgm:pt>
    <dgm:pt modelId="{E6F2A321-DAE4-4DE0-834B-F76A890D29E4}" type="pres">
      <dgm:prSet presAssocID="{E2BD68AC-4A7E-4A17-B285-C89C121FD8F1}" presName="sibTrans" presStyleCnt="0"/>
      <dgm:spPr/>
    </dgm:pt>
    <dgm:pt modelId="{7A6BF9FE-0552-4D37-9984-EB3DDAAE8AE1}" type="pres">
      <dgm:prSet presAssocID="{49614A74-B046-4BD4-864C-854E2B294940}" presName="node" presStyleLbl="node1" presStyleIdx="1" presStyleCnt="3">
        <dgm:presLayoutVars>
          <dgm:bulletEnabled val="1"/>
        </dgm:presLayoutVars>
      </dgm:prSet>
      <dgm:spPr/>
      <dgm:t>
        <a:bodyPr/>
        <a:lstStyle/>
        <a:p>
          <a:endParaRPr lang="en-US"/>
        </a:p>
      </dgm:t>
    </dgm:pt>
    <dgm:pt modelId="{C9C81EAB-89F0-46BC-A770-7B41C022156C}" type="pres">
      <dgm:prSet presAssocID="{6749C5C4-417E-43FE-946C-69C7DBCC7FAC}" presName="sibTrans" presStyleCnt="0"/>
      <dgm:spPr/>
    </dgm:pt>
    <dgm:pt modelId="{2799D691-E667-43F8-8A18-441214DC388A}" type="pres">
      <dgm:prSet presAssocID="{63687DEB-78D4-4330-A8BF-1E9BC6065F87}" presName="node" presStyleLbl="node1" presStyleIdx="2" presStyleCnt="3">
        <dgm:presLayoutVars>
          <dgm:bulletEnabled val="1"/>
        </dgm:presLayoutVars>
      </dgm:prSet>
      <dgm:spPr/>
      <dgm:t>
        <a:bodyPr/>
        <a:lstStyle/>
        <a:p>
          <a:endParaRPr lang="en-US"/>
        </a:p>
      </dgm:t>
    </dgm:pt>
  </dgm:ptLst>
  <dgm:cxnLst>
    <dgm:cxn modelId="{90056AFA-340F-4ECD-AF1C-8FE4407CF6A4}" type="presOf" srcId="{166893E6-EFB5-4FAA-9473-6DC5088D6EE9}" destId="{7A6BF9FE-0552-4D37-9984-EB3DDAAE8AE1}" srcOrd="0" destOrd="1" presId="urn:microsoft.com/office/officeart/2005/8/layout/default"/>
    <dgm:cxn modelId="{8BC49185-2E86-4507-8191-AAD3AE77B19A}" srcId="{082474BE-D563-497A-9DF0-1E19730763C5}" destId="{63687DEB-78D4-4330-A8BF-1E9BC6065F87}" srcOrd="2" destOrd="0" parTransId="{885874CD-C187-4935-AFB7-68E001263EB2}" sibTransId="{0E5B408D-F79A-444E-86A5-35D4D789D449}"/>
    <dgm:cxn modelId="{71B9D65A-0DA7-44F6-BB9F-E665154E3AF0}" type="presOf" srcId="{63687DEB-78D4-4330-A8BF-1E9BC6065F87}" destId="{2799D691-E667-43F8-8A18-441214DC388A}" srcOrd="0" destOrd="0" presId="urn:microsoft.com/office/officeart/2005/8/layout/default"/>
    <dgm:cxn modelId="{414ECFC2-3B04-4ACA-8C99-8210A5EF8873}" type="presOf" srcId="{8039B7DC-CB8B-432B-8064-4AE56659EB39}" destId="{954D3C4C-098E-47DF-96F4-BB429CCE7415}" srcOrd="0" destOrd="0" presId="urn:microsoft.com/office/officeart/2005/8/layout/default"/>
    <dgm:cxn modelId="{DFA5283B-B9F9-4E47-A1A4-22933BA2CCF3}" srcId="{082474BE-D563-497A-9DF0-1E19730763C5}" destId="{8039B7DC-CB8B-432B-8064-4AE56659EB39}" srcOrd="0" destOrd="0" parTransId="{4A7D7AF4-63A1-4BB0-907C-08BE5288BFAF}" sibTransId="{E2BD68AC-4A7E-4A17-B285-C89C121FD8F1}"/>
    <dgm:cxn modelId="{E9AC5E46-A9BB-45F8-AE92-4903D92D6C4B}" srcId="{082474BE-D563-497A-9DF0-1E19730763C5}" destId="{49614A74-B046-4BD4-864C-854E2B294940}" srcOrd="1" destOrd="0" parTransId="{D4C7219F-89A0-41CE-8103-42E48042218D}" sibTransId="{6749C5C4-417E-43FE-946C-69C7DBCC7FAC}"/>
    <dgm:cxn modelId="{6A23CAFB-C8E9-4A3B-A0C8-F7E57177BC56}" type="presOf" srcId="{49614A74-B046-4BD4-864C-854E2B294940}" destId="{7A6BF9FE-0552-4D37-9984-EB3DDAAE8AE1}" srcOrd="0" destOrd="0" presId="urn:microsoft.com/office/officeart/2005/8/layout/default"/>
    <dgm:cxn modelId="{027ABB6E-8B14-4457-9C7C-39B34A754DFD}" srcId="{49614A74-B046-4BD4-864C-854E2B294940}" destId="{166893E6-EFB5-4FAA-9473-6DC5088D6EE9}" srcOrd="0" destOrd="0" parTransId="{86543F6D-3776-4668-8F58-983D2099D309}" sibTransId="{7ED44671-0FD9-4534-8D14-F8BA36878DC0}"/>
    <dgm:cxn modelId="{EEF1DF49-CE46-4AFD-BC65-B0ED2228EBBA}" type="presOf" srcId="{082474BE-D563-497A-9DF0-1E19730763C5}" destId="{67D84238-0350-40CB-A964-6F29B04AA578}" srcOrd="0" destOrd="0" presId="urn:microsoft.com/office/officeart/2005/8/layout/default"/>
    <dgm:cxn modelId="{2A1BE223-285D-4130-83A9-917256E9CCDA}" type="presParOf" srcId="{67D84238-0350-40CB-A964-6F29B04AA578}" destId="{954D3C4C-098E-47DF-96F4-BB429CCE7415}" srcOrd="0" destOrd="0" presId="urn:microsoft.com/office/officeart/2005/8/layout/default"/>
    <dgm:cxn modelId="{288C9E4F-EBE0-4B0D-B623-4C2B6667DBF6}" type="presParOf" srcId="{67D84238-0350-40CB-A964-6F29B04AA578}" destId="{E6F2A321-DAE4-4DE0-834B-F76A890D29E4}" srcOrd="1" destOrd="0" presId="urn:microsoft.com/office/officeart/2005/8/layout/default"/>
    <dgm:cxn modelId="{F5B69F2E-1929-416F-BAB6-010C53F02B6C}" type="presParOf" srcId="{67D84238-0350-40CB-A964-6F29B04AA578}" destId="{7A6BF9FE-0552-4D37-9984-EB3DDAAE8AE1}" srcOrd="2" destOrd="0" presId="urn:microsoft.com/office/officeart/2005/8/layout/default"/>
    <dgm:cxn modelId="{8A5FA9D5-B13C-404E-8474-36D11F4ACD70}" type="presParOf" srcId="{67D84238-0350-40CB-A964-6F29B04AA578}" destId="{C9C81EAB-89F0-46BC-A770-7B41C022156C}" srcOrd="3" destOrd="0" presId="urn:microsoft.com/office/officeart/2005/8/layout/default"/>
    <dgm:cxn modelId="{31D36D6E-3825-45F9-A18A-960AA6E783BF}" type="presParOf" srcId="{67D84238-0350-40CB-A964-6F29B04AA578}" destId="{2799D691-E667-43F8-8A18-441214DC388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4350CF5-6701-4AFC-B06A-0446FCF528B2}">
      <dgm:prSet/>
      <dgm:spPr/>
      <dgm:t>
        <a:bodyPr/>
        <a:lstStyle/>
        <a:p>
          <a:r>
            <a:rPr lang="en-US" dirty="0" smtClean="0"/>
            <a:t>Consider 2 requirements A and B. Requirement A crosscuts requirement B if a software decomposition [refinement] has been chosen in which B cannot be satisfied without taking A into account</a:t>
          </a:r>
          <a:endParaRPr lang="en-US" dirty="0"/>
        </a:p>
      </dgm:t>
    </dgm:pt>
    <dgm:pt modelId="{D2039ADB-E09F-40FC-87B8-27F125782BC6}" type="parTrans" cxnId="{0EA85CF6-BC63-4544-B4A2-7E68FF11BE97}">
      <dgm:prSet/>
      <dgm:spPr/>
    </dgm:pt>
    <dgm:pt modelId="{E9592102-7B06-4ACE-85D8-4CBBDAFE6F9F}" type="sibTrans" cxnId="{0EA85CF6-BC63-4544-B4A2-7E68FF11BE97}">
      <dgm:prSet/>
      <dgm:spPr/>
    </dgm:pt>
    <dgm:pt modelId="{49139096-3D79-4E68-A7F1-9B804A9E2B02}">
      <dgm:prSet/>
      <dgm:spPr/>
      <dgm:t>
        <a:bodyPr/>
        <a:lstStyle/>
        <a:p>
          <a:r>
            <a:rPr lang="en-US" dirty="0" smtClean="0"/>
            <a:t>An aspect is a representation of a cross cutting concern</a:t>
          </a:r>
          <a:endParaRPr lang="en-US" dirty="0"/>
        </a:p>
      </dgm:t>
    </dgm:pt>
    <dgm:pt modelId="{9D131423-D8FA-4B74-822F-0D544F03F496}" type="parTrans" cxnId="{3DF67BA4-ABE7-4D03-8BBD-FADA447FB5DE}">
      <dgm:prSet/>
      <dgm:spPr/>
    </dgm:pt>
    <dgm:pt modelId="{858F24B9-4621-465B-A784-6249C7FC44D2}" type="sibTrans" cxnId="{3DF67BA4-ABE7-4D03-8BBD-FADA447FB5DE}">
      <dgm:prSet/>
      <dgm:spPr/>
    </dgm:pt>
    <dgm:pt modelId="{67D84238-0350-40CB-A964-6F29B04AA578}" type="pres">
      <dgm:prSet presAssocID="{082474BE-D563-497A-9DF0-1E19730763C5}" presName="diagram" presStyleCnt="0">
        <dgm:presLayoutVars>
          <dgm:dir/>
          <dgm:resizeHandles val="exact"/>
        </dgm:presLayoutVars>
      </dgm:prSet>
      <dgm:spPr/>
      <dgm:t>
        <a:bodyPr/>
        <a:lstStyle/>
        <a:p>
          <a:endParaRPr lang="en-US"/>
        </a:p>
      </dgm:t>
    </dgm:pt>
    <dgm:pt modelId="{D37AC1DB-1B36-4169-A3B6-3D186A449576}" type="pres">
      <dgm:prSet presAssocID="{74350CF5-6701-4AFC-B06A-0446FCF528B2}" presName="node" presStyleLbl="node1" presStyleIdx="0" presStyleCnt="2">
        <dgm:presLayoutVars>
          <dgm:bulletEnabled val="1"/>
        </dgm:presLayoutVars>
      </dgm:prSet>
      <dgm:spPr/>
      <dgm:t>
        <a:bodyPr/>
        <a:lstStyle/>
        <a:p>
          <a:endParaRPr lang="en-US"/>
        </a:p>
      </dgm:t>
    </dgm:pt>
    <dgm:pt modelId="{AAAA6194-4D17-4F7D-A89F-4284A6C7CC5B}" type="pres">
      <dgm:prSet presAssocID="{E9592102-7B06-4ACE-85D8-4CBBDAFE6F9F}" presName="sibTrans" presStyleCnt="0"/>
      <dgm:spPr/>
    </dgm:pt>
    <dgm:pt modelId="{3C83A0C8-33EB-4B8B-AB8C-94D7FEF1A803}" type="pres">
      <dgm:prSet presAssocID="{49139096-3D79-4E68-A7F1-9B804A9E2B02}" presName="node" presStyleLbl="node1" presStyleIdx="1" presStyleCnt="2">
        <dgm:presLayoutVars>
          <dgm:bulletEnabled val="1"/>
        </dgm:presLayoutVars>
      </dgm:prSet>
      <dgm:spPr/>
    </dgm:pt>
  </dgm:ptLst>
  <dgm:cxnLst>
    <dgm:cxn modelId="{3DF67BA4-ABE7-4D03-8BBD-FADA447FB5DE}" srcId="{082474BE-D563-497A-9DF0-1E19730763C5}" destId="{49139096-3D79-4E68-A7F1-9B804A9E2B02}" srcOrd="1" destOrd="0" parTransId="{9D131423-D8FA-4B74-822F-0D544F03F496}" sibTransId="{858F24B9-4621-465B-A784-6249C7FC44D2}"/>
    <dgm:cxn modelId="{BA151933-237B-4E5F-A523-4338326B52E5}" type="presOf" srcId="{74350CF5-6701-4AFC-B06A-0446FCF528B2}" destId="{D37AC1DB-1B36-4169-A3B6-3D186A449576}" srcOrd="0" destOrd="0" presId="urn:microsoft.com/office/officeart/2005/8/layout/default"/>
    <dgm:cxn modelId="{0EA85CF6-BC63-4544-B4A2-7E68FF11BE97}" srcId="{082474BE-D563-497A-9DF0-1E19730763C5}" destId="{74350CF5-6701-4AFC-B06A-0446FCF528B2}" srcOrd="0" destOrd="0" parTransId="{D2039ADB-E09F-40FC-87B8-27F125782BC6}" sibTransId="{E9592102-7B06-4ACE-85D8-4CBBDAFE6F9F}"/>
    <dgm:cxn modelId="{970AF1C2-C93C-4571-93E1-466E72A13FDD}" type="presOf" srcId="{49139096-3D79-4E68-A7F1-9B804A9E2B02}" destId="{3C83A0C8-33EB-4B8B-AB8C-94D7FEF1A803}" srcOrd="0" destOrd="0" presId="urn:microsoft.com/office/officeart/2005/8/layout/default"/>
    <dgm:cxn modelId="{13E34A17-D392-4E4A-9D18-1C4A7992F079}" type="presOf" srcId="{082474BE-D563-497A-9DF0-1E19730763C5}" destId="{67D84238-0350-40CB-A964-6F29B04AA578}" srcOrd="0" destOrd="0" presId="urn:microsoft.com/office/officeart/2005/8/layout/default"/>
    <dgm:cxn modelId="{34FD626F-F696-44F3-8CBE-46954874B96A}" type="presParOf" srcId="{67D84238-0350-40CB-A964-6F29B04AA578}" destId="{D37AC1DB-1B36-4169-A3B6-3D186A449576}" srcOrd="0" destOrd="0" presId="urn:microsoft.com/office/officeart/2005/8/layout/default"/>
    <dgm:cxn modelId="{53E241BC-F34D-4285-AEA6-70FD728B628E}" type="presParOf" srcId="{67D84238-0350-40CB-A964-6F29B04AA578}" destId="{AAAA6194-4D17-4F7D-A89F-4284A6C7CC5B}" srcOrd="1" destOrd="0" presId="urn:microsoft.com/office/officeart/2005/8/layout/default"/>
    <dgm:cxn modelId="{18D2509A-4316-4E4B-B011-D3629745F077}" type="presParOf" srcId="{67D84238-0350-40CB-A964-6F29B04AA578}" destId="{3C83A0C8-33EB-4B8B-AB8C-94D7FEF1A80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3281242-B0D0-4F8C-89A5-84DBA9FCE138}">
      <dgm:prSet/>
      <dgm:spPr/>
      <dgm:t>
        <a:bodyPr/>
        <a:lstStyle/>
        <a:p>
          <a:r>
            <a:rPr lang="en-US" dirty="0" smtClean="0"/>
            <a:t>Refactoring is the process of changing a software system in such a way that it doe snot alter  the external behavior  of the code (design)  yet improves its internal structure</a:t>
          </a:r>
          <a:endParaRPr lang="en-US" dirty="0"/>
        </a:p>
      </dgm:t>
    </dgm:pt>
    <dgm:pt modelId="{67A331B3-E47A-48BA-989A-3D635935BA65}" type="parTrans" cxnId="{9DC358F8-4924-435D-BD64-48019346A3E0}">
      <dgm:prSet/>
      <dgm:spPr/>
    </dgm:pt>
    <dgm:pt modelId="{417A5A82-9F61-44E9-8727-591206516CF1}" type="sibTrans" cxnId="{9DC358F8-4924-435D-BD64-48019346A3E0}">
      <dgm:prSet/>
      <dgm:spPr/>
    </dgm:pt>
    <dgm:pt modelId="{84F6D165-2FDB-4F4B-A67E-AA14AD8C70AE}">
      <dgm:prSet/>
      <dgm:spPr/>
      <dgm:t>
        <a:bodyPr/>
        <a:lstStyle/>
        <a:p>
          <a:r>
            <a:rPr lang="en-US" dirty="0" smtClean="0"/>
            <a:t>When software is refactored, the existing design is examined for</a:t>
          </a:r>
          <a:endParaRPr lang="en-US" dirty="0"/>
        </a:p>
      </dgm:t>
    </dgm:pt>
    <dgm:pt modelId="{389C7CE0-939C-49FD-A384-5B7ED71AAF7B}" type="parTrans" cxnId="{371666D0-B36A-49BF-B9E7-94AC2C0E41D8}">
      <dgm:prSet/>
      <dgm:spPr/>
    </dgm:pt>
    <dgm:pt modelId="{58030559-3233-427D-B92C-3C3AD6F129FF}" type="sibTrans" cxnId="{371666D0-B36A-49BF-B9E7-94AC2C0E41D8}">
      <dgm:prSet/>
      <dgm:spPr/>
    </dgm:pt>
    <dgm:pt modelId="{78C0A937-1B25-4170-BC07-2906111924F6}">
      <dgm:prSet/>
      <dgm:spPr/>
      <dgm:t>
        <a:bodyPr/>
        <a:lstStyle/>
        <a:p>
          <a:r>
            <a:rPr lang="en-US" dirty="0" smtClean="0"/>
            <a:t>Redundancy</a:t>
          </a:r>
          <a:endParaRPr lang="en-US" dirty="0"/>
        </a:p>
      </dgm:t>
    </dgm:pt>
    <dgm:pt modelId="{E2F4AF5D-E5B1-4A19-9273-84197F2EFB23}" type="parTrans" cxnId="{1F964BA9-8AA4-4976-80E7-454296558830}">
      <dgm:prSet/>
      <dgm:spPr/>
    </dgm:pt>
    <dgm:pt modelId="{C155638C-AB74-4ED6-B15A-53B4B718306D}" type="sibTrans" cxnId="{1F964BA9-8AA4-4976-80E7-454296558830}">
      <dgm:prSet/>
      <dgm:spPr/>
    </dgm:pt>
    <dgm:pt modelId="{4160C0AA-724F-4B38-95DD-78B1B062AB80}">
      <dgm:prSet/>
      <dgm:spPr/>
      <dgm:t>
        <a:bodyPr/>
        <a:lstStyle/>
        <a:p>
          <a:r>
            <a:rPr lang="en-US" dirty="0" smtClean="0"/>
            <a:t>Unused design elements</a:t>
          </a:r>
          <a:endParaRPr lang="en-US" dirty="0"/>
        </a:p>
      </dgm:t>
    </dgm:pt>
    <dgm:pt modelId="{6F30ECA3-AB87-4C7B-90F8-16048891F874}" type="parTrans" cxnId="{74B84FF7-5659-44CE-B8F9-8F5814343119}">
      <dgm:prSet/>
      <dgm:spPr/>
    </dgm:pt>
    <dgm:pt modelId="{DBF09927-BE21-441C-AAE0-A56B455E8153}" type="sibTrans" cxnId="{74B84FF7-5659-44CE-B8F9-8F5814343119}">
      <dgm:prSet/>
      <dgm:spPr/>
    </dgm:pt>
    <dgm:pt modelId="{7E22D58E-0CDA-4D03-BD45-11EA3D05454F}">
      <dgm:prSet/>
      <dgm:spPr/>
      <dgm:t>
        <a:bodyPr/>
        <a:lstStyle/>
        <a:p>
          <a:r>
            <a:rPr lang="en-US" dirty="0" smtClean="0"/>
            <a:t>Inefficient or unnecessary algorithms</a:t>
          </a:r>
          <a:endParaRPr lang="en-US" dirty="0"/>
        </a:p>
      </dgm:t>
    </dgm:pt>
    <dgm:pt modelId="{E5347258-7BB7-4FE1-9CB0-B37506D1E77E}" type="parTrans" cxnId="{313EE69B-F962-4B54-9613-10DCE7E2C30A}">
      <dgm:prSet/>
      <dgm:spPr/>
    </dgm:pt>
    <dgm:pt modelId="{07D3D345-C674-47D1-B999-DBB304089F47}" type="sibTrans" cxnId="{313EE69B-F962-4B54-9613-10DCE7E2C30A}">
      <dgm:prSet/>
      <dgm:spPr/>
    </dgm:pt>
    <dgm:pt modelId="{BDA645BE-6587-4015-988E-350D6A2C5FC7}">
      <dgm:prSet/>
      <dgm:spPr/>
      <dgm:t>
        <a:bodyPr/>
        <a:lstStyle/>
        <a:p>
          <a:r>
            <a:rPr lang="en-US" dirty="0" smtClean="0"/>
            <a:t>Poorly constructed or inappropriate data structures</a:t>
          </a:r>
          <a:endParaRPr lang="en-US" dirty="0"/>
        </a:p>
      </dgm:t>
    </dgm:pt>
    <dgm:pt modelId="{DA821C6E-D517-4909-AF38-E3AD0C1CC44E}" type="parTrans" cxnId="{BFC4F1E1-AF7C-4557-819B-D8DE5731A85A}">
      <dgm:prSet/>
      <dgm:spPr/>
    </dgm:pt>
    <dgm:pt modelId="{D78F5CF8-7774-4B12-ADA7-7B3A7663B104}" type="sibTrans" cxnId="{BFC4F1E1-AF7C-4557-819B-D8DE5731A85A}">
      <dgm:prSet/>
      <dgm:spPr/>
    </dgm:pt>
    <dgm:pt modelId="{68857E2F-9BEC-4E41-8616-3C65EDADB653}">
      <dgm:prSet/>
      <dgm:spPr/>
      <dgm:t>
        <a:bodyPr/>
        <a:lstStyle/>
        <a:p>
          <a:r>
            <a:rPr lang="en-US" dirty="0" smtClean="0"/>
            <a:t>Or any other design failure that can be corrected to yield a better design</a:t>
          </a:r>
          <a:endParaRPr lang="en-US" dirty="0"/>
        </a:p>
      </dgm:t>
    </dgm:pt>
    <dgm:pt modelId="{057829C4-AB26-4B32-B825-F64FC09C9870}" type="parTrans" cxnId="{3DA06C16-FFD0-48CB-B2EA-5D42E7BCB4BC}">
      <dgm:prSet/>
      <dgm:spPr/>
    </dgm:pt>
    <dgm:pt modelId="{ACCD29D5-BBFB-4B05-9AB4-7AF879CD15A0}" type="sibTrans" cxnId="{3DA06C16-FFD0-48CB-B2EA-5D42E7BCB4BC}">
      <dgm:prSet/>
      <dgm:spPr/>
    </dgm:pt>
    <dgm:pt modelId="{3C134CC5-6E58-4571-B797-120D72E1FA65}" type="pres">
      <dgm:prSet presAssocID="{082474BE-D563-497A-9DF0-1E19730763C5}" presName="linear" presStyleCnt="0">
        <dgm:presLayoutVars>
          <dgm:animLvl val="lvl"/>
          <dgm:resizeHandles val="exact"/>
        </dgm:presLayoutVars>
      </dgm:prSet>
      <dgm:spPr/>
      <dgm:t>
        <a:bodyPr/>
        <a:lstStyle/>
        <a:p>
          <a:endParaRPr lang="en-US"/>
        </a:p>
      </dgm:t>
    </dgm:pt>
    <dgm:pt modelId="{0BC1DB96-8C8D-46E2-ACBF-632F9E6D8560}" type="pres">
      <dgm:prSet presAssocID="{F3281242-B0D0-4F8C-89A5-84DBA9FCE138}" presName="parentText" presStyleLbl="node1" presStyleIdx="0" presStyleCnt="2">
        <dgm:presLayoutVars>
          <dgm:chMax val="0"/>
          <dgm:bulletEnabled val="1"/>
        </dgm:presLayoutVars>
      </dgm:prSet>
      <dgm:spPr/>
    </dgm:pt>
    <dgm:pt modelId="{3253AC2F-09BC-4456-B338-6AB5DC5250C3}" type="pres">
      <dgm:prSet presAssocID="{417A5A82-9F61-44E9-8727-591206516CF1}" presName="spacer" presStyleCnt="0"/>
      <dgm:spPr/>
    </dgm:pt>
    <dgm:pt modelId="{438C751A-0B1A-4E7C-BEC1-8A6480729291}" type="pres">
      <dgm:prSet presAssocID="{84F6D165-2FDB-4F4B-A67E-AA14AD8C70AE}" presName="parentText" presStyleLbl="node1" presStyleIdx="1" presStyleCnt="2">
        <dgm:presLayoutVars>
          <dgm:chMax val="0"/>
          <dgm:bulletEnabled val="1"/>
        </dgm:presLayoutVars>
      </dgm:prSet>
      <dgm:spPr/>
    </dgm:pt>
    <dgm:pt modelId="{281860F5-39E7-4A1D-A297-0FCD204BB27B}" type="pres">
      <dgm:prSet presAssocID="{84F6D165-2FDB-4F4B-A67E-AA14AD8C70AE}" presName="childText" presStyleLbl="revTx" presStyleIdx="0" presStyleCnt="1">
        <dgm:presLayoutVars>
          <dgm:bulletEnabled val="1"/>
        </dgm:presLayoutVars>
      </dgm:prSet>
      <dgm:spPr/>
      <dgm:t>
        <a:bodyPr/>
        <a:lstStyle/>
        <a:p>
          <a:endParaRPr lang="en-US"/>
        </a:p>
      </dgm:t>
    </dgm:pt>
  </dgm:ptLst>
  <dgm:cxnLst>
    <dgm:cxn modelId="{049F6AE3-C8AA-4ACB-B117-D9F013D8BF91}" type="presOf" srcId="{78C0A937-1B25-4170-BC07-2906111924F6}" destId="{281860F5-39E7-4A1D-A297-0FCD204BB27B}" srcOrd="0" destOrd="0" presId="urn:microsoft.com/office/officeart/2005/8/layout/vList2"/>
    <dgm:cxn modelId="{74B84FF7-5659-44CE-B8F9-8F5814343119}" srcId="{84F6D165-2FDB-4F4B-A67E-AA14AD8C70AE}" destId="{4160C0AA-724F-4B38-95DD-78B1B062AB80}" srcOrd="1" destOrd="0" parTransId="{6F30ECA3-AB87-4C7B-90F8-16048891F874}" sibTransId="{DBF09927-BE21-441C-AAE0-A56B455E8153}"/>
    <dgm:cxn modelId="{C957DC1F-6102-445C-9D3A-F5E57C56D7A1}" type="presOf" srcId="{F3281242-B0D0-4F8C-89A5-84DBA9FCE138}" destId="{0BC1DB96-8C8D-46E2-ACBF-632F9E6D8560}" srcOrd="0" destOrd="0" presId="urn:microsoft.com/office/officeart/2005/8/layout/vList2"/>
    <dgm:cxn modelId="{76FA1021-4099-447E-9B92-A04AD3975A16}" type="presOf" srcId="{082474BE-D563-497A-9DF0-1E19730763C5}" destId="{3C134CC5-6E58-4571-B797-120D72E1FA65}" srcOrd="0" destOrd="0" presId="urn:microsoft.com/office/officeart/2005/8/layout/vList2"/>
    <dgm:cxn modelId="{9DC358F8-4924-435D-BD64-48019346A3E0}" srcId="{082474BE-D563-497A-9DF0-1E19730763C5}" destId="{F3281242-B0D0-4F8C-89A5-84DBA9FCE138}" srcOrd="0" destOrd="0" parTransId="{67A331B3-E47A-48BA-989A-3D635935BA65}" sibTransId="{417A5A82-9F61-44E9-8727-591206516CF1}"/>
    <dgm:cxn modelId="{015DED54-82FC-4378-9371-67ACC8208DCC}" type="presOf" srcId="{7E22D58E-0CDA-4D03-BD45-11EA3D05454F}" destId="{281860F5-39E7-4A1D-A297-0FCD204BB27B}" srcOrd="0" destOrd="2" presId="urn:microsoft.com/office/officeart/2005/8/layout/vList2"/>
    <dgm:cxn modelId="{3DA06C16-FFD0-48CB-B2EA-5D42E7BCB4BC}" srcId="{84F6D165-2FDB-4F4B-A67E-AA14AD8C70AE}" destId="{68857E2F-9BEC-4E41-8616-3C65EDADB653}" srcOrd="4" destOrd="0" parTransId="{057829C4-AB26-4B32-B825-F64FC09C9870}" sibTransId="{ACCD29D5-BBFB-4B05-9AB4-7AF879CD15A0}"/>
    <dgm:cxn modelId="{F861588A-7243-4EF6-AF7E-110941ED60C8}" type="presOf" srcId="{BDA645BE-6587-4015-988E-350D6A2C5FC7}" destId="{281860F5-39E7-4A1D-A297-0FCD204BB27B}" srcOrd="0" destOrd="3" presId="urn:microsoft.com/office/officeart/2005/8/layout/vList2"/>
    <dgm:cxn modelId="{1F964BA9-8AA4-4976-80E7-454296558830}" srcId="{84F6D165-2FDB-4F4B-A67E-AA14AD8C70AE}" destId="{78C0A937-1B25-4170-BC07-2906111924F6}" srcOrd="0" destOrd="0" parTransId="{E2F4AF5D-E5B1-4A19-9273-84197F2EFB23}" sibTransId="{C155638C-AB74-4ED6-B15A-53B4B718306D}"/>
    <dgm:cxn modelId="{313EE69B-F962-4B54-9613-10DCE7E2C30A}" srcId="{84F6D165-2FDB-4F4B-A67E-AA14AD8C70AE}" destId="{7E22D58E-0CDA-4D03-BD45-11EA3D05454F}" srcOrd="2" destOrd="0" parTransId="{E5347258-7BB7-4FE1-9CB0-B37506D1E77E}" sibTransId="{07D3D345-C674-47D1-B999-DBB304089F47}"/>
    <dgm:cxn modelId="{BFC4F1E1-AF7C-4557-819B-D8DE5731A85A}" srcId="{84F6D165-2FDB-4F4B-A67E-AA14AD8C70AE}" destId="{BDA645BE-6587-4015-988E-350D6A2C5FC7}" srcOrd="3" destOrd="0" parTransId="{DA821C6E-D517-4909-AF38-E3AD0C1CC44E}" sibTransId="{D78F5CF8-7774-4B12-ADA7-7B3A7663B104}"/>
    <dgm:cxn modelId="{371666D0-B36A-49BF-B9E7-94AC2C0E41D8}" srcId="{082474BE-D563-497A-9DF0-1E19730763C5}" destId="{84F6D165-2FDB-4F4B-A67E-AA14AD8C70AE}" srcOrd="1" destOrd="0" parTransId="{389C7CE0-939C-49FD-A384-5B7ED71AAF7B}" sibTransId="{58030559-3233-427D-B92C-3C3AD6F129FF}"/>
    <dgm:cxn modelId="{25768787-4F6E-4CD7-A34E-DAE226200C49}" type="presOf" srcId="{84F6D165-2FDB-4F4B-A67E-AA14AD8C70AE}" destId="{438C751A-0B1A-4E7C-BEC1-8A6480729291}" srcOrd="0" destOrd="0" presId="urn:microsoft.com/office/officeart/2005/8/layout/vList2"/>
    <dgm:cxn modelId="{32242F52-CE06-449E-8A20-C9F26DBD0BAE}" type="presOf" srcId="{4160C0AA-724F-4B38-95DD-78B1B062AB80}" destId="{281860F5-39E7-4A1D-A297-0FCD204BB27B}" srcOrd="0" destOrd="1" presId="urn:microsoft.com/office/officeart/2005/8/layout/vList2"/>
    <dgm:cxn modelId="{5DBC41BC-56DB-4E5D-A283-E587DA1C4C11}" type="presOf" srcId="{68857E2F-9BEC-4E41-8616-3C65EDADB653}" destId="{281860F5-39E7-4A1D-A297-0FCD204BB27B}" srcOrd="0" destOrd="4" presId="urn:microsoft.com/office/officeart/2005/8/layout/vList2"/>
    <dgm:cxn modelId="{E9102B63-45CD-47B6-A6EA-BCFC79C2887D}" type="presParOf" srcId="{3C134CC5-6E58-4571-B797-120D72E1FA65}" destId="{0BC1DB96-8C8D-46E2-ACBF-632F9E6D8560}" srcOrd="0" destOrd="0" presId="urn:microsoft.com/office/officeart/2005/8/layout/vList2"/>
    <dgm:cxn modelId="{83D7366E-CB78-4514-9F18-6B8AE6CBD2A1}" type="presParOf" srcId="{3C134CC5-6E58-4571-B797-120D72E1FA65}" destId="{3253AC2F-09BC-4456-B338-6AB5DC5250C3}" srcOrd="1" destOrd="0" presId="urn:microsoft.com/office/officeart/2005/8/layout/vList2"/>
    <dgm:cxn modelId="{E9B391B1-EB55-453A-B071-2AD13F37A5D6}" type="presParOf" srcId="{3C134CC5-6E58-4571-B797-120D72E1FA65}" destId="{438C751A-0B1A-4E7C-BEC1-8A6480729291}" srcOrd="2" destOrd="0" presId="urn:microsoft.com/office/officeart/2005/8/layout/vList2"/>
    <dgm:cxn modelId="{AB6888CA-5F54-4F83-83E9-6B4E7DEA24D0}" type="presParOf" srcId="{3C134CC5-6E58-4571-B797-120D72E1FA65}" destId="{281860F5-39E7-4A1D-A297-0FCD204BB27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186F2ACE-77BA-4533-A276-0BD8ABAC693E}">
      <dgm:prSet/>
      <dgm:spPr/>
      <dgm:t>
        <a:bodyPr/>
        <a:lstStyle/>
        <a:p>
          <a:r>
            <a:rPr lang="en-US" dirty="0" smtClean="0"/>
            <a:t>Design classes</a:t>
          </a:r>
          <a:endParaRPr lang="en-US" dirty="0"/>
        </a:p>
      </dgm:t>
    </dgm:pt>
    <dgm:pt modelId="{19247326-DB7F-42DD-A1A0-6A753C84BB8A}" type="parTrans" cxnId="{FEFE1BAB-AE76-492C-B604-77C734330605}">
      <dgm:prSet/>
      <dgm:spPr/>
    </dgm:pt>
    <dgm:pt modelId="{F280AC5D-C30A-483E-92AB-C2BEF7EB292C}" type="sibTrans" cxnId="{FEFE1BAB-AE76-492C-B604-77C734330605}">
      <dgm:prSet/>
      <dgm:spPr/>
    </dgm:pt>
    <dgm:pt modelId="{EB299650-87E3-478B-9FD5-1BD52F2B88B4}">
      <dgm:prSet/>
      <dgm:spPr/>
      <dgm:t>
        <a:bodyPr/>
        <a:lstStyle/>
        <a:p>
          <a:r>
            <a:rPr lang="en-US" dirty="0" smtClean="0"/>
            <a:t>Entity classes</a:t>
          </a:r>
          <a:endParaRPr lang="en-US" dirty="0"/>
        </a:p>
      </dgm:t>
    </dgm:pt>
    <dgm:pt modelId="{8EBD1D7F-1483-4EF0-A490-129CF9AC916A}" type="parTrans" cxnId="{EB128A14-8526-43FC-BF41-07E6F6154C44}">
      <dgm:prSet/>
      <dgm:spPr/>
    </dgm:pt>
    <dgm:pt modelId="{E292C3B6-48FE-40DE-B911-38461AEC5F73}" type="sibTrans" cxnId="{EB128A14-8526-43FC-BF41-07E6F6154C44}">
      <dgm:prSet/>
      <dgm:spPr/>
    </dgm:pt>
    <dgm:pt modelId="{75C010E3-3F27-491F-9145-200561A50430}">
      <dgm:prSet/>
      <dgm:spPr/>
      <dgm:t>
        <a:bodyPr/>
        <a:lstStyle/>
        <a:p>
          <a:r>
            <a:rPr lang="en-US" dirty="0" smtClean="0"/>
            <a:t>Boundary classes</a:t>
          </a:r>
          <a:endParaRPr lang="en-US" dirty="0"/>
        </a:p>
      </dgm:t>
    </dgm:pt>
    <dgm:pt modelId="{1546C83E-C9B9-4276-9C52-0040147B791E}" type="parTrans" cxnId="{D33D1D30-0168-4B8C-BC6C-70EF9944E930}">
      <dgm:prSet/>
      <dgm:spPr/>
    </dgm:pt>
    <dgm:pt modelId="{C8973F48-3E59-41C3-A1F6-828338B61407}" type="sibTrans" cxnId="{D33D1D30-0168-4B8C-BC6C-70EF9944E930}">
      <dgm:prSet/>
      <dgm:spPr/>
    </dgm:pt>
    <dgm:pt modelId="{EB9DDC87-5697-4846-BCAF-E0384E4B37A5}">
      <dgm:prSet/>
      <dgm:spPr/>
      <dgm:t>
        <a:bodyPr/>
        <a:lstStyle/>
        <a:p>
          <a:r>
            <a:rPr lang="en-US" dirty="0" smtClean="0"/>
            <a:t>Controller classes</a:t>
          </a:r>
          <a:endParaRPr lang="en-US" dirty="0"/>
        </a:p>
      </dgm:t>
    </dgm:pt>
    <dgm:pt modelId="{B3FB3431-40E3-4C48-BCDE-1EE3C86859AF}" type="parTrans" cxnId="{5A70A3E7-8694-4EF3-B5FD-89DA72BEDC7A}">
      <dgm:prSet/>
      <dgm:spPr/>
    </dgm:pt>
    <dgm:pt modelId="{845C18A3-8490-439B-A3FC-E63BE73397C8}" type="sibTrans" cxnId="{5A70A3E7-8694-4EF3-B5FD-89DA72BEDC7A}">
      <dgm:prSet/>
      <dgm:spPr/>
    </dgm:pt>
    <dgm:pt modelId="{C5D759A1-434F-423F-A09F-580179B5361D}">
      <dgm:prSet/>
      <dgm:spPr/>
      <dgm:t>
        <a:bodyPr/>
        <a:lstStyle/>
        <a:p>
          <a:r>
            <a:rPr lang="en-US" dirty="0" smtClean="0"/>
            <a:t>Inheritance</a:t>
          </a:r>
          <a:endParaRPr lang="en-US" dirty="0"/>
        </a:p>
      </dgm:t>
    </dgm:pt>
    <dgm:pt modelId="{978D7149-6373-4FC1-999C-0654DCA25A6A}" type="parTrans" cxnId="{3E9EECD9-866D-49B9-A6CA-D4DB154170C7}">
      <dgm:prSet/>
      <dgm:spPr/>
    </dgm:pt>
    <dgm:pt modelId="{2307F1AA-D57D-4168-8DBA-80824CBCF078}" type="sibTrans" cxnId="{3E9EECD9-866D-49B9-A6CA-D4DB154170C7}">
      <dgm:prSet/>
      <dgm:spPr/>
    </dgm:pt>
    <dgm:pt modelId="{CBB877D3-30DB-4E54-A148-10149439FAAE}">
      <dgm:prSet/>
      <dgm:spPr/>
      <dgm:t>
        <a:bodyPr/>
        <a:lstStyle/>
        <a:p>
          <a:r>
            <a:rPr lang="en-US" dirty="0" smtClean="0"/>
            <a:t>All responsibilities of a super class is immediately inherited by all subclasses</a:t>
          </a:r>
          <a:endParaRPr lang="en-US" dirty="0"/>
        </a:p>
      </dgm:t>
    </dgm:pt>
    <dgm:pt modelId="{ECEE6726-EEB2-4C3E-A6F5-9DB2F4B56478}" type="parTrans" cxnId="{DF378D69-3F08-41A0-A186-60C1485E8CFA}">
      <dgm:prSet/>
      <dgm:spPr/>
    </dgm:pt>
    <dgm:pt modelId="{E063CD16-ACA8-466C-88DC-5940774EA7D3}" type="sibTrans" cxnId="{DF378D69-3F08-41A0-A186-60C1485E8CFA}">
      <dgm:prSet/>
      <dgm:spPr/>
    </dgm:pt>
    <dgm:pt modelId="{B78BAFAF-C576-42D5-8BC9-FF6548EC06BE}">
      <dgm:prSet/>
      <dgm:spPr/>
      <dgm:t>
        <a:bodyPr/>
        <a:lstStyle/>
        <a:p>
          <a:r>
            <a:rPr lang="en-US" dirty="0" smtClean="0"/>
            <a:t>Messages</a:t>
          </a:r>
          <a:endParaRPr lang="en-US" dirty="0"/>
        </a:p>
      </dgm:t>
    </dgm:pt>
    <dgm:pt modelId="{A24DCAB6-41E2-4BEF-9B8F-8F03EDF5A32F}" type="parTrans" cxnId="{95DF4D26-90A5-4532-9EE7-AD432C6D9931}">
      <dgm:prSet/>
      <dgm:spPr/>
    </dgm:pt>
    <dgm:pt modelId="{40B03C44-69FD-4857-A9A7-D287840E77EE}" type="sibTrans" cxnId="{95DF4D26-90A5-4532-9EE7-AD432C6D9931}">
      <dgm:prSet/>
      <dgm:spPr/>
    </dgm:pt>
    <dgm:pt modelId="{0CEF9690-70BF-4B46-85AD-B4DE7DD1ED40}">
      <dgm:prSet/>
      <dgm:spPr/>
      <dgm:t>
        <a:bodyPr/>
        <a:lstStyle/>
        <a:p>
          <a:r>
            <a:rPr lang="en-US" dirty="0" smtClean="0"/>
            <a:t>Stimulate some behavior to occur in the receiving object</a:t>
          </a:r>
          <a:endParaRPr lang="en-US" dirty="0"/>
        </a:p>
      </dgm:t>
    </dgm:pt>
    <dgm:pt modelId="{4C1BA33D-663E-456A-BD3D-57744B22E474}" type="parTrans" cxnId="{82E2AB5C-B182-4AA7-A47C-3DE42058EEC2}">
      <dgm:prSet/>
      <dgm:spPr/>
    </dgm:pt>
    <dgm:pt modelId="{B3219274-B572-41C9-89FC-A4E45054826E}" type="sibTrans" cxnId="{82E2AB5C-B182-4AA7-A47C-3DE42058EEC2}">
      <dgm:prSet/>
      <dgm:spPr/>
    </dgm:pt>
    <dgm:pt modelId="{5C84BF00-77AB-4594-98F4-043247CF4FAC}">
      <dgm:prSet/>
      <dgm:spPr/>
      <dgm:t>
        <a:bodyPr/>
        <a:lstStyle/>
        <a:p>
          <a:r>
            <a:rPr lang="en-US" dirty="0" smtClean="0"/>
            <a:t>Polymorphism</a:t>
          </a:r>
          <a:endParaRPr lang="en-US" dirty="0"/>
        </a:p>
      </dgm:t>
    </dgm:pt>
    <dgm:pt modelId="{F79C3483-42B1-4C27-9459-B5040CCB6F40}" type="parTrans" cxnId="{AF5DE67B-A035-43C4-826E-697D55540551}">
      <dgm:prSet/>
      <dgm:spPr/>
    </dgm:pt>
    <dgm:pt modelId="{7469255B-144A-4DE0-A96B-889A796BA0F1}" type="sibTrans" cxnId="{AF5DE67B-A035-43C4-826E-697D55540551}">
      <dgm:prSet/>
      <dgm:spPr/>
    </dgm:pt>
    <dgm:pt modelId="{F3399608-9856-4150-AE0F-7639E23CD4E4}">
      <dgm:prSet/>
      <dgm:spPr/>
      <dgm:t>
        <a:bodyPr/>
        <a:lstStyle/>
        <a:p>
          <a:r>
            <a:rPr lang="en-US" dirty="0" smtClean="0"/>
            <a:t>A characteristic that greatly reduces the effort required to extend the design</a:t>
          </a:r>
          <a:endParaRPr lang="en-US" dirty="0"/>
        </a:p>
      </dgm:t>
    </dgm:pt>
    <dgm:pt modelId="{818293B3-65E0-4007-AED0-E6AD37986329}" type="parTrans" cxnId="{341C759E-1F68-45F4-860F-6556567B407F}">
      <dgm:prSet/>
      <dgm:spPr/>
    </dgm:pt>
    <dgm:pt modelId="{44BED738-9886-4D8D-AD65-F10ECDE44BB2}" type="sibTrans" cxnId="{341C759E-1F68-45F4-860F-6556567B407F}">
      <dgm:prSet/>
      <dgm:spPr/>
    </dgm:pt>
    <dgm:pt modelId="{51834A8F-2969-4B77-8157-419AABA829B2}" type="pres">
      <dgm:prSet presAssocID="{082474BE-D563-497A-9DF0-1E19730763C5}" presName="theList" presStyleCnt="0">
        <dgm:presLayoutVars>
          <dgm:dir/>
          <dgm:animLvl val="lvl"/>
          <dgm:resizeHandles val="exact"/>
        </dgm:presLayoutVars>
      </dgm:prSet>
      <dgm:spPr/>
      <dgm:t>
        <a:bodyPr/>
        <a:lstStyle/>
        <a:p>
          <a:endParaRPr lang="en-US"/>
        </a:p>
      </dgm:t>
    </dgm:pt>
    <dgm:pt modelId="{C9D54622-2A0C-4751-A137-A43A2093A546}" type="pres">
      <dgm:prSet presAssocID="{186F2ACE-77BA-4533-A276-0BD8ABAC693E}" presName="compNode" presStyleCnt="0"/>
      <dgm:spPr/>
    </dgm:pt>
    <dgm:pt modelId="{1504EE3F-53B8-4A05-8D83-B950B35CB780}" type="pres">
      <dgm:prSet presAssocID="{186F2ACE-77BA-4533-A276-0BD8ABAC693E}" presName="aNode" presStyleLbl="bgShp" presStyleIdx="0" presStyleCnt="4"/>
      <dgm:spPr/>
    </dgm:pt>
    <dgm:pt modelId="{FA1957A5-9DCF-4DD4-9A56-B1F4966A6286}" type="pres">
      <dgm:prSet presAssocID="{186F2ACE-77BA-4533-A276-0BD8ABAC693E}" presName="textNode" presStyleLbl="bgShp" presStyleIdx="0" presStyleCnt="4"/>
      <dgm:spPr/>
    </dgm:pt>
    <dgm:pt modelId="{474928E8-FA2F-4AAA-9DC6-7CB3EF5E2961}" type="pres">
      <dgm:prSet presAssocID="{186F2ACE-77BA-4533-A276-0BD8ABAC693E}" presName="compChildNode" presStyleCnt="0"/>
      <dgm:spPr/>
    </dgm:pt>
    <dgm:pt modelId="{0082742E-C176-42D4-8EF7-71EE94603796}" type="pres">
      <dgm:prSet presAssocID="{186F2ACE-77BA-4533-A276-0BD8ABAC693E}" presName="theInnerList" presStyleCnt="0"/>
      <dgm:spPr/>
    </dgm:pt>
    <dgm:pt modelId="{16CACE5C-DA9A-494B-BB92-EB8BC0433BF2}" type="pres">
      <dgm:prSet presAssocID="{EB299650-87E3-478B-9FD5-1BD52F2B88B4}" presName="childNode" presStyleLbl="node1" presStyleIdx="0" presStyleCnt="6">
        <dgm:presLayoutVars>
          <dgm:bulletEnabled val="1"/>
        </dgm:presLayoutVars>
      </dgm:prSet>
      <dgm:spPr/>
    </dgm:pt>
    <dgm:pt modelId="{4CC78073-4FD8-4B99-8271-9EDA3AA5FE27}" type="pres">
      <dgm:prSet presAssocID="{EB299650-87E3-478B-9FD5-1BD52F2B88B4}" presName="aSpace2" presStyleCnt="0"/>
      <dgm:spPr/>
    </dgm:pt>
    <dgm:pt modelId="{7DC51755-7B25-4EA1-A8A0-4FB5C878162F}" type="pres">
      <dgm:prSet presAssocID="{75C010E3-3F27-491F-9145-200561A50430}" presName="childNode" presStyleLbl="node1" presStyleIdx="1" presStyleCnt="6">
        <dgm:presLayoutVars>
          <dgm:bulletEnabled val="1"/>
        </dgm:presLayoutVars>
      </dgm:prSet>
      <dgm:spPr/>
    </dgm:pt>
    <dgm:pt modelId="{DECECA9D-E1C9-4118-9D3F-C4C087EEB9D0}" type="pres">
      <dgm:prSet presAssocID="{75C010E3-3F27-491F-9145-200561A50430}" presName="aSpace2" presStyleCnt="0"/>
      <dgm:spPr/>
    </dgm:pt>
    <dgm:pt modelId="{0DA3BE0E-9485-4A99-8EBD-69954B459BC3}" type="pres">
      <dgm:prSet presAssocID="{EB9DDC87-5697-4846-BCAF-E0384E4B37A5}" presName="childNode" presStyleLbl="node1" presStyleIdx="2" presStyleCnt="6">
        <dgm:presLayoutVars>
          <dgm:bulletEnabled val="1"/>
        </dgm:presLayoutVars>
      </dgm:prSet>
      <dgm:spPr/>
    </dgm:pt>
    <dgm:pt modelId="{CF1C1045-76D4-4C28-BB20-C8E35605A976}" type="pres">
      <dgm:prSet presAssocID="{186F2ACE-77BA-4533-A276-0BD8ABAC693E}" presName="aSpace" presStyleCnt="0"/>
      <dgm:spPr/>
    </dgm:pt>
    <dgm:pt modelId="{0CEE512C-5CA4-4566-8B18-143DA96FB39B}" type="pres">
      <dgm:prSet presAssocID="{C5D759A1-434F-423F-A09F-580179B5361D}" presName="compNode" presStyleCnt="0"/>
      <dgm:spPr/>
    </dgm:pt>
    <dgm:pt modelId="{157DF86D-C061-4BC3-88A0-81FA4242F3DA}" type="pres">
      <dgm:prSet presAssocID="{C5D759A1-434F-423F-A09F-580179B5361D}" presName="aNode" presStyleLbl="bgShp" presStyleIdx="1" presStyleCnt="4"/>
      <dgm:spPr/>
    </dgm:pt>
    <dgm:pt modelId="{57E0EB8B-F567-41FD-B4EB-F67BC7E7C554}" type="pres">
      <dgm:prSet presAssocID="{C5D759A1-434F-423F-A09F-580179B5361D}" presName="textNode" presStyleLbl="bgShp" presStyleIdx="1" presStyleCnt="4"/>
      <dgm:spPr/>
    </dgm:pt>
    <dgm:pt modelId="{29FC09CA-2F55-4CF2-8AB2-B61553C3633C}" type="pres">
      <dgm:prSet presAssocID="{C5D759A1-434F-423F-A09F-580179B5361D}" presName="compChildNode" presStyleCnt="0"/>
      <dgm:spPr/>
    </dgm:pt>
    <dgm:pt modelId="{02501651-EB44-4E56-B9DD-F90DF0BE13F7}" type="pres">
      <dgm:prSet presAssocID="{C5D759A1-434F-423F-A09F-580179B5361D}" presName="theInnerList" presStyleCnt="0"/>
      <dgm:spPr/>
    </dgm:pt>
    <dgm:pt modelId="{4E2CF4E1-F266-41C7-950F-B42F51DB4DC4}" type="pres">
      <dgm:prSet presAssocID="{CBB877D3-30DB-4E54-A148-10149439FAAE}" presName="childNode" presStyleLbl="node1" presStyleIdx="3" presStyleCnt="6">
        <dgm:presLayoutVars>
          <dgm:bulletEnabled val="1"/>
        </dgm:presLayoutVars>
      </dgm:prSet>
      <dgm:spPr/>
    </dgm:pt>
    <dgm:pt modelId="{CB25D602-D74F-4E97-9A53-7955D86A47DB}" type="pres">
      <dgm:prSet presAssocID="{C5D759A1-434F-423F-A09F-580179B5361D}" presName="aSpace" presStyleCnt="0"/>
      <dgm:spPr/>
    </dgm:pt>
    <dgm:pt modelId="{34805C83-EE85-4B4C-B059-164B7F0A25FC}" type="pres">
      <dgm:prSet presAssocID="{B78BAFAF-C576-42D5-8BC9-FF6548EC06BE}" presName="compNode" presStyleCnt="0"/>
      <dgm:spPr/>
    </dgm:pt>
    <dgm:pt modelId="{3876E5D7-7347-4365-A6B1-B4B6ACC9F4DB}" type="pres">
      <dgm:prSet presAssocID="{B78BAFAF-C576-42D5-8BC9-FF6548EC06BE}" presName="aNode" presStyleLbl="bgShp" presStyleIdx="2" presStyleCnt="4"/>
      <dgm:spPr/>
    </dgm:pt>
    <dgm:pt modelId="{53AB46A7-E69B-4201-B517-A1F34D89EEF8}" type="pres">
      <dgm:prSet presAssocID="{B78BAFAF-C576-42D5-8BC9-FF6548EC06BE}" presName="textNode" presStyleLbl="bgShp" presStyleIdx="2" presStyleCnt="4"/>
      <dgm:spPr/>
    </dgm:pt>
    <dgm:pt modelId="{FC9F288F-142A-44AF-A733-A4B36C394E1A}" type="pres">
      <dgm:prSet presAssocID="{B78BAFAF-C576-42D5-8BC9-FF6548EC06BE}" presName="compChildNode" presStyleCnt="0"/>
      <dgm:spPr/>
    </dgm:pt>
    <dgm:pt modelId="{14197E96-6F64-4A86-8B6C-2196A65B9E99}" type="pres">
      <dgm:prSet presAssocID="{B78BAFAF-C576-42D5-8BC9-FF6548EC06BE}" presName="theInnerList" presStyleCnt="0"/>
      <dgm:spPr/>
    </dgm:pt>
    <dgm:pt modelId="{A5640BB9-16BD-4EDB-AD3D-DF9D269510FF}" type="pres">
      <dgm:prSet presAssocID="{0CEF9690-70BF-4B46-85AD-B4DE7DD1ED40}" presName="childNode" presStyleLbl="node1" presStyleIdx="4" presStyleCnt="6">
        <dgm:presLayoutVars>
          <dgm:bulletEnabled val="1"/>
        </dgm:presLayoutVars>
      </dgm:prSet>
      <dgm:spPr/>
    </dgm:pt>
    <dgm:pt modelId="{23167C64-71D3-4A5A-AB3F-9EE2E41C7E4A}" type="pres">
      <dgm:prSet presAssocID="{B78BAFAF-C576-42D5-8BC9-FF6548EC06BE}" presName="aSpace" presStyleCnt="0"/>
      <dgm:spPr/>
    </dgm:pt>
    <dgm:pt modelId="{AEB62743-45D3-4664-9FFF-7360CAD0A4E2}" type="pres">
      <dgm:prSet presAssocID="{5C84BF00-77AB-4594-98F4-043247CF4FAC}" presName="compNode" presStyleCnt="0"/>
      <dgm:spPr/>
    </dgm:pt>
    <dgm:pt modelId="{9CA64F87-B1E6-445A-B2D7-DCD69EE26EDE}" type="pres">
      <dgm:prSet presAssocID="{5C84BF00-77AB-4594-98F4-043247CF4FAC}" presName="aNode" presStyleLbl="bgShp" presStyleIdx="3" presStyleCnt="4"/>
      <dgm:spPr/>
    </dgm:pt>
    <dgm:pt modelId="{31FA33FF-7CF9-4227-B531-23354291F6BA}" type="pres">
      <dgm:prSet presAssocID="{5C84BF00-77AB-4594-98F4-043247CF4FAC}" presName="textNode" presStyleLbl="bgShp" presStyleIdx="3" presStyleCnt="4"/>
      <dgm:spPr/>
    </dgm:pt>
    <dgm:pt modelId="{5EC82B3D-AED1-40F9-8CE6-2B4262CA0597}" type="pres">
      <dgm:prSet presAssocID="{5C84BF00-77AB-4594-98F4-043247CF4FAC}" presName="compChildNode" presStyleCnt="0"/>
      <dgm:spPr/>
    </dgm:pt>
    <dgm:pt modelId="{4D83621C-C18E-4761-A3BD-F83CE067BF57}" type="pres">
      <dgm:prSet presAssocID="{5C84BF00-77AB-4594-98F4-043247CF4FAC}" presName="theInnerList" presStyleCnt="0"/>
      <dgm:spPr/>
    </dgm:pt>
    <dgm:pt modelId="{884E582B-E087-4B61-B0B5-D2B11C378629}" type="pres">
      <dgm:prSet presAssocID="{F3399608-9856-4150-AE0F-7639E23CD4E4}" presName="childNode" presStyleLbl="node1" presStyleIdx="5" presStyleCnt="6">
        <dgm:presLayoutVars>
          <dgm:bulletEnabled val="1"/>
        </dgm:presLayoutVars>
      </dgm:prSet>
      <dgm:spPr/>
    </dgm:pt>
  </dgm:ptLst>
  <dgm:cxnLst>
    <dgm:cxn modelId="{D33D1D30-0168-4B8C-BC6C-70EF9944E930}" srcId="{186F2ACE-77BA-4533-A276-0BD8ABAC693E}" destId="{75C010E3-3F27-491F-9145-200561A50430}" srcOrd="1" destOrd="0" parTransId="{1546C83E-C9B9-4276-9C52-0040147B791E}" sibTransId="{C8973F48-3E59-41C3-A1F6-828338B61407}"/>
    <dgm:cxn modelId="{3E9EECD9-866D-49B9-A6CA-D4DB154170C7}" srcId="{082474BE-D563-497A-9DF0-1E19730763C5}" destId="{C5D759A1-434F-423F-A09F-580179B5361D}" srcOrd="1" destOrd="0" parTransId="{978D7149-6373-4FC1-999C-0654DCA25A6A}" sibTransId="{2307F1AA-D57D-4168-8DBA-80824CBCF078}"/>
    <dgm:cxn modelId="{CACC2CB1-4164-444E-995D-BCFBD4B9B6A6}" type="presOf" srcId="{B78BAFAF-C576-42D5-8BC9-FF6548EC06BE}" destId="{3876E5D7-7347-4365-A6B1-B4B6ACC9F4DB}" srcOrd="0" destOrd="0" presId="urn:microsoft.com/office/officeart/2005/8/layout/lProcess2"/>
    <dgm:cxn modelId="{61A61146-5E8B-4279-B07F-4FC5DD7FEACE}" type="presOf" srcId="{C5D759A1-434F-423F-A09F-580179B5361D}" destId="{57E0EB8B-F567-41FD-B4EB-F67BC7E7C554}" srcOrd="1" destOrd="0" presId="urn:microsoft.com/office/officeart/2005/8/layout/lProcess2"/>
    <dgm:cxn modelId="{DF378D69-3F08-41A0-A186-60C1485E8CFA}" srcId="{C5D759A1-434F-423F-A09F-580179B5361D}" destId="{CBB877D3-30DB-4E54-A148-10149439FAAE}" srcOrd="0" destOrd="0" parTransId="{ECEE6726-EEB2-4C3E-A6F5-9DB2F4B56478}" sibTransId="{E063CD16-ACA8-466C-88DC-5940774EA7D3}"/>
    <dgm:cxn modelId="{82E2AB5C-B182-4AA7-A47C-3DE42058EEC2}" srcId="{B78BAFAF-C576-42D5-8BC9-FF6548EC06BE}" destId="{0CEF9690-70BF-4B46-85AD-B4DE7DD1ED40}" srcOrd="0" destOrd="0" parTransId="{4C1BA33D-663E-456A-BD3D-57744B22E474}" sibTransId="{B3219274-B572-41C9-89FC-A4E45054826E}"/>
    <dgm:cxn modelId="{341C759E-1F68-45F4-860F-6556567B407F}" srcId="{5C84BF00-77AB-4594-98F4-043247CF4FAC}" destId="{F3399608-9856-4150-AE0F-7639E23CD4E4}" srcOrd="0" destOrd="0" parTransId="{818293B3-65E0-4007-AED0-E6AD37986329}" sibTransId="{44BED738-9886-4D8D-AD65-F10ECDE44BB2}"/>
    <dgm:cxn modelId="{4BAE0752-570D-4A2F-9E54-13888C2289FA}" type="presOf" srcId="{186F2ACE-77BA-4533-A276-0BD8ABAC693E}" destId="{1504EE3F-53B8-4A05-8D83-B950B35CB780}" srcOrd="0" destOrd="0" presId="urn:microsoft.com/office/officeart/2005/8/layout/lProcess2"/>
    <dgm:cxn modelId="{BCCC70D2-98B2-4FA4-A11E-01FD5393243B}" type="presOf" srcId="{EB299650-87E3-478B-9FD5-1BD52F2B88B4}" destId="{16CACE5C-DA9A-494B-BB92-EB8BC0433BF2}" srcOrd="0" destOrd="0" presId="urn:microsoft.com/office/officeart/2005/8/layout/lProcess2"/>
    <dgm:cxn modelId="{DDB44EB6-4700-42AE-A11A-12A17C6AE893}" type="presOf" srcId="{082474BE-D563-497A-9DF0-1E19730763C5}" destId="{51834A8F-2969-4B77-8157-419AABA829B2}" srcOrd="0" destOrd="0" presId="urn:microsoft.com/office/officeart/2005/8/layout/lProcess2"/>
    <dgm:cxn modelId="{95DF4D26-90A5-4532-9EE7-AD432C6D9931}" srcId="{082474BE-D563-497A-9DF0-1E19730763C5}" destId="{B78BAFAF-C576-42D5-8BC9-FF6548EC06BE}" srcOrd="2" destOrd="0" parTransId="{A24DCAB6-41E2-4BEF-9B8F-8F03EDF5A32F}" sibTransId="{40B03C44-69FD-4857-A9A7-D287840E77EE}"/>
    <dgm:cxn modelId="{6A525C5E-2EFF-4FE8-A7AD-8FFF809F73B3}" type="presOf" srcId="{186F2ACE-77BA-4533-A276-0BD8ABAC693E}" destId="{FA1957A5-9DCF-4DD4-9A56-B1F4966A6286}" srcOrd="1" destOrd="0" presId="urn:microsoft.com/office/officeart/2005/8/layout/lProcess2"/>
    <dgm:cxn modelId="{58AEA123-4079-4C6C-B3E4-6A672C50E585}" type="presOf" srcId="{F3399608-9856-4150-AE0F-7639E23CD4E4}" destId="{884E582B-E087-4B61-B0B5-D2B11C378629}" srcOrd="0" destOrd="0" presId="urn:microsoft.com/office/officeart/2005/8/layout/lProcess2"/>
    <dgm:cxn modelId="{5F2A20C0-EDDA-4538-BC9F-EE2B641176FB}" type="presOf" srcId="{C5D759A1-434F-423F-A09F-580179B5361D}" destId="{157DF86D-C061-4BC3-88A0-81FA4242F3DA}" srcOrd="0" destOrd="0" presId="urn:microsoft.com/office/officeart/2005/8/layout/lProcess2"/>
    <dgm:cxn modelId="{53CC21B6-A226-4041-8AAC-68CAE5A4F770}" type="presOf" srcId="{5C84BF00-77AB-4594-98F4-043247CF4FAC}" destId="{31FA33FF-7CF9-4227-B531-23354291F6BA}" srcOrd="1" destOrd="0" presId="urn:microsoft.com/office/officeart/2005/8/layout/lProcess2"/>
    <dgm:cxn modelId="{4860F24E-FFBA-4CC8-96A3-F1B0E99A779C}" type="presOf" srcId="{CBB877D3-30DB-4E54-A148-10149439FAAE}" destId="{4E2CF4E1-F266-41C7-950F-B42F51DB4DC4}" srcOrd="0" destOrd="0" presId="urn:microsoft.com/office/officeart/2005/8/layout/lProcess2"/>
    <dgm:cxn modelId="{5A70A3E7-8694-4EF3-B5FD-89DA72BEDC7A}" srcId="{186F2ACE-77BA-4533-A276-0BD8ABAC693E}" destId="{EB9DDC87-5697-4846-BCAF-E0384E4B37A5}" srcOrd="2" destOrd="0" parTransId="{B3FB3431-40E3-4C48-BCDE-1EE3C86859AF}" sibTransId="{845C18A3-8490-439B-A3FC-E63BE73397C8}"/>
    <dgm:cxn modelId="{EB128A14-8526-43FC-BF41-07E6F6154C44}" srcId="{186F2ACE-77BA-4533-A276-0BD8ABAC693E}" destId="{EB299650-87E3-478B-9FD5-1BD52F2B88B4}" srcOrd="0" destOrd="0" parTransId="{8EBD1D7F-1483-4EF0-A490-129CF9AC916A}" sibTransId="{E292C3B6-48FE-40DE-B911-38461AEC5F73}"/>
    <dgm:cxn modelId="{75A7A4E3-EDC6-416E-802A-5D9A68234EC4}" type="presOf" srcId="{75C010E3-3F27-491F-9145-200561A50430}" destId="{7DC51755-7B25-4EA1-A8A0-4FB5C878162F}" srcOrd="0" destOrd="0" presId="urn:microsoft.com/office/officeart/2005/8/layout/lProcess2"/>
    <dgm:cxn modelId="{3404CACC-8C0F-46AF-9DEF-4BC6795FF281}" type="presOf" srcId="{5C84BF00-77AB-4594-98F4-043247CF4FAC}" destId="{9CA64F87-B1E6-445A-B2D7-DCD69EE26EDE}" srcOrd="0" destOrd="0" presId="urn:microsoft.com/office/officeart/2005/8/layout/lProcess2"/>
    <dgm:cxn modelId="{D811D4BF-88E2-4956-960B-42EB2D1CD170}" type="presOf" srcId="{0CEF9690-70BF-4B46-85AD-B4DE7DD1ED40}" destId="{A5640BB9-16BD-4EDB-AD3D-DF9D269510FF}" srcOrd="0" destOrd="0" presId="urn:microsoft.com/office/officeart/2005/8/layout/lProcess2"/>
    <dgm:cxn modelId="{D8C31B9B-8836-4336-AC7B-4DBBDAEF3950}" type="presOf" srcId="{B78BAFAF-C576-42D5-8BC9-FF6548EC06BE}" destId="{53AB46A7-E69B-4201-B517-A1F34D89EEF8}" srcOrd="1" destOrd="0" presId="urn:microsoft.com/office/officeart/2005/8/layout/lProcess2"/>
    <dgm:cxn modelId="{A79C262A-5814-47FD-B7E2-66CDA528A0C7}" type="presOf" srcId="{EB9DDC87-5697-4846-BCAF-E0384E4B37A5}" destId="{0DA3BE0E-9485-4A99-8EBD-69954B459BC3}" srcOrd="0" destOrd="0" presId="urn:microsoft.com/office/officeart/2005/8/layout/lProcess2"/>
    <dgm:cxn modelId="{FEFE1BAB-AE76-492C-B604-77C734330605}" srcId="{082474BE-D563-497A-9DF0-1E19730763C5}" destId="{186F2ACE-77BA-4533-A276-0BD8ABAC693E}" srcOrd="0" destOrd="0" parTransId="{19247326-DB7F-42DD-A1A0-6A753C84BB8A}" sibTransId="{F280AC5D-C30A-483E-92AB-C2BEF7EB292C}"/>
    <dgm:cxn modelId="{AF5DE67B-A035-43C4-826E-697D55540551}" srcId="{082474BE-D563-497A-9DF0-1E19730763C5}" destId="{5C84BF00-77AB-4594-98F4-043247CF4FAC}" srcOrd="3" destOrd="0" parTransId="{F79C3483-42B1-4C27-9459-B5040CCB6F40}" sibTransId="{7469255B-144A-4DE0-A96B-889A796BA0F1}"/>
    <dgm:cxn modelId="{AE994D5C-CA6B-4591-8092-B7B3EF0834C4}" type="presParOf" srcId="{51834A8F-2969-4B77-8157-419AABA829B2}" destId="{C9D54622-2A0C-4751-A137-A43A2093A546}" srcOrd="0" destOrd="0" presId="urn:microsoft.com/office/officeart/2005/8/layout/lProcess2"/>
    <dgm:cxn modelId="{9B8A8121-D527-4410-9013-01CDF54A1591}" type="presParOf" srcId="{C9D54622-2A0C-4751-A137-A43A2093A546}" destId="{1504EE3F-53B8-4A05-8D83-B950B35CB780}" srcOrd="0" destOrd="0" presId="urn:microsoft.com/office/officeart/2005/8/layout/lProcess2"/>
    <dgm:cxn modelId="{19F302F5-5C72-43B6-A7D8-D4A2D6468A4A}" type="presParOf" srcId="{C9D54622-2A0C-4751-A137-A43A2093A546}" destId="{FA1957A5-9DCF-4DD4-9A56-B1F4966A6286}" srcOrd="1" destOrd="0" presId="urn:microsoft.com/office/officeart/2005/8/layout/lProcess2"/>
    <dgm:cxn modelId="{2E026DC4-AB88-45EC-993D-63F810BFA618}" type="presParOf" srcId="{C9D54622-2A0C-4751-A137-A43A2093A546}" destId="{474928E8-FA2F-4AAA-9DC6-7CB3EF5E2961}" srcOrd="2" destOrd="0" presId="urn:microsoft.com/office/officeart/2005/8/layout/lProcess2"/>
    <dgm:cxn modelId="{D96CFA56-8917-4759-89BA-3B282DA84DCD}" type="presParOf" srcId="{474928E8-FA2F-4AAA-9DC6-7CB3EF5E2961}" destId="{0082742E-C176-42D4-8EF7-71EE94603796}" srcOrd="0" destOrd="0" presId="urn:microsoft.com/office/officeart/2005/8/layout/lProcess2"/>
    <dgm:cxn modelId="{DF67C600-3919-49AC-9BCD-2692D1252B86}" type="presParOf" srcId="{0082742E-C176-42D4-8EF7-71EE94603796}" destId="{16CACE5C-DA9A-494B-BB92-EB8BC0433BF2}" srcOrd="0" destOrd="0" presId="urn:microsoft.com/office/officeart/2005/8/layout/lProcess2"/>
    <dgm:cxn modelId="{4B269CE9-621B-42F3-9858-A041262AAA6F}" type="presParOf" srcId="{0082742E-C176-42D4-8EF7-71EE94603796}" destId="{4CC78073-4FD8-4B99-8271-9EDA3AA5FE27}" srcOrd="1" destOrd="0" presId="urn:microsoft.com/office/officeart/2005/8/layout/lProcess2"/>
    <dgm:cxn modelId="{35DCB766-9564-424F-BFA5-A1AE466BA520}" type="presParOf" srcId="{0082742E-C176-42D4-8EF7-71EE94603796}" destId="{7DC51755-7B25-4EA1-A8A0-4FB5C878162F}" srcOrd="2" destOrd="0" presId="urn:microsoft.com/office/officeart/2005/8/layout/lProcess2"/>
    <dgm:cxn modelId="{F0393170-E952-4541-AD2F-86189D277046}" type="presParOf" srcId="{0082742E-C176-42D4-8EF7-71EE94603796}" destId="{DECECA9D-E1C9-4118-9D3F-C4C087EEB9D0}" srcOrd="3" destOrd="0" presId="urn:microsoft.com/office/officeart/2005/8/layout/lProcess2"/>
    <dgm:cxn modelId="{FE1DA995-5704-4CCB-9560-C2D64BB02E9A}" type="presParOf" srcId="{0082742E-C176-42D4-8EF7-71EE94603796}" destId="{0DA3BE0E-9485-4A99-8EBD-69954B459BC3}" srcOrd="4" destOrd="0" presId="urn:microsoft.com/office/officeart/2005/8/layout/lProcess2"/>
    <dgm:cxn modelId="{BD7ABE14-575E-4A8A-B2A4-BC56AAB4E167}" type="presParOf" srcId="{51834A8F-2969-4B77-8157-419AABA829B2}" destId="{CF1C1045-76D4-4C28-BB20-C8E35605A976}" srcOrd="1" destOrd="0" presId="urn:microsoft.com/office/officeart/2005/8/layout/lProcess2"/>
    <dgm:cxn modelId="{546CCAEE-C956-4731-B0B3-53FCF870D909}" type="presParOf" srcId="{51834A8F-2969-4B77-8157-419AABA829B2}" destId="{0CEE512C-5CA4-4566-8B18-143DA96FB39B}" srcOrd="2" destOrd="0" presId="urn:microsoft.com/office/officeart/2005/8/layout/lProcess2"/>
    <dgm:cxn modelId="{D4673F9E-A670-4471-A310-CFAAD26A06C5}" type="presParOf" srcId="{0CEE512C-5CA4-4566-8B18-143DA96FB39B}" destId="{157DF86D-C061-4BC3-88A0-81FA4242F3DA}" srcOrd="0" destOrd="0" presId="urn:microsoft.com/office/officeart/2005/8/layout/lProcess2"/>
    <dgm:cxn modelId="{C11473A2-0A21-4D83-AC71-F4880A2E9439}" type="presParOf" srcId="{0CEE512C-5CA4-4566-8B18-143DA96FB39B}" destId="{57E0EB8B-F567-41FD-B4EB-F67BC7E7C554}" srcOrd="1" destOrd="0" presId="urn:microsoft.com/office/officeart/2005/8/layout/lProcess2"/>
    <dgm:cxn modelId="{993CE5F1-FA8C-42C1-A3ED-AA3BC17B441F}" type="presParOf" srcId="{0CEE512C-5CA4-4566-8B18-143DA96FB39B}" destId="{29FC09CA-2F55-4CF2-8AB2-B61553C3633C}" srcOrd="2" destOrd="0" presId="urn:microsoft.com/office/officeart/2005/8/layout/lProcess2"/>
    <dgm:cxn modelId="{68BF5C87-3146-4BE8-9F73-24D7461BEBAC}" type="presParOf" srcId="{29FC09CA-2F55-4CF2-8AB2-B61553C3633C}" destId="{02501651-EB44-4E56-B9DD-F90DF0BE13F7}" srcOrd="0" destOrd="0" presId="urn:microsoft.com/office/officeart/2005/8/layout/lProcess2"/>
    <dgm:cxn modelId="{CCA84B9C-E252-4445-9010-1F6C40F4AB97}" type="presParOf" srcId="{02501651-EB44-4E56-B9DD-F90DF0BE13F7}" destId="{4E2CF4E1-F266-41C7-950F-B42F51DB4DC4}" srcOrd="0" destOrd="0" presId="urn:microsoft.com/office/officeart/2005/8/layout/lProcess2"/>
    <dgm:cxn modelId="{355EC7B7-5660-4326-989A-FCDFBF060BDC}" type="presParOf" srcId="{51834A8F-2969-4B77-8157-419AABA829B2}" destId="{CB25D602-D74F-4E97-9A53-7955D86A47DB}" srcOrd="3" destOrd="0" presId="urn:microsoft.com/office/officeart/2005/8/layout/lProcess2"/>
    <dgm:cxn modelId="{40ECAB52-504B-4754-870E-D256939529D3}" type="presParOf" srcId="{51834A8F-2969-4B77-8157-419AABA829B2}" destId="{34805C83-EE85-4B4C-B059-164B7F0A25FC}" srcOrd="4" destOrd="0" presId="urn:microsoft.com/office/officeart/2005/8/layout/lProcess2"/>
    <dgm:cxn modelId="{A91BDA03-782E-403D-974E-46F8F1E3BDBF}" type="presParOf" srcId="{34805C83-EE85-4B4C-B059-164B7F0A25FC}" destId="{3876E5D7-7347-4365-A6B1-B4B6ACC9F4DB}" srcOrd="0" destOrd="0" presId="urn:microsoft.com/office/officeart/2005/8/layout/lProcess2"/>
    <dgm:cxn modelId="{A025D553-19B9-4E85-B0AF-B963CCCD403D}" type="presParOf" srcId="{34805C83-EE85-4B4C-B059-164B7F0A25FC}" destId="{53AB46A7-E69B-4201-B517-A1F34D89EEF8}" srcOrd="1" destOrd="0" presId="urn:microsoft.com/office/officeart/2005/8/layout/lProcess2"/>
    <dgm:cxn modelId="{01225080-48B8-479E-9F77-6346C9AB2F2E}" type="presParOf" srcId="{34805C83-EE85-4B4C-B059-164B7F0A25FC}" destId="{FC9F288F-142A-44AF-A733-A4B36C394E1A}" srcOrd="2" destOrd="0" presId="urn:microsoft.com/office/officeart/2005/8/layout/lProcess2"/>
    <dgm:cxn modelId="{A9A944AD-34E0-4953-A728-F5DA97F212BE}" type="presParOf" srcId="{FC9F288F-142A-44AF-A733-A4B36C394E1A}" destId="{14197E96-6F64-4A86-8B6C-2196A65B9E99}" srcOrd="0" destOrd="0" presId="urn:microsoft.com/office/officeart/2005/8/layout/lProcess2"/>
    <dgm:cxn modelId="{662069A5-E98D-4789-92A5-A91D3DEEA1D4}" type="presParOf" srcId="{14197E96-6F64-4A86-8B6C-2196A65B9E99}" destId="{A5640BB9-16BD-4EDB-AD3D-DF9D269510FF}" srcOrd="0" destOrd="0" presId="urn:microsoft.com/office/officeart/2005/8/layout/lProcess2"/>
    <dgm:cxn modelId="{46E3B9CE-79B2-4852-9529-E5895D8C9C2E}" type="presParOf" srcId="{51834A8F-2969-4B77-8157-419AABA829B2}" destId="{23167C64-71D3-4A5A-AB3F-9EE2E41C7E4A}" srcOrd="5" destOrd="0" presId="urn:microsoft.com/office/officeart/2005/8/layout/lProcess2"/>
    <dgm:cxn modelId="{4AD37FFE-E58A-44D8-A8C3-519A2813F074}" type="presParOf" srcId="{51834A8F-2969-4B77-8157-419AABA829B2}" destId="{AEB62743-45D3-4664-9FFF-7360CAD0A4E2}" srcOrd="6" destOrd="0" presId="urn:microsoft.com/office/officeart/2005/8/layout/lProcess2"/>
    <dgm:cxn modelId="{41529D03-6445-4310-B72C-1D356AA5A7AB}" type="presParOf" srcId="{AEB62743-45D3-4664-9FFF-7360CAD0A4E2}" destId="{9CA64F87-B1E6-445A-B2D7-DCD69EE26EDE}" srcOrd="0" destOrd="0" presId="urn:microsoft.com/office/officeart/2005/8/layout/lProcess2"/>
    <dgm:cxn modelId="{8F927787-39A3-457E-A52D-F2AA9548DE09}" type="presParOf" srcId="{AEB62743-45D3-4664-9FFF-7360CAD0A4E2}" destId="{31FA33FF-7CF9-4227-B531-23354291F6BA}" srcOrd="1" destOrd="0" presId="urn:microsoft.com/office/officeart/2005/8/layout/lProcess2"/>
    <dgm:cxn modelId="{EF3C77B3-B037-451F-AA0B-AE23EAAB68BB}" type="presParOf" srcId="{AEB62743-45D3-4664-9FFF-7360CAD0A4E2}" destId="{5EC82B3D-AED1-40F9-8CE6-2B4262CA0597}" srcOrd="2" destOrd="0" presId="urn:microsoft.com/office/officeart/2005/8/layout/lProcess2"/>
    <dgm:cxn modelId="{90A25124-B433-413D-B963-22F3DE2DCB2A}" type="presParOf" srcId="{5EC82B3D-AED1-40F9-8CE6-2B4262CA0597}" destId="{4D83621C-C18E-4761-A3BD-F83CE067BF57}" srcOrd="0" destOrd="0" presId="urn:microsoft.com/office/officeart/2005/8/layout/lProcess2"/>
    <dgm:cxn modelId="{F002D3BE-8409-446B-93AF-C6D08F4C01B5}" type="presParOf" srcId="{4D83621C-C18E-4761-A3BD-F83CE067BF57}" destId="{884E582B-E087-4B61-B0B5-D2B11C37862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4AEE30A-489A-4BD9-8625-99010EECFC85}">
      <dgm:prSet/>
      <dgm:spPr/>
      <dgm:t>
        <a:bodyPr/>
        <a:lstStyle/>
        <a:p>
          <a:r>
            <a:rPr lang="en-US" dirty="0" smtClean="0"/>
            <a:t>Analysis classes are refined during design to become entity classes</a:t>
          </a:r>
          <a:endParaRPr lang="en-US" dirty="0"/>
        </a:p>
      </dgm:t>
    </dgm:pt>
    <dgm:pt modelId="{D81CF40D-73FF-4795-B122-94A1448D2768}" type="parTrans" cxnId="{B6C28D6F-B543-4330-87B6-30802730D7F4}">
      <dgm:prSet/>
      <dgm:spPr/>
      <dgm:t>
        <a:bodyPr/>
        <a:lstStyle/>
        <a:p>
          <a:endParaRPr lang="en-US"/>
        </a:p>
      </dgm:t>
    </dgm:pt>
    <dgm:pt modelId="{93ADB18F-435D-4C22-B196-204FA042FD25}" type="sibTrans" cxnId="{B6C28D6F-B543-4330-87B6-30802730D7F4}">
      <dgm:prSet/>
      <dgm:spPr/>
      <dgm:t>
        <a:bodyPr/>
        <a:lstStyle/>
        <a:p>
          <a:endParaRPr lang="en-US"/>
        </a:p>
      </dgm:t>
    </dgm:pt>
    <dgm:pt modelId="{1CE10C31-97BE-44A1-A22E-C6183403BB3B}">
      <dgm:prSet/>
      <dgm:spPr/>
      <dgm:t>
        <a:bodyPr/>
        <a:lstStyle/>
        <a:p>
          <a:r>
            <a:rPr lang="en-US" dirty="0" smtClean="0"/>
            <a:t>Boundary classes are developed during design to create the interface (e.g. interactive screen or printed reports) that the user sees and interacts with as the software is used</a:t>
          </a:r>
          <a:endParaRPr lang="en-US" dirty="0"/>
        </a:p>
      </dgm:t>
    </dgm:pt>
    <dgm:pt modelId="{B8C21B97-E6EE-41B6-968A-8DF4E0E15F45}" type="parTrans" cxnId="{BE71BAF6-2C1D-49F9-96D8-CBC53D315D12}">
      <dgm:prSet/>
      <dgm:spPr/>
      <dgm:t>
        <a:bodyPr/>
        <a:lstStyle/>
        <a:p>
          <a:endParaRPr lang="en-US"/>
        </a:p>
      </dgm:t>
    </dgm:pt>
    <dgm:pt modelId="{CBEE23EA-6181-4D47-9AB2-BD7FBB5BC225}" type="sibTrans" cxnId="{BE71BAF6-2C1D-49F9-96D8-CBC53D315D12}">
      <dgm:prSet/>
      <dgm:spPr/>
      <dgm:t>
        <a:bodyPr/>
        <a:lstStyle/>
        <a:p>
          <a:endParaRPr lang="en-US"/>
        </a:p>
      </dgm:t>
    </dgm:pt>
    <dgm:pt modelId="{86F2A000-93B7-4413-8E24-2833449529CD}">
      <dgm:prSet/>
      <dgm:spPr/>
      <dgm:t>
        <a:bodyPr/>
        <a:lstStyle/>
        <a:p>
          <a:r>
            <a:rPr lang="en-US" dirty="0" smtClean="0"/>
            <a:t>Boundary classes are designed with the responsibility of managing the way  entity objects are represented to user</a:t>
          </a:r>
          <a:endParaRPr lang="en-US" dirty="0"/>
        </a:p>
      </dgm:t>
    </dgm:pt>
    <dgm:pt modelId="{1A3DF86A-EFBD-4514-8764-C729E93949A5}" type="parTrans" cxnId="{33C4FFA4-C532-4371-A8A0-715BF65C3D05}">
      <dgm:prSet/>
      <dgm:spPr/>
      <dgm:t>
        <a:bodyPr/>
        <a:lstStyle/>
        <a:p>
          <a:endParaRPr lang="en-US"/>
        </a:p>
      </dgm:t>
    </dgm:pt>
    <dgm:pt modelId="{27483644-DD2A-4077-885B-4F0FF280F397}" type="sibTrans" cxnId="{33C4FFA4-C532-4371-A8A0-715BF65C3D05}">
      <dgm:prSet/>
      <dgm:spPr/>
      <dgm:t>
        <a:bodyPr/>
        <a:lstStyle/>
        <a:p>
          <a:endParaRPr lang="en-US"/>
        </a:p>
      </dgm:t>
    </dgm:pt>
    <dgm:pt modelId="{E9927A10-5518-4CCC-8736-F12387DA5C3A}">
      <dgm:prSet/>
      <dgm:spPr/>
      <dgm:t>
        <a:bodyPr/>
        <a:lstStyle/>
        <a:p>
          <a:r>
            <a:rPr lang="en-US" dirty="0" smtClean="0"/>
            <a:t>Controller classes are designed to manage</a:t>
          </a:r>
          <a:endParaRPr lang="en-US" dirty="0"/>
        </a:p>
      </dgm:t>
    </dgm:pt>
    <dgm:pt modelId="{4FDBA944-D215-4F49-9210-EEFC4613821C}" type="parTrans" cxnId="{62F32134-A172-4F68-BBB9-231ABEB45502}">
      <dgm:prSet/>
      <dgm:spPr/>
      <dgm:t>
        <a:bodyPr/>
        <a:lstStyle/>
        <a:p>
          <a:endParaRPr lang="en-US"/>
        </a:p>
      </dgm:t>
    </dgm:pt>
    <dgm:pt modelId="{6485A02D-26C5-4A9F-945E-700775EBB764}" type="sibTrans" cxnId="{62F32134-A172-4F68-BBB9-231ABEB45502}">
      <dgm:prSet/>
      <dgm:spPr/>
      <dgm:t>
        <a:bodyPr/>
        <a:lstStyle/>
        <a:p>
          <a:endParaRPr lang="en-US"/>
        </a:p>
      </dgm:t>
    </dgm:pt>
    <dgm:pt modelId="{C6370C22-F732-403A-99A0-B6454F561DE1}">
      <dgm:prSet/>
      <dgm:spPr/>
      <dgm:t>
        <a:bodyPr/>
        <a:lstStyle/>
        <a:p>
          <a:r>
            <a:rPr lang="en-US" dirty="0" smtClean="0"/>
            <a:t>The creation or update of entity objects</a:t>
          </a:r>
          <a:endParaRPr lang="en-US" dirty="0"/>
        </a:p>
      </dgm:t>
    </dgm:pt>
    <dgm:pt modelId="{ADF12129-2E0E-4AD8-A7A5-45C36D331274}" type="parTrans" cxnId="{05ED9CD9-C06E-463D-8342-F26A4ABBF8A3}">
      <dgm:prSet/>
      <dgm:spPr/>
      <dgm:t>
        <a:bodyPr/>
        <a:lstStyle/>
        <a:p>
          <a:endParaRPr lang="en-US"/>
        </a:p>
      </dgm:t>
    </dgm:pt>
    <dgm:pt modelId="{18DCC9B2-C008-4953-90D7-368B1929710D}" type="sibTrans" cxnId="{05ED9CD9-C06E-463D-8342-F26A4ABBF8A3}">
      <dgm:prSet/>
      <dgm:spPr/>
      <dgm:t>
        <a:bodyPr/>
        <a:lstStyle/>
        <a:p>
          <a:endParaRPr lang="en-US"/>
        </a:p>
      </dgm:t>
    </dgm:pt>
    <dgm:pt modelId="{AFD8C059-7208-4F06-8F98-3AE3332E1794}">
      <dgm:prSet/>
      <dgm:spPr/>
      <dgm:t>
        <a:bodyPr/>
        <a:lstStyle/>
        <a:p>
          <a:r>
            <a:rPr lang="en-US" dirty="0" smtClean="0"/>
            <a:t>The instantiation of boundary objects as they obtain information from entity objects</a:t>
          </a:r>
          <a:endParaRPr lang="en-US" dirty="0"/>
        </a:p>
      </dgm:t>
    </dgm:pt>
    <dgm:pt modelId="{9E7D7608-77F6-4C4E-83A1-B3834097B164}" type="parTrans" cxnId="{8924BAD1-5026-4436-B471-9632CCE70C5E}">
      <dgm:prSet/>
      <dgm:spPr/>
      <dgm:t>
        <a:bodyPr/>
        <a:lstStyle/>
        <a:p>
          <a:endParaRPr lang="en-US"/>
        </a:p>
      </dgm:t>
    </dgm:pt>
    <dgm:pt modelId="{F7ECD2A8-7B18-4C6C-ABCB-04864F0DAC85}" type="sibTrans" cxnId="{8924BAD1-5026-4436-B471-9632CCE70C5E}">
      <dgm:prSet/>
      <dgm:spPr/>
      <dgm:t>
        <a:bodyPr/>
        <a:lstStyle/>
        <a:p>
          <a:endParaRPr lang="en-US"/>
        </a:p>
      </dgm:t>
    </dgm:pt>
    <dgm:pt modelId="{B2ACB3C0-60AD-40AD-B31C-2818C302C862}">
      <dgm:prSet/>
      <dgm:spPr/>
      <dgm:t>
        <a:bodyPr/>
        <a:lstStyle/>
        <a:p>
          <a:r>
            <a:rPr lang="en-US" dirty="0" smtClean="0"/>
            <a:t>Complex communication between sets of objects</a:t>
          </a:r>
          <a:endParaRPr lang="en-US" dirty="0"/>
        </a:p>
      </dgm:t>
    </dgm:pt>
    <dgm:pt modelId="{B5F639DA-6417-4649-80BC-3FA0C7E674F1}" type="parTrans" cxnId="{FD078293-E63D-473C-BBA6-E5C5200BA62B}">
      <dgm:prSet/>
      <dgm:spPr/>
      <dgm:t>
        <a:bodyPr/>
        <a:lstStyle/>
        <a:p>
          <a:endParaRPr lang="en-US"/>
        </a:p>
      </dgm:t>
    </dgm:pt>
    <dgm:pt modelId="{62E317A9-F151-49AE-B907-5ACB73D988D7}" type="sibTrans" cxnId="{FD078293-E63D-473C-BBA6-E5C5200BA62B}">
      <dgm:prSet/>
      <dgm:spPr/>
      <dgm:t>
        <a:bodyPr/>
        <a:lstStyle/>
        <a:p>
          <a:endParaRPr lang="en-US"/>
        </a:p>
      </dgm:t>
    </dgm:pt>
    <dgm:pt modelId="{6747F615-F642-4043-8225-9A84C337F7EC}">
      <dgm:prSet/>
      <dgm:spPr/>
      <dgm:t>
        <a:bodyPr/>
        <a:lstStyle/>
        <a:p>
          <a:r>
            <a:rPr lang="en-US" dirty="0" smtClean="0"/>
            <a:t>Validation of data communicated between objects or between the user and the application</a:t>
          </a:r>
          <a:endParaRPr lang="en-US" dirty="0"/>
        </a:p>
      </dgm:t>
    </dgm:pt>
    <dgm:pt modelId="{4DE39827-6FEA-4FB6-855D-B4C85BBC1A41}" type="parTrans" cxnId="{AEC75BBA-4F10-4280-8F9C-478EDC0D4990}">
      <dgm:prSet/>
      <dgm:spPr/>
      <dgm:t>
        <a:bodyPr/>
        <a:lstStyle/>
        <a:p>
          <a:endParaRPr lang="en-US"/>
        </a:p>
      </dgm:t>
    </dgm:pt>
    <dgm:pt modelId="{EAEBF47E-3036-4751-8D7A-121EF5C3E992}" type="sibTrans" cxnId="{AEC75BBA-4F10-4280-8F9C-478EDC0D4990}">
      <dgm:prSet/>
      <dgm:spPr/>
      <dgm:t>
        <a:bodyPr/>
        <a:lstStyle/>
        <a:p>
          <a:endParaRPr lang="en-US"/>
        </a:p>
      </dgm:t>
    </dgm:pt>
    <dgm:pt modelId="{3C134CC5-6E58-4571-B797-120D72E1FA65}" type="pres">
      <dgm:prSet presAssocID="{082474BE-D563-497A-9DF0-1E19730763C5}" presName="linear" presStyleCnt="0">
        <dgm:presLayoutVars>
          <dgm:animLvl val="lvl"/>
          <dgm:resizeHandles val="exact"/>
        </dgm:presLayoutVars>
      </dgm:prSet>
      <dgm:spPr/>
      <dgm:t>
        <a:bodyPr/>
        <a:lstStyle/>
        <a:p>
          <a:endParaRPr lang="en-US"/>
        </a:p>
      </dgm:t>
    </dgm:pt>
    <dgm:pt modelId="{D5CA482A-5DFC-41AD-BF0E-8C129ED93184}" type="pres">
      <dgm:prSet presAssocID="{84AEE30A-489A-4BD9-8625-99010EECFC85}" presName="parentText" presStyleLbl="node1" presStyleIdx="0" presStyleCnt="3">
        <dgm:presLayoutVars>
          <dgm:chMax val="0"/>
          <dgm:bulletEnabled val="1"/>
        </dgm:presLayoutVars>
      </dgm:prSet>
      <dgm:spPr/>
      <dgm:t>
        <a:bodyPr/>
        <a:lstStyle/>
        <a:p>
          <a:endParaRPr lang="en-US"/>
        </a:p>
      </dgm:t>
    </dgm:pt>
    <dgm:pt modelId="{F8208C74-502A-484A-B3CA-4A2E3C53D2B1}" type="pres">
      <dgm:prSet presAssocID="{93ADB18F-435D-4C22-B196-204FA042FD25}" presName="spacer" presStyleCnt="0"/>
      <dgm:spPr/>
      <dgm:t>
        <a:bodyPr/>
        <a:lstStyle/>
        <a:p>
          <a:endParaRPr lang="en-US"/>
        </a:p>
      </dgm:t>
    </dgm:pt>
    <dgm:pt modelId="{FD8567C2-67FB-4621-88C8-C3E0F36C6419}" type="pres">
      <dgm:prSet presAssocID="{1CE10C31-97BE-44A1-A22E-C6183403BB3B}" presName="parentText" presStyleLbl="node1" presStyleIdx="1" presStyleCnt="3">
        <dgm:presLayoutVars>
          <dgm:chMax val="0"/>
          <dgm:bulletEnabled val="1"/>
        </dgm:presLayoutVars>
      </dgm:prSet>
      <dgm:spPr/>
      <dgm:t>
        <a:bodyPr/>
        <a:lstStyle/>
        <a:p>
          <a:endParaRPr lang="en-US"/>
        </a:p>
      </dgm:t>
    </dgm:pt>
    <dgm:pt modelId="{E89031E4-1D8C-4152-B0FF-069AF8D1F891}" type="pres">
      <dgm:prSet presAssocID="{1CE10C31-97BE-44A1-A22E-C6183403BB3B}" presName="childText" presStyleLbl="revTx" presStyleIdx="0" presStyleCnt="2">
        <dgm:presLayoutVars>
          <dgm:bulletEnabled val="1"/>
        </dgm:presLayoutVars>
      </dgm:prSet>
      <dgm:spPr/>
      <dgm:t>
        <a:bodyPr/>
        <a:lstStyle/>
        <a:p>
          <a:endParaRPr lang="en-US"/>
        </a:p>
      </dgm:t>
    </dgm:pt>
    <dgm:pt modelId="{27E0D8A2-FDD9-415B-8FEE-1407281EA03A}" type="pres">
      <dgm:prSet presAssocID="{E9927A10-5518-4CCC-8736-F12387DA5C3A}" presName="parentText" presStyleLbl="node1" presStyleIdx="2" presStyleCnt="3">
        <dgm:presLayoutVars>
          <dgm:chMax val="0"/>
          <dgm:bulletEnabled val="1"/>
        </dgm:presLayoutVars>
      </dgm:prSet>
      <dgm:spPr/>
      <dgm:t>
        <a:bodyPr/>
        <a:lstStyle/>
        <a:p>
          <a:endParaRPr lang="en-US"/>
        </a:p>
      </dgm:t>
    </dgm:pt>
    <dgm:pt modelId="{231240BD-CDCC-4212-9235-4400E9C5BF7E}" type="pres">
      <dgm:prSet presAssocID="{E9927A10-5518-4CCC-8736-F12387DA5C3A}" presName="childText" presStyleLbl="revTx" presStyleIdx="1" presStyleCnt="2">
        <dgm:presLayoutVars>
          <dgm:bulletEnabled val="1"/>
        </dgm:presLayoutVars>
      </dgm:prSet>
      <dgm:spPr/>
      <dgm:t>
        <a:bodyPr/>
        <a:lstStyle/>
        <a:p>
          <a:endParaRPr lang="en-US"/>
        </a:p>
      </dgm:t>
    </dgm:pt>
  </dgm:ptLst>
  <dgm:cxnLst>
    <dgm:cxn modelId="{2F514EF1-7F20-4572-9F8A-200261013DC7}" type="presOf" srcId="{86F2A000-93B7-4413-8E24-2833449529CD}" destId="{E89031E4-1D8C-4152-B0FF-069AF8D1F891}" srcOrd="0" destOrd="0" presId="urn:microsoft.com/office/officeart/2005/8/layout/vList2"/>
    <dgm:cxn modelId="{62F32134-A172-4F68-BBB9-231ABEB45502}" srcId="{082474BE-D563-497A-9DF0-1E19730763C5}" destId="{E9927A10-5518-4CCC-8736-F12387DA5C3A}" srcOrd="2" destOrd="0" parTransId="{4FDBA944-D215-4F49-9210-EEFC4613821C}" sibTransId="{6485A02D-26C5-4A9F-945E-700775EBB764}"/>
    <dgm:cxn modelId="{8924BAD1-5026-4436-B471-9632CCE70C5E}" srcId="{E9927A10-5518-4CCC-8736-F12387DA5C3A}" destId="{AFD8C059-7208-4F06-8F98-3AE3332E1794}" srcOrd="1" destOrd="0" parTransId="{9E7D7608-77F6-4C4E-83A1-B3834097B164}" sibTransId="{F7ECD2A8-7B18-4C6C-ABCB-04864F0DAC85}"/>
    <dgm:cxn modelId="{AEC75BBA-4F10-4280-8F9C-478EDC0D4990}" srcId="{E9927A10-5518-4CCC-8736-F12387DA5C3A}" destId="{6747F615-F642-4043-8225-9A84C337F7EC}" srcOrd="3" destOrd="0" parTransId="{4DE39827-6FEA-4FB6-855D-B4C85BBC1A41}" sibTransId="{EAEBF47E-3036-4751-8D7A-121EF5C3E992}"/>
    <dgm:cxn modelId="{05ED9CD9-C06E-463D-8342-F26A4ABBF8A3}" srcId="{E9927A10-5518-4CCC-8736-F12387DA5C3A}" destId="{C6370C22-F732-403A-99A0-B6454F561DE1}" srcOrd="0" destOrd="0" parTransId="{ADF12129-2E0E-4AD8-A7A5-45C36D331274}" sibTransId="{18DCC9B2-C008-4953-90D7-368B1929710D}"/>
    <dgm:cxn modelId="{EF617C7B-049D-49CB-A3A0-22B6029B778D}" type="presOf" srcId="{C6370C22-F732-403A-99A0-B6454F561DE1}" destId="{231240BD-CDCC-4212-9235-4400E9C5BF7E}" srcOrd="0" destOrd="0" presId="urn:microsoft.com/office/officeart/2005/8/layout/vList2"/>
    <dgm:cxn modelId="{B6C28D6F-B543-4330-87B6-30802730D7F4}" srcId="{082474BE-D563-497A-9DF0-1E19730763C5}" destId="{84AEE30A-489A-4BD9-8625-99010EECFC85}" srcOrd="0" destOrd="0" parTransId="{D81CF40D-73FF-4795-B122-94A1448D2768}" sibTransId="{93ADB18F-435D-4C22-B196-204FA042FD25}"/>
    <dgm:cxn modelId="{E95B9D19-AE41-4718-8FC7-77EC65C7CB06}" type="presOf" srcId="{84AEE30A-489A-4BD9-8625-99010EECFC85}" destId="{D5CA482A-5DFC-41AD-BF0E-8C129ED93184}" srcOrd="0" destOrd="0" presId="urn:microsoft.com/office/officeart/2005/8/layout/vList2"/>
    <dgm:cxn modelId="{E7E5403F-8997-4314-8165-57AE171DDAE6}" type="presOf" srcId="{AFD8C059-7208-4F06-8F98-3AE3332E1794}" destId="{231240BD-CDCC-4212-9235-4400E9C5BF7E}" srcOrd="0" destOrd="1" presId="urn:microsoft.com/office/officeart/2005/8/layout/vList2"/>
    <dgm:cxn modelId="{5DE706FE-2567-4989-A578-2FAFAF22C1AD}" type="presOf" srcId="{082474BE-D563-497A-9DF0-1E19730763C5}" destId="{3C134CC5-6E58-4571-B797-120D72E1FA65}" srcOrd="0" destOrd="0" presId="urn:microsoft.com/office/officeart/2005/8/layout/vList2"/>
    <dgm:cxn modelId="{15CE221A-42B1-4FA2-86D8-17EA03234F93}" type="presOf" srcId="{E9927A10-5518-4CCC-8736-F12387DA5C3A}" destId="{27E0D8A2-FDD9-415B-8FEE-1407281EA03A}" srcOrd="0" destOrd="0" presId="urn:microsoft.com/office/officeart/2005/8/layout/vList2"/>
    <dgm:cxn modelId="{FD078293-E63D-473C-BBA6-E5C5200BA62B}" srcId="{E9927A10-5518-4CCC-8736-F12387DA5C3A}" destId="{B2ACB3C0-60AD-40AD-B31C-2818C302C862}" srcOrd="2" destOrd="0" parTransId="{B5F639DA-6417-4649-80BC-3FA0C7E674F1}" sibTransId="{62E317A9-F151-49AE-B907-5ACB73D988D7}"/>
    <dgm:cxn modelId="{33C4FFA4-C532-4371-A8A0-715BF65C3D05}" srcId="{1CE10C31-97BE-44A1-A22E-C6183403BB3B}" destId="{86F2A000-93B7-4413-8E24-2833449529CD}" srcOrd="0" destOrd="0" parTransId="{1A3DF86A-EFBD-4514-8764-C729E93949A5}" sibTransId="{27483644-DD2A-4077-885B-4F0FF280F397}"/>
    <dgm:cxn modelId="{BE71BAF6-2C1D-49F9-96D8-CBC53D315D12}" srcId="{082474BE-D563-497A-9DF0-1E19730763C5}" destId="{1CE10C31-97BE-44A1-A22E-C6183403BB3B}" srcOrd="1" destOrd="0" parTransId="{B8C21B97-E6EE-41B6-968A-8DF4E0E15F45}" sibTransId="{CBEE23EA-6181-4D47-9AB2-BD7FBB5BC225}"/>
    <dgm:cxn modelId="{18FE6774-3990-4596-AC04-A0EAC3385B9D}" type="presOf" srcId="{B2ACB3C0-60AD-40AD-B31C-2818C302C862}" destId="{231240BD-CDCC-4212-9235-4400E9C5BF7E}" srcOrd="0" destOrd="2" presId="urn:microsoft.com/office/officeart/2005/8/layout/vList2"/>
    <dgm:cxn modelId="{2D264172-A500-4B60-8614-0090712A698C}" type="presOf" srcId="{6747F615-F642-4043-8225-9A84C337F7EC}" destId="{231240BD-CDCC-4212-9235-4400E9C5BF7E}" srcOrd="0" destOrd="3" presId="urn:microsoft.com/office/officeart/2005/8/layout/vList2"/>
    <dgm:cxn modelId="{EB787FF8-CBEC-44B1-A6EC-FE509650EC5D}" type="presOf" srcId="{1CE10C31-97BE-44A1-A22E-C6183403BB3B}" destId="{FD8567C2-67FB-4621-88C8-C3E0F36C6419}" srcOrd="0" destOrd="0" presId="urn:microsoft.com/office/officeart/2005/8/layout/vList2"/>
    <dgm:cxn modelId="{685547C6-1FFF-48B6-B1B1-9ECB959D4C1F}" type="presParOf" srcId="{3C134CC5-6E58-4571-B797-120D72E1FA65}" destId="{D5CA482A-5DFC-41AD-BF0E-8C129ED93184}" srcOrd="0" destOrd="0" presId="urn:microsoft.com/office/officeart/2005/8/layout/vList2"/>
    <dgm:cxn modelId="{D91D4C1B-3C3E-42AE-8D2F-BE3BF6ED5F5B}" type="presParOf" srcId="{3C134CC5-6E58-4571-B797-120D72E1FA65}" destId="{F8208C74-502A-484A-B3CA-4A2E3C53D2B1}" srcOrd="1" destOrd="0" presId="urn:microsoft.com/office/officeart/2005/8/layout/vList2"/>
    <dgm:cxn modelId="{B1F19C05-FF0C-475B-9419-08A8C7C48523}" type="presParOf" srcId="{3C134CC5-6E58-4571-B797-120D72E1FA65}" destId="{FD8567C2-67FB-4621-88C8-C3E0F36C6419}" srcOrd="2" destOrd="0" presId="urn:microsoft.com/office/officeart/2005/8/layout/vList2"/>
    <dgm:cxn modelId="{15DFD689-0185-451D-8331-B0EAB525EE8B}" type="presParOf" srcId="{3C134CC5-6E58-4571-B797-120D72E1FA65}" destId="{E89031E4-1D8C-4152-B0FF-069AF8D1F891}" srcOrd="3" destOrd="0" presId="urn:microsoft.com/office/officeart/2005/8/layout/vList2"/>
    <dgm:cxn modelId="{55440BDC-E8A4-49B3-B614-029FCBC9827D}" type="presParOf" srcId="{3C134CC5-6E58-4571-B797-120D72E1FA65}" destId="{27E0D8A2-FDD9-415B-8FEE-1407281EA03A}" srcOrd="4" destOrd="0" presId="urn:microsoft.com/office/officeart/2005/8/layout/vList2"/>
    <dgm:cxn modelId="{C2D6A19D-D350-4A81-8A7B-18D932940594}" type="presParOf" srcId="{3C134CC5-6E58-4571-B797-120D72E1FA65}" destId="{231240BD-CDCC-4212-9235-4400E9C5BF7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relationship" qsTypeId="urn:microsoft.com/office/officeart/2005/8/quickstyle/simple1" qsCatId="simple" csTypeId="urn:microsoft.com/office/officeart/2005/8/colors/colorful5" csCatId="colorful" phldr="1"/>
      <dgm:spPr/>
      <dgm:t>
        <a:bodyPr/>
        <a:lstStyle/>
        <a:p>
          <a:endParaRPr lang="en-US"/>
        </a:p>
      </dgm:t>
    </dgm:pt>
    <dgm:pt modelId="{AD917886-B0BE-4006-B5B1-E2D816295962}">
      <dgm:prSet/>
      <dgm:spPr/>
      <dgm:t>
        <a:bodyPr/>
        <a:lstStyle/>
        <a:p>
          <a:r>
            <a:rPr lang="en-US" dirty="0" smtClean="0"/>
            <a:t>Complete and sufficient</a:t>
          </a:r>
          <a:endParaRPr lang="en-US" dirty="0"/>
        </a:p>
      </dgm:t>
    </dgm:pt>
    <dgm:pt modelId="{01BF784A-150D-4BA1-B459-903E84F4EF23}" type="parTrans" cxnId="{4BAFF106-F978-48FF-A5DE-431F9DDBE87E}">
      <dgm:prSet/>
      <dgm:spPr/>
      <dgm:t>
        <a:bodyPr/>
        <a:lstStyle/>
        <a:p>
          <a:endParaRPr lang="en-US"/>
        </a:p>
      </dgm:t>
    </dgm:pt>
    <dgm:pt modelId="{98A9D596-3246-4AB4-90BC-AFFCBEE268A3}" type="sibTrans" cxnId="{4BAFF106-F978-48FF-A5DE-431F9DDBE87E}">
      <dgm:prSet/>
      <dgm:spPr/>
      <dgm:t>
        <a:bodyPr/>
        <a:lstStyle/>
        <a:p>
          <a:endParaRPr lang="en-US"/>
        </a:p>
      </dgm:t>
    </dgm:pt>
    <dgm:pt modelId="{6AFCE3DA-2D5F-4F2E-9C77-027E8006EC99}">
      <dgm:prSet/>
      <dgm:spPr/>
      <dgm:t>
        <a:bodyPr/>
        <a:lstStyle/>
        <a:p>
          <a:r>
            <a:rPr lang="en-US" dirty="0" smtClean="0"/>
            <a:t>Complete encapsulation of all attributes and methods that can reasonably be expected to exist for the class</a:t>
          </a:r>
          <a:endParaRPr lang="en-US" dirty="0"/>
        </a:p>
      </dgm:t>
    </dgm:pt>
    <dgm:pt modelId="{F34301A6-7318-4E42-A1BD-FF2DCEAE6443}" type="parTrans" cxnId="{E939E17D-FBC3-451C-A051-8D2748A4ECF5}">
      <dgm:prSet/>
      <dgm:spPr/>
      <dgm:t>
        <a:bodyPr/>
        <a:lstStyle/>
        <a:p>
          <a:endParaRPr lang="en-US"/>
        </a:p>
      </dgm:t>
    </dgm:pt>
    <dgm:pt modelId="{368FE639-FB2C-4429-820E-1881CCBD00A2}" type="sibTrans" cxnId="{E939E17D-FBC3-451C-A051-8D2748A4ECF5}">
      <dgm:prSet/>
      <dgm:spPr/>
      <dgm:t>
        <a:bodyPr/>
        <a:lstStyle/>
        <a:p>
          <a:endParaRPr lang="en-US"/>
        </a:p>
      </dgm:t>
    </dgm:pt>
    <dgm:pt modelId="{FED60D98-7034-4B30-A672-409E94881FF7}">
      <dgm:prSet/>
      <dgm:spPr/>
      <dgm:t>
        <a:bodyPr/>
        <a:lstStyle/>
        <a:p>
          <a:r>
            <a:rPr lang="en-US" dirty="0" smtClean="0"/>
            <a:t>Primitiveness</a:t>
          </a:r>
          <a:endParaRPr lang="en-US" dirty="0"/>
        </a:p>
      </dgm:t>
    </dgm:pt>
    <dgm:pt modelId="{F418A247-EA60-46F6-9EE8-230D4B751D91}" type="parTrans" cxnId="{DB12E9F7-300D-463B-A2DE-71EE472A8071}">
      <dgm:prSet/>
      <dgm:spPr/>
      <dgm:t>
        <a:bodyPr/>
        <a:lstStyle/>
        <a:p>
          <a:endParaRPr lang="en-US"/>
        </a:p>
      </dgm:t>
    </dgm:pt>
    <dgm:pt modelId="{55D0C974-3B4D-43D2-B0AE-5C624F803AE5}" type="sibTrans" cxnId="{DB12E9F7-300D-463B-A2DE-71EE472A8071}">
      <dgm:prSet/>
      <dgm:spPr/>
      <dgm:t>
        <a:bodyPr/>
        <a:lstStyle/>
        <a:p>
          <a:endParaRPr lang="en-US"/>
        </a:p>
      </dgm:t>
    </dgm:pt>
    <dgm:pt modelId="{23689C67-361F-4652-8225-8FC7255304F9}">
      <dgm:prSet/>
      <dgm:spPr/>
      <dgm:t>
        <a:bodyPr/>
        <a:lstStyle/>
        <a:p>
          <a:r>
            <a:rPr lang="en-US" dirty="0" smtClean="0"/>
            <a:t>Focused on accomplishing one service for the class</a:t>
          </a:r>
          <a:endParaRPr lang="en-US" dirty="0"/>
        </a:p>
      </dgm:t>
    </dgm:pt>
    <dgm:pt modelId="{A4F03DE9-F708-42F8-A787-705326A95490}" type="parTrans" cxnId="{A03E78FA-8BF5-4B48-AEF5-D3C7044F014F}">
      <dgm:prSet/>
      <dgm:spPr/>
      <dgm:t>
        <a:bodyPr/>
        <a:lstStyle/>
        <a:p>
          <a:endParaRPr lang="en-US"/>
        </a:p>
      </dgm:t>
    </dgm:pt>
    <dgm:pt modelId="{5647A208-8043-4902-94D1-679177D37FB4}" type="sibTrans" cxnId="{A03E78FA-8BF5-4B48-AEF5-D3C7044F014F}">
      <dgm:prSet/>
      <dgm:spPr/>
      <dgm:t>
        <a:bodyPr/>
        <a:lstStyle/>
        <a:p>
          <a:endParaRPr lang="en-US"/>
        </a:p>
      </dgm:t>
    </dgm:pt>
    <dgm:pt modelId="{9E101277-7167-4F0E-B5AB-BDB90C6D7A12}">
      <dgm:prSet/>
      <dgm:spPr/>
      <dgm:t>
        <a:bodyPr/>
        <a:lstStyle/>
        <a:p>
          <a:r>
            <a:rPr lang="en-US" dirty="0" smtClean="0"/>
            <a:t>High cohesion</a:t>
          </a:r>
          <a:endParaRPr lang="en-US" dirty="0"/>
        </a:p>
      </dgm:t>
    </dgm:pt>
    <dgm:pt modelId="{36A2D3F1-9872-4A87-9337-33F5C9FF26DD}" type="parTrans" cxnId="{A9BC4111-15C3-4A33-9609-C63A3C2DF4F6}">
      <dgm:prSet/>
      <dgm:spPr/>
      <dgm:t>
        <a:bodyPr/>
        <a:lstStyle/>
        <a:p>
          <a:endParaRPr lang="en-US"/>
        </a:p>
      </dgm:t>
    </dgm:pt>
    <dgm:pt modelId="{A87E59DF-88A6-41CB-B347-8F94E6DC9BEA}" type="sibTrans" cxnId="{A9BC4111-15C3-4A33-9609-C63A3C2DF4F6}">
      <dgm:prSet/>
      <dgm:spPr/>
      <dgm:t>
        <a:bodyPr/>
        <a:lstStyle/>
        <a:p>
          <a:endParaRPr lang="en-US"/>
        </a:p>
      </dgm:t>
    </dgm:pt>
    <dgm:pt modelId="{757B827A-CC0A-4802-ADAD-8A4DC50C1CF8}">
      <dgm:prSet/>
      <dgm:spPr/>
      <dgm:t>
        <a:bodyPr/>
        <a:lstStyle/>
        <a:p>
          <a:r>
            <a:rPr lang="en-US" dirty="0" smtClean="0"/>
            <a:t>A small focused set of responsibilities and single mindedly applied attributes and methods to implement those responsibilities</a:t>
          </a:r>
          <a:endParaRPr lang="en-US" dirty="0"/>
        </a:p>
      </dgm:t>
    </dgm:pt>
    <dgm:pt modelId="{142D4412-AD34-43F5-860E-F1457E028E2D}" type="parTrans" cxnId="{EB881BA3-31C9-48E3-AC2B-2B7EAA68F964}">
      <dgm:prSet/>
      <dgm:spPr/>
      <dgm:t>
        <a:bodyPr/>
        <a:lstStyle/>
        <a:p>
          <a:endParaRPr lang="en-US"/>
        </a:p>
      </dgm:t>
    </dgm:pt>
    <dgm:pt modelId="{F56E95D5-02CB-43B9-BF1F-4553F4B085C0}" type="sibTrans" cxnId="{EB881BA3-31C9-48E3-AC2B-2B7EAA68F964}">
      <dgm:prSet/>
      <dgm:spPr/>
      <dgm:t>
        <a:bodyPr/>
        <a:lstStyle/>
        <a:p>
          <a:endParaRPr lang="en-US"/>
        </a:p>
      </dgm:t>
    </dgm:pt>
    <dgm:pt modelId="{1ED9E872-3FDA-4EE5-816D-E9009FD30B47}">
      <dgm:prSet/>
      <dgm:spPr/>
      <dgm:t>
        <a:bodyPr/>
        <a:lstStyle/>
        <a:p>
          <a:r>
            <a:rPr lang="en-US" dirty="0" smtClean="0"/>
            <a:t>Low coupling</a:t>
          </a:r>
          <a:endParaRPr lang="en-US" dirty="0"/>
        </a:p>
      </dgm:t>
    </dgm:pt>
    <dgm:pt modelId="{00D89815-D09F-4E52-98A7-FEB95538B266}" type="parTrans" cxnId="{52B7D2F8-3516-4EC6-A0E4-1759D4D4E574}">
      <dgm:prSet/>
      <dgm:spPr/>
      <dgm:t>
        <a:bodyPr/>
        <a:lstStyle/>
        <a:p>
          <a:endParaRPr lang="en-US"/>
        </a:p>
      </dgm:t>
    </dgm:pt>
    <dgm:pt modelId="{65B9DE4C-ADE7-4EC8-BF24-4A3165F2FD79}" type="sibTrans" cxnId="{52B7D2F8-3516-4EC6-A0E4-1759D4D4E574}">
      <dgm:prSet/>
      <dgm:spPr/>
      <dgm:t>
        <a:bodyPr/>
        <a:lstStyle/>
        <a:p>
          <a:endParaRPr lang="en-US"/>
        </a:p>
      </dgm:t>
    </dgm:pt>
    <dgm:pt modelId="{3765E88B-A9D5-404D-9CC0-3AFCCE5283E0}">
      <dgm:prSet/>
      <dgm:spPr/>
      <dgm:t>
        <a:bodyPr/>
        <a:lstStyle/>
        <a:p>
          <a:r>
            <a:rPr lang="en-US" dirty="0" smtClean="0"/>
            <a:t>Classes collaborate with another, and keep to an acceptable minimum</a:t>
          </a:r>
          <a:endParaRPr lang="en-US" dirty="0"/>
        </a:p>
      </dgm:t>
    </dgm:pt>
    <dgm:pt modelId="{D6A0E18D-D443-4576-B054-D4CA736F0662}" type="parTrans" cxnId="{0F22228F-4817-48CF-B53F-5DC91971057F}">
      <dgm:prSet/>
      <dgm:spPr/>
      <dgm:t>
        <a:bodyPr/>
        <a:lstStyle/>
        <a:p>
          <a:endParaRPr lang="en-US"/>
        </a:p>
      </dgm:t>
    </dgm:pt>
    <dgm:pt modelId="{3BF6D20C-E12A-43AC-9665-1CD8664DB9C2}" type="sibTrans" cxnId="{0F22228F-4817-48CF-B53F-5DC91971057F}">
      <dgm:prSet/>
      <dgm:spPr/>
      <dgm:t>
        <a:bodyPr/>
        <a:lstStyle/>
        <a:p>
          <a:endParaRPr lang="en-US"/>
        </a:p>
      </dgm:t>
    </dgm:pt>
    <dgm:pt modelId="{51834A8F-2969-4B77-8157-419AABA829B2}" type="pres">
      <dgm:prSet presAssocID="{082474BE-D563-497A-9DF0-1E19730763C5}" presName="theList" presStyleCnt="0">
        <dgm:presLayoutVars>
          <dgm:dir/>
          <dgm:animLvl val="lvl"/>
          <dgm:resizeHandles val="exact"/>
        </dgm:presLayoutVars>
      </dgm:prSet>
      <dgm:spPr/>
      <dgm:t>
        <a:bodyPr/>
        <a:lstStyle/>
        <a:p>
          <a:endParaRPr lang="en-US"/>
        </a:p>
      </dgm:t>
    </dgm:pt>
    <dgm:pt modelId="{DD9E9151-C65E-4343-ADF4-817152F64908}" type="pres">
      <dgm:prSet presAssocID="{AD917886-B0BE-4006-B5B1-E2D816295962}" presName="compNode" presStyleCnt="0"/>
      <dgm:spPr/>
    </dgm:pt>
    <dgm:pt modelId="{40B488D9-5842-4A1C-A02C-2BCEB81D1BBE}" type="pres">
      <dgm:prSet presAssocID="{AD917886-B0BE-4006-B5B1-E2D816295962}" presName="aNode" presStyleLbl="bgShp" presStyleIdx="0" presStyleCnt="4"/>
      <dgm:spPr/>
    </dgm:pt>
    <dgm:pt modelId="{EE31CB40-4D8F-41CA-8BFF-C74C7262A59A}" type="pres">
      <dgm:prSet presAssocID="{AD917886-B0BE-4006-B5B1-E2D816295962}" presName="textNode" presStyleLbl="bgShp" presStyleIdx="0" presStyleCnt="4"/>
      <dgm:spPr/>
    </dgm:pt>
    <dgm:pt modelId="{193EBA2B-627B-4B68-82F9-E2C75808629D}" type="pres">
      <dgm:prSet presAssocID="{AD917886-B0BE-4006-B5B1-E2D816295962}" presName="compChildNode" presStyleCnt="0"/>
      <dgm:spPr/>
    </dgm:pt>
    <dgm:pt modelId="{F2D055F6-F63D-4FE0-8720-7F06FE6D3905}" type="pres">
      <dgm:prSet presAssocID="{AD917886-B0BE-4006-B5B1-E2D816295962}" presName="theInnerList" presStyleCnt="0"/>
      <dgm:spPr/>
    </dgm:pt>
    <dgm:pt modelId="{E5350FCA-608F-4D1E-864E-A2EF4E171A16}" type="pres">
      <dgm:prSet presAssocID="{6AFCE3DA-2D5F-4F2E-9C77-027E8006EC99}" presName="childNode" presStyleLbl="node1" presStyleIdx="0" presStyleCnt="4">
        <dgm:presLayoutVars>
          <dgm:bulletEnabled val="1"/>
        </dgm:presLayoutVars>
      </dgm:prSet>
      <dgm:spPr/>
    </dgm:pt>
    <dgm:pt modelId="{0664FDE1-5FA1-41FE-A8D2-A0B31F0B6282}" type="pres">
      <dgm:prSet presAssocID="{AD917886-B0BE-4006-B5B1-E2D816295962}" presName="aSpace" presStyleCnt="0"/>
      <dgm:spPr/>
    </dgm:pt>
    <dgm:pt modelId="{B7B9C2BD-6695-4B5F-B046-2DCB9D3F7D4D}" type="pres">
      <dgm:prSet presAssocID="{FED60D98-7034-4B30-A672-409E94881FF7}" presName="compNode" presStyleCnt="0"/>
      <dgm:spPr/>
    </dgm:pt>
    <dgm:pt modelId="{479B0200-237E-4F9A-A5B8-81AFDCFE2E7E}" type="pres">
      <dgm:prSet presAssocID="{FED60D98-7034-4B30-A672-409E94881FF7}" presName="aNode" presStyleLbl="bgShp" presStyleIdx="1" presStyleCnt="4"/>
      <dgm:spPr/>
    </dgm:pt>
    <dgm:pt modelId="{EF0724AF-8E6C-4293-AE13-208F7003969E}" type="pres">
      <dgm:prSet presAssocID="{FED60D98-7034-4B30-A672-409E94881FF7}" presName="textNode" presStyleLbl="bgShp" presStyleIdx="1" presStyleCnt="4"/>
      <dgm:spPr/>
    </dgm:pt>
    <dgm:pt modelId="{0FEA98D2-2508-4D07-AAB0-0098045B6457}" type="pres">
      <dgm:prSet presAssocID="{FED60D98-7034-4B30-A672-409E94881FF7}" presName="compChildNode" presStyleCnt="0"/>
      <dgm:spPr/>
    </dgm:pt>
    <dgm:pt modelId="{8D5BB001-1951-40E1-B7DC-AE04577E203F}" type="pres">
      <dgm:prSet presAssocID="{FED60D98-7034-4B30-A672-409E94881FF7}" presName="theInnerList" presStyleCnt="0"/>
      <dgm:spPr/>
    </dgm:pt>
    <dgm:pt modelId="{7D190026-4212-46CA-987E-6BDE2CD2B65F}" type="pres">
      <dgm:prSet presAssocID="{23689C67-361F-4652-8225-8FC7255304F9}" presName="childNode" presStyleLbl="node1" presStyleIdx="1" presStyleCnt="4">
        <dgm:presLayoutVars>
          <dgm:bulletEnabled val="1"/>
        </dgm:presLayoutVars>
      </dgm:prSet>
      <dgm:spPr/>
    </dgm:pt>
    <dgm:pt modelId="{A7F13E60-FE83-4F2E-BE2A-5B7CA7EFF4BD}" type="pres">
      <dgm:prSet presAssocID="{FED60D98-7034-4B30-A672-409E94881FF7}" presName="aSpace" presStyleCnt="0"/>
      <dgm:spPr/>
    </dgm:pt>
    <dgm:pt modelId="{A15B4EFC-C1FF-4322-8BE7-7D4A45FD9511}" type="pres">
      <dgm:prSet presAssocID="{9E101277-7167-4F0E-B5AB-BDB90C6D7A12}" presName="compNode" presStyleCnt="0"/>
      <dgm:spPr/>
    </dgm:pt>
    <dgm:pt modelId="{8E754538-94D2-48DD-B432-C04F988A3A3D}" type="pres">
      <dgm:prSet presAssocID="{9E101277-7167-4F0E-B5AB-BDB90C6D7A12}" presName="aNode" presStyleLbl="bgShp" presStyleIdx="2" presStyleCnt="4"/>
      <dgm:spPr/>
    </dgm:pt>
    <dgm:pt modelId="{5D742E90-755A-42BC-A588-32F4595A4365}" type="pres">
      <dgm:prSet presAssocID="{9E101277-7167-4F0E-B5AB-BDB90C6D7A12}" presName="textNode" presStyleLbl="bgShp" presStyleIdx="2" presStyleCnt="4"/>
      <dgm:spPr/>
    </dgm:pt>
    <dgm:pt modelId="{ACBE95A5-1BC5-4A16-9DA5-B149AC25E26D}" type="pres">
      <dgm:prSet presAssocID="{9E101277-7167-4F0E-B5AB-BDB90C6D7A12}" presName="compChildNode" presStyleCnt="0"/>
      <dgm:spPr/>
    </dgm:pt>
    <dgm:pt modelId="{E67D3E1D-5DCE-4F08-8579-40CF627160C0}" type="pres">
      <dgm:prSet presAssocID="{9E101277-7167-4F0E-B5AB-BDB90C6D7A12}" presName="theInnerList" presStyleCnt="0"/>
      <dgm:spPr/>
    </dgm:pt>
    <dgm:pt modelId="{D8247879-FDB1-4F68-B847-2C85ACA55394}" type="pres">
      <dgm:prSet presAssocID="{757B827A-CC0A-4802-ADAD-8A4DC50C1CF8}" presName="childNode" presStyleLbl="node1" presStyleIdx="2" presStyleCnt="4">
        <dgm:presLayoutVars>
          <dgm:bulletEnabled val="1"/>
        </dgm:presLayoutVars>
      </dgm:prSet>
      <dgm:spPr/>
    </dgm:pt>
    <dgm:pt modelId="{B26E8ABC-B116-4C85-BD98-8AD868972816}" type="pres">
      <dgm:prSet presAssocID="{9E101277-7167-4F0E-B5AB-BDB90C6D7A12}" presName="aSpace" presStyleCnt="0"/>
      <dgm:spPr/>
    </dgm:pt>
    <dgm:pt modelId="{E42917D2-78FA-47AA-9F9F-14CC5B7662C4}" type="pres">
      <dgm:prSet presAssocID="{1ED9E872-3FDA-4EE5-816D-E9009FD30B47}" presName="compNode" presStyleCnt="0"/>
      <dgm:spPr/>
    </dgm:pt>
    <dgm:pt modelId="{0BCDD3B0-A538-4DA8-97F5-C6A0B88A5B2F}" type="pres">
      <dgm:prSet presAssocID="{1ED9E872-3FDA-4EE5-816D-E9009FD30B47}" presName="aNode" presStyleLbl="bgShp" presStyleIdx="3" presStyleCnt="4"/>
      <dgm:spPr/>
    </dgm:pt>
    <dgm:pt modelId="{53F27A93-3328-43A9-8CF8-8B8CA71DFDF3}" type="pres">
      <dgm:prSet presAssocID="{1ED9E872-3FDA-4EE5-816D-E9009FD30B47}" presName="textNode" presStyleLbl="bgShp" presStyleIdx="3" presStyleCnt="4"/>
      <dgm:spPr/>
    </dgm:pt>
    <dgm:pt modelId="{3489AA8D-9873-463F-81D1-63CE730333EF}" type="pres">
      <dgm:prSet presAssocID="{1ED9E872-3FDA-4EE5-816D-E9009FD30B47}" presName="compChildNode" presStyleCnt="0"/>
      <dgm:spPr/>
    </dgm:pt>
    <dgm:pt modelId="{72F2C0AC-96B7-43A0-9DF3-4894DDAB2845}" type="pres">
      <dgm:prSet presAssocID="{1ED9E872-3FDA-4EE5-816D-E9009FD30B47}" presName="theInnerList" presStyleCnt="0"/>
      <dgm:spPr/>
    </dgm:pt>
    <dgm:pt modelId="{15B8C17D-55F0-4257-A450-E69672A87565}" type="pres">
      <dgm:prSet presAssocID="{3765E88B-A9D5-404D-9CC0-3AFCCE5283E0}" presName="childNode" presStyleLbl="node1" presStyleIdx="3" presStyleCnt="4">
        <dgm:presLayoutVars>
          <dgm:bulletEnabled val="1"/>
        </dgm:presLayoutVars>
      </dgm:prSet>
      <dgm:spPr/>
    </dgm:pt>
  </dgm:ptLst>
  <dgm:cxnLst>
    <dgm:cxn modelId="{E6A59814-4273-4E2A-B06E-57DB1B03BDC6}" type="presOf" srcId="{23689C67-361F-4652-8225-8FC7255304F9}" destId="{7D190026-4212-46CA-987E-6BDE2CD2B65F}" srcOrd="0" destOrd="0" presId="urn:microsoft.com/office/officeart/2005/8/layout/lProcess2"/>
    <dgm:cxn modelId="{9B88915C-83B2-4C31-B6AE-3E6F0988822C}" type="presOf" srcId="{1ED9E872-3FDA-4EE5-816D-E9009FD30B47}" destId="{53F27A93-3328-43A9-8CF8-8B8CA71DFDF3}" srcOrd="1" destOrd="0" presId="urn:microsoft.com/office/officeart/2005/8/layout/lProcess2"/>
    <dgm:cxn modelId="{947B9FEE-E459-4FE1-BDFD-4073DED897B8}" type="presOf" srcId="{082474BE-D563-497A-9DF0-1E19730763C5}" destId="{51834A8F-2969-4B77-8157-419AABA829B2}" srcOrd="0" destOrd="0" presId="urn:microsoft.com/office/officeart/2005/8/layout/lProcess2"/>
    <dgm:cxn modelId="{D077BC09-C29F-4AEF-ABC6-2DF0BA1148A7}" type="presOf" srcId="{6AFCE3DA-2D5F-4F2E-9C77-027E8006EC99}" destId="{E5350FCA-608F-4D1E-864E-A2EF4E171A16}" srcOrd="0" destOrd="0" presId="urn:microsoft.com/office/officeart/2005/8/layout/lProcess2"/>
    <dgm:cxn modelId="{52B7D2F8-3516-4EC6-A0E4-1759D4D4E574}" srcId="{082474BE-D563-497A-9DF0-1E19730763C5}" destId="{1ED9E872-3FDA-4EE5-816D-E9009FD30B47}" srcOrd="3" destOrd="0" parTransId="{00D89815-D09F-4E52-98A7-FEB95538B266}" sibTransId="{65B9DE4C-ADE7-4EC8-BF24-4A3165F2FD79}"/>
    <dgm:cxn modelId="{EB881BA3-31C9-48E3-AC2B-2B7EAA68F964}" srcId="{9E101277-7167-4F0E-B5AB-BDB90C6D7A12}" destId="{757B827A-CC0A-4802-ADAD-8A4DC50C1CF8}" srcOrd="0" destOrd="0" parTransId="{142D4412-AD34-43F5-860E-F1457E028E2D}" sibTransId="{F56E95D5-02CB-43B9-BF1F-4553F4B085C0}"/>
    <dgm:cxn modelId="{E227824D-500A-4F52-9C82-BC301AF70992}" type="presOf" srcId="{757B827A-CC0A-4802-ADAD-8A4DC50C1CF8}" destId="{D8247879-FDB1-4F68-B847-2C85ACA55394}" srcOrd="0" destOrd="0" presId="urn:microsoft.com/office/officeart/2005/8/layout/lProcess2"/>
    <dgm:cxn modelId="{A67222D7-8BD4-409E-A46F-C5FAAB35A0BA}" type="presOf" srcId="{9E101277-7167-4F0E-B5AB-BDB90C6D7A12}" destId="{5D742E90-755A-42BC-A588-32F4595A4365}" srcOrd="1" destOrd="0" presId="urn:microsoft.com/office/officeart/2005/8/layout/lProcess2"/>
    <dgm:cxn modelId="{4BAFF106-F978-48FF-A5DE-431F9DDBE87E}" srcId="{082474BE-D563-497A-9DF0-1E19730763C5}" destId="{AD917886-B0BE-4006-B5B1-E2D816295962}" srcOrd="0" destOrd="0" parTransId="{01BF784A-150D-4BA1-B459-903E84F4EF23}" sibTransId="{98A9D596-3246-4AB4-90BC-AFFCBEE268A3}"/>
    <dgm:cxn modelId="{47AC7E3B-ABC6-4389-9170-EFC891F510BF}" type="presOf" srcId="{3765E88B-A9D5-404D-9CC0-3AFCCE5283E0}" destId="{15B8C17D-55F0-4257-A450-E69672A87565}" srcOrd="0" destOrd="0" presId="urn:microsoft.com/office/officeart/2005/8/layout/lProcess2"/>
    <dgm:cxn modelId="{E77F2AEE-0F94-4949-8BF7-8636BC4CDB80}" type="presOf" srcId="{FED60D98-7034-4B30-A672-409E94881FF7}" destId="{479B0200-237E-4F9A-A5B8-81AFDCFE2E7E}" srcOrd="0" destOrd="0" presId="urn:microsoft.com/office/officeart/2005/8/layout/lProcess2"/>
    <dgm:cxn modelId="{DB12E9F7-300D-463B-A2DE-71EE472A8071}" srcId="{082474BE-D563-497A-9DF0-1E19730763C5}" destId="{FED60D98-7034-4B30-A672-409E94881FF7}" srcOrd="1" destOrd="0" parTransId="{F418A247-EA60-46F6-9EE8-230D4B751D91}" sibTransId="{55D0C974-3B4D-43D2-B0AE-5C624F803AE5}"/>
    <dgm:cxn modelId="{201D9D51-2094-451B-B0E0-6DC0F2661526}" type="presOf" srcId="{1ED9E872-3FDA-4EE5-816D-E9009FD30B47}" destId="{0BCDD3B0-A538-4DA8-97F5-C6A0B88A5B2F}" srcOrd="0" destOrd="0" presId="urn:microsoft.com/office/officeart/2005/8/layout/lProcess2"/>
    <dgm:cxn modelId="{0F22228F-4817-48CF-B53F-5DC91971057F}" srcId="{1ED9E872-3FDA-4EE5-816D-E9009FD30B47}" destId="{3765E88B-A9D5-404D-9CC0-3AFCCE5283E0}" srcOrd="0" destOrd="0" parTransId="{D6A0E18D-D443-4576-B054-D4CA736F0662}" sibTransId="{3BF6D20C-E12A-43AC-9665-1CD8664DB9C2}"/>
    <dgm:cxn modelId="{07B6AB5C-B104-4289-8955-79B46AC1F3B6}" type="presOf" srcId="{9E101277-7167-4F0E-B5AB-BDB90C6D7A12}" destId="{8E754538-94D2-48DD-B432-C04F988A3A3D}" srcOrd="0" destOrd="0" presId="urn:microsoft.com/office/officeart/2005/8/layout/lProcess2"/>
    <dgm:cxn modelId="{8900B1C1-8681-4971-B5C4-CB6A520EF8D8}" type="presOf" srcId="{FED60D98-7034-4B30-A672-409E94881FF7}" destId="{EF0724AF-8E6C-4293-AE13-208F7003969E}" srcOrd="1" destOrd="0" presId="urn:microsoft.com/office/officeart/2005/8/layout/lProcess2"/>
    <dgm:cxn modelId="{B3380E12-3FE0-4A41-AA1A-9978897FC759}" type="presOf" srcId="{AD917886-B0BE-4006-B5B1-E2D816295962}" destId="{40B488D9-5842-4A1C-A02C-2BCEB81D1BBE}" srcOrd="0" destOrd="0" presId="urn:microsoft.com/office/officeart/2005/8/layout/lProcess2"/>
    <dgm:cxn modelId="{E939E17D-FBC3-451C-A051-8D2748A4ECF5}" srcId="{AD917886-B0BE-4006-B5B1-E2D816295962}" destId="{6AFCE3DA-2D5F-4F2E-9C77-027E8006EC99}" srcOrd="0" destOrd="0" parTransId="{F34301A6-7318-4E42-A1BD-FF2DCEAE6443}" sibTransId="{368FE639-FB2C-4429-820E-1881CCBD00A2}"/>
    <dgm:cxn modelId="{1D721909-124D-42CE-92DF-3FED48418B5D}" type="presOf" srcId="{AD917886-B0BE-4006-B5B1-E2D816295962}" destId="{EE31CB40-4D8F-41CA-8BFF-C74C7262A59A}" srcOrd="1" destOrd="0" presId="urn:microsoft.com/office/officeart/2005/8/layout/lProcess2"/>
    <dgm:cxn modelId="{A9BC4111-15C3-4A33-9609-C63A3C2DF4F6}" srcId="{082474BE-D563-497A-9DF0-1E19730763C5}" destId="{9E101277-7167-4F0E-B5AB-BDB90C6D7A12}" srcOrd="2" destOrd="0" parTransId="{36A2D3F1-9872-4A87-9337-33F5C9FF26DD}" sibTransId="{A87E59DF-88A6-41CB-B347-8F94E6DC9BEA}"/>
    <dgm:cxn modelId="{A03E78FA-8BF5-4B48-AEF5-D3C7044F014F}" srcId="{FED60D98-7034-4B30-A672-409E94881FF7}" destId="{23689C67-361F-4652-8225-8FC7255304F9}" srcOrd="0" destOrd="0" parTransId="{A4F03DE9-F708-42F8-A787-705326A95490}" sibTransId="{5647A208-8043-4902-94D1-679177D37FB4}"/>
    <dgm:cxn modelId="{3C8ACE94-3B5F-463C-BF36-DDBD303BFB24}" type="presParOf" srcId="{51834A8F-2969-4B77-8157-419AABA829B2}" destId="{DD9E9151-C65E-4343-ADF4-817152F64908}" srcOrd="0" destOrd="0" presId="urn:microsoft.com/office/officeart/2005/8/layout/lProcess2"/>
    <dgm:cxn modelId="{758F71C2-9784-4076-AFB0-E9B3E7EF658A}" type="presParOf" srcId="{DD9E9151-C65E-4343-ADF4-817152F64908}" destId="{40B488D9-5842-4A1C-A02C-2BCEB81D1BBE}" srcOrd="0" destOrd="0" presId="urn:microsoft.com/office/officeart/2005/8/layout/lProcess2"/>
    <dgm:cxn modelId="{90399E5E-0938-47A3-9523-580A75D64C91}" type="presParOf" srcId="{DD9E9151-C65E-4343-ADF4-817152F64908}" destId="{EE31CB40-4D8F-41CA-8BFF-C74C7262A59A}" srcOrd="1" destOrd="0" presId="urn:microsoft.com/office/officeart/2005/8/layout/lProcess2"/>
    <dgm:cxn modelId="{DF4FE28A-9933-4B50-B680-BECFD2271A01}" type="presParOf" srcId="{DD9E9151-C65E-4343-ADF4-817152F64908}" destId="{193EBA2B-627B-4B68-82F9-E2C75808629D}" srcOrd="2" destOrd="0" presId="urn:microsoft.com/office/officeart/2005/8/layout/lProcess2"/>
    <dgm:cxn modelId="{2380A2B5-39A7-45C4-B408-EB1F94089D9C}" type="presParOf" srcId="{193EBA2B-627B-4B68-82F9-E2C75808629D}" destId="{F2D055F6-F63D-4FE0-8720-7F06FE6D3905}" srcOrd="0" destOrd="0" presId="urn:microsoft.com/office/officeart/2005/8/layout/lProcess2"/>
    <dgm:cxn modelId="{1C8A955C-CC19-4564-B2A7-C400E91983F4}" type="presParOf" srcId="{F2D055F6-F63D-4FE0-8720-7F06FE6D3905}" destId="{E5350FCA-608F-4D1E-864E-A2EF4E171A16}" srcOrd="0" destOrd="0" presId="urn:microsoft.com/office/officeart/2005/8/layout/lProcess2"/>
    <dgm:cxn modelId="{27631D6B-54C3-4259-944A-64BB9122A283}" type="presParOf" srcId="{51834A8F-2969-4B77-8157-419AABA829B2}" destId="{0664FDE1-5FA1-41FE-A8D2-A0B31F0B6282}" srcOrd="1" destOrd="0" presId="urn:microsoft.com/office/officeart/2005/8/layout/lProcess2"/>
    <dgm:cxn modelId="{6B22724F-2081-41C5-81C8-3ADBC91CC5B2}" type="presParOf" srcId="{51834A8F-2969-4B77-8157-419AABA829B2}" destId="{B7B9C2BD-6695-4B5F-B046-2DCB9D3F7D4D}" srcOrd="2" destOrd="0" presId="urn:microsoft.com/office/officeart/2005/8/layout/lProcess2"/>
    <dgm:cxn modelId="{4957335A-3467-42A5-AF37-0406B1506991}" type="presParOf" srcId="{B7B9C2BD-6695-4B5F-B046-2DCB9D3F7D4D}" destId="{479B0200-237E-4F9A-A5B8-81AFDCFE2E7E}" srcOrd="0" destOrd="0" presId="urn:microsoft.com/office/officeart/2005/8/layout/lProcess2"/>
    <dgm:cxn modelId="{0B3F47A1-44D6-4373-9B82-AD10533576DB}" type="presParOf" srcId="{B7B9C2BD-6695-4B5F-B046-2DCB9D3F7D4D}" destId="{EF0724AF-8E6C-4293-AE13-208F7003969E}" srcOrd="1" destOrd="0" presId="urn:microsoft.com/office/officeart/2005/8/layout/lProcess2"/>
    <dgm:cxn modelId="{7FA30421-EA76-4331-B6ED-6361390BCCCC}" type="presParOf" srcId="{B7B9C2BD-6695-4B5F-B046-2DCB9D3F7D4D}" destId="{0FEA98D2-2508-4D07-AAB0-0098045B6457}" srcOrd="2" destOrd="0" presId="urn:microsoft.com/office/officeart/2005/8/layout/lProcess2"/>
    <dgm:cxn modelId="{EF5BE992-0E08-4E8E-B5DC-DE0434184F04}" type="presParOf" srcId="{0FEA98D2-2508-4D07-AAB0-0098045B6457}" destId="{8D5BB001-1951-40E1-B7DC-AE04577E203F}" srcOrd="0" destOrd="0" presId="urn:microsoft.com/office/officeart/2005/8/layout/lProcess2"/>
    <dgm:cxn modelId="{E9C4E51D-241D-47D3-A9CC-9F0EE9A5665D}" type="presParOf" srcId="{8D5BB001-1951-40E1-B7DC-AE04577E203F}" destId="{7D190026-4212-46CA-987E-6BDE2CD2B65F}" srcOrd="0" destOrd="0" presId="urn:microsoft.com/office/officeart/2005/8/layout/lProcess2"/>
    <dgm:cxn modelId="{489CE066-1AFE-4E94-B35D-12541B03C05E}" type="presParOf" srcId="{51834A8F-2969-4B77-8157-419AABA829B2}" destId="{A7F13E60-FE83-4F2E-BE2A-5B7CA7EFF4BD}" srcOrd="3" destOrd="0" presId="urn:microsoft.com/office/officeart/2005/8/layout/lProcess2"/>
    <dgm:cxn modelId="{E8CECC01-0CE9-4B60-A878-95D59BDFCEBE}" type="presParOf" srcId="{51834A8F-2969-4B77-8157-419AABA829B2}" destId="{A15B4EFC-C1FF-4322-8BE7-7D4A45FD9511}" srcOrd="4" destOrd="0" presId="urn:microsoft.com/office/officeart/2005/8/layout/lProcess2"/>
    <dgm:cxn modelId="{85594AE9-E92B-47E1-83F4-B534FE7040AB}" type="presParOf" srcId="{A15B4EFC-C1FF-4322-8BE7-7D4A45FD9511}" destId="{8E754538-94D2-48DD-B432-C04F988A3A3D}" srcOrd="0" destOrd="0" presId="urn:microsoft.com/office/officeart/2005/8/layout/lProcess2"/>
    <dgm:cxn modelId="{631A8948-2797-46D3-B731-02B889FC322B}" type="presParOf" srcId="{A15B4EFC-C1FF-4322-8BE7-7D4A45FD9511}" destId="{5D742E90-755A-42BC-A588-32F4595A4365}" srcOrd="1" destOrd="0" presId="urn:microsoft.com/office/officeart/2005/8/layout/lProcess2"/>
    <dgm:cxn modelId="{C09276C3-5FE3-407F-BC8D-F5D202C9319C}" type="presParOf" srcId="{A15B4EFC-C1FF-4322-8BE7-7D4A45FD9511}" destId="{ACBE95A5-1BC5-4A16-9DA5-B149AC25E26D}" srcOrd="2" destOrd="0" presId="urn:microsoft.com/office/officeart/2005/8/layout/lProcess2"/>
    <dgm:cxn modelId="{698EBD46-AA38-46DD-B727-439BF4B195A4}" type="presParOf" srcId="{ACBE95A5-1BC5-4A16-9DA5-B149AC25E26D}" destId="{E67D3E1D-5DCE-4F08-8579-40CF627160C0}" srcOrd="0" destOrd="0" presId="urn:microsoft.com/office/officeart/2005/8/layout/lProcess2"/>
    <dgm:cxn modelId="{FA455A75-1956-4F3E-B619-2014E1695713}" type="presParOf" srcId="{E67D3E1D-5DCE-4F08-8579-40CF627160C0}" destId="{D8247879-FDB1-4F68-B847-2C85ACA55394}" srcOrd="0" destOrd="0" presId="urn:microsoft.com/office/officeart/2005/8/layout/lProcess2"/>
    <dgm:cxn modelId="{E330213F-61FB-4341-B394-7BD26A800983}" type="presParOf" srcId="{51834A8F-2969-4B77-8157-419AABA829B2}" destId="{B26E8ABC-B116-4C85-BD98-8AD868972816}" srcOrd="5" destOrd="0" presId="urn:microsoft.com/office/officeart/2005/8/layout/lProcess2"/>
    <dgm:cxn modelId="{84E0605D-9165-4A7D-8874-F2D956262EA5}" type="presParOf" srcId="{51834A8F-2969-4B77-8157-419AABA829B2}" destId="{E42917D2-78FA-47AA-9F9F-14CC5B7662C4}" srcOrd="6" destOrd="0" presId="urn:microsoft.com/office/officeart/2005/8/layout/lProcess2"/>
    <dgm:cxn modelId="{0ED63606-9A66-4CBE-AE68-29A621032103}" type="presParOf" srcId="{E42917D2-78FA-47AA-9F9F-14CC5B7662C4}" destId="{0BCDD3B0-A538-4DA8-97F5-C6A0B88A5B2F}" srcOrd="0" destOrd="0" presId="urn:microsoft.com/office/officeart/2005/8/layout/lProcess2"/>
    <dgm:cxn modelId="{80DE7445-9215-43D8-9E94-7204B152C0DF}" type="presParOf" srcId="{E42917D2-78FA-47AA-9F9F-14CC5B7662C4}" destId="{53F27A93-3328-43A9-8CF8-8B8CA71DFDF3}" srcOrd="1" destOrd="0" presId="urn:microsoft.com/office/officeart/2005/8/layout/lProcess2"/>
    <dgm:cxn modelId="{11BA3558-BD1D-4403-B798-92DD1CE6AB65}" type="presParOf" srcId="{E42917D2-78FA-47AA-9F9F-14CC5B7662C4}" destId="{3489AA8D-9873-463F-81D1-63CE730333EF}" srcOrd="2" destOrd="0" presId="urn:microsoft.com/office/officeart/2005/8/layout/lProcess2"/>
    <dgm:cxn modelId="{E79863F4-EED4-4D05-96CE-E6B7B0D66ED3}" type="presParOf" srcId="{3489AA8D-9873-463F-81D1-63CE730333EF}" destId="{72F2C0AC-96B7-43A0-9DF3-4894DDAB2845}" srcOrd="0" destOrd="0" presId="urn:microsoft.com/office/officeart/2005/8/layout/lProcess2"/>
    <dgm:cxn modelId="{652DF537-30C3-471E-86F8-091980E5FA3C}" type="presParOf" srcId="{72F2C0AC-96B7-43A0-9DF3-4894DDAB2845}" destId="{15B8C17D-55F0-4257-A450-E69672A8756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082474BE-D563-497A-9DF0-1E19730763C5}" type="doc">
      <dgm:prSet loTypeId="urn:microsoft.com/office/officeart/2005/8/layout/lProcess2" loCatId="relationship" qsTypeId="urn:microsoft.com/office/officeart/2005/8/quickstyle/simple1" qsCatId="simple" csTypeId="urn:microsoft.com/office/officeart/2005/8/colors/colorful5" csCatId="colorful" phldr="1"/>
      <dgm:spPr/>
      <dgm:t>
        <a:bodyPr/>
        <a:lstStyle/>
        <a:p>
          <a:endParaRPr lang="en-US"/>
        </a:p>
      </dgm:t>
    </dgm:pt>
    <dgm:pt modelId="{51834A8F-2969-4B77-8157-419AABA829B2}" type="pres">
      <dgm:prSet presAssocID="{082474BE-D563-497A-9DF0-1E19730763C5}" presName="theList" presStyleCnt="0">
        <dgm:presLayoutVars>
          <dgm:dir/>
          <dgm:animLvl val="lvl"/>
          <dgm:resizeHandles val="exact"/>
        </dgm:presLayoutVars>
      </dgm:prSet>
      <dgm:spPr/>
      <dgm:t>
        <a:bodyPr/>
        <a:lstStyle/>
        <a:p>
          <a:endParaRPr lang="en-US"/>
        </a:p>
      </dgm:t>
    </dgm:pt>
  </dgm:ptLst>
  <dgm:cxnLst>
    <dgm:cxn modelId="{3CFE342E-DD3F-4CEB-97A1-961CF226B658}" type="presOf" srcId="{082474BE-D563-497A-9DF0-1E19730763C5}" destId="{51834A8F-2969-4B77-8157-419AABA829B2}"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2B64DE8-5C4A-4357-B237-8067CD841EBC}">
      <dgm:prSet/>
      <dgm:spPr/>
      <dgm:t>
        <a:bodyPr/>
        <a:lstStyle/>
        <a:p>
          <a:r>
            <a:rPr lang="en-US" dirty="0" smtClean="0"/>
            <a:t>Data design elements</a:t>
          </a:r>
          <a:endParaRPr lang="en-US" dirty="0"/>
        </a:p>
      </dgm:t>
    </dgm:pt>
    <dgm:pt modelId="{DD94F347-6031-4E50-8A24-966D269CDF4B}" type="parTrans" cxnId="{A3074117-4911-49DB-95DC-B0DD40885952}">
      <dgm:prSet/>
      <dgm:spPr/>
      <dgm:t>
        <a:bodyPr/>
        <a:lstStyle/>
        <a:p>
          <a:endParaRPr lang="en-US"/>
        </a:p>
      </dgm:t>
    </dgm:pt>
    <dgm:pt modelId="{364C933A-44A5-42AC-A292-3A3D2D4A546B}" type="sibTrans" cxnId="{A3074117-4911-49DB-95DC-B0DD40885952}">
      <dgm:prSet/>
      <dgm:spPr/>
      <dgm:t>
        <a:bodyPr/>
        <a:lstStyle/>
        <a:p>
          <a:endParaRPr lang="en-US"/>
        </a:p>
      </dgm:t>
    </dgm:pt>
    <dgm:pt modelId="{9FE11A1E-A698-43A9-AA4E-3721C1CFC500}">
      <dgm:prSet/>
      <dgm:spPr/>
      <dgm:t>
        <a:bodyPr/>
        <a:lstStyle/>
        <a:p>
          <a:r>
            <a:rPr lang="en-US" dirty="0" smtClean="0"/>
            <a:t>Data model -&gt; data structures</a:t>
          </a:r>
          <a:endParaRPr lang="en-US" dirty="0"/>
        </a:p>
      </dgm:t>
    </dgm:pt>
    <dgm:pt modelId="{F36AC203-712D-4C87-8FCF-3C68A8BBEA5A}" type="parTrans" cxnId="{B7685C58-845E-406A-A6E4-D2BA90E83347}">
      <dgm:prSet/>
      <dgm:spPr/>
      <dgm:t>
        <a:bodyPr/>
        <a:lstStyle/>
        <a:p>
          <a:endParaRPr lang="en-US"/>
        </a:p>
      </dgm:t>
    </dgm:pt>
    <dgm:pt modelId="{B08EA412-2DBB-4512-857A-B9578734B9DD}" type="sibTrans" cxnId="{B7685C58-845E-406A-A6E4-D2BA90E83347}">
      <dgm:prSet/>
      <dgm:spPr/>
      <dgm:t>
        <a:bodyPr/>
        <a:lstStyle/>
        <a:p>
          <a:endParaRPr lang="en-US"/>
        </a:p>
      </dgm:t>
    </dgm:pt>
    <dgm:pt modelId="{084D9947-AE33-4399-AEFC-1D4220C17807}">
      <dgm:prSet/>
      <dgm:spPr/>
      <dgm:t>
        <a:bodyPr/>
        <a:lstStyle/>
        <a:p>
          <a:r>
            <a:rPr lang="en-US" dirty="0" smtClean="0"/>
            <a:t>Data model -&gt; database architecture</a:t>
          </a:r>
          <a:endParaRPr lang="en-US" dirty="0"/>
        </a:p>
      </dgm:t>
    </dgm:pt>
    <dgm:pt modelId="{79A2ABF7-6252-4EC6-A041-2EB1C1E1211A}" type="parTrans" cxnId="{179DF3BC-293E-421C-9CD3-3CEDC09844A9}">
      <dgm:prSet/>
      <dgm:spPr/>
      <dgm:t>
        <a:bodyPr/>
        <a:lstStyle/>
        <a:p>
          <a:endParaRPr lang="en-US"/>
        </a:p>
      </dgm:t>
    </dgm:pt>
    <dgm:pt modelId="{36862B75-C464-41C3-91D4-863DD30A6E06}" type="sibTrans" cxnId="{179DF3BC-293E-421C-9CD3-3CEDC09844A9}">
      <dgm:prSet/>
      <dgm:spPr/>
      <dgm:t>
        <a:bodyPr/>
        <a:lstStyle/>
        <a:p>
          <a:endParaRPr lang="en-US"/>
        </a:p>
      </dgm:t>
    </dgm:pt>
    <dgm:pt modelId="{1AA28038-C282-47A9-9EE3-5BC6C4BB7280}">
      <dgm:prSet/>
      <dgm:spPr/>
      <dgm:t>
        <a:bodyPr/>
        <a:lstStyle/>
        <a:p>
          <a:r>
            <a:rPr lang="en-US" dirty="0" smtClean="0"/>
            <a:t>Architectural design elements</a:t>
          </a:r>
          <a:endParaRPr lang="en-US" dirty="0"/>
        </a:p>
      </dgm:t>
    </dgm:pt>
    <dgm:pt modelId="{0C3C1CAE-C8C3-4D73-8118-895F5B8DE8F5}" type="parTrans" cxnId="{7932F32C-983A-4D3F-AB8A-76EFB7A20BFD}">
      <dgm:prSet/>
      <dgm:spPr/>
      <dgm:t>
        <a:bodyPr/>
        <a:lstStyle/>
        <a:p>
          <a:endParaRPr lang="en-US"/>
        </a:p>
      </dgm:t>
    </dgm:pt>
    <dgm:pt modelId="{C62BC1D4-3018-4C0B-9DB8-9BE53D602963}" type="sibTrans" cxnId="{7932F32C-983A-4D3F-AB8A-76EFB7A20BFD}">
      <dgm:prSet/>
      <dgm:spPr/>
      <dgm:t>
        <a:bodyPr/>
        <a:lstStyle/>
        <a:p>
          <a:endParaRPr lang="en-US"/>
        </a:p>
      </dgm:t>
    </dgm:pt>
    <dgm:pt modelId="{43B5B907-7362-4DB7-8082-7D4354D73D96}">
      <dgm:prSet/>
      <dgm:spPr/>
      <dgm:t>
        <a:bodyPr/>
        <a:lstStyle/>
        <a:p>
          <a:r>
            <a:rPr lang="en-US" dirty="0" smtClean="0"/>
            <a:t>Application domain</a:t>
          </a:r>
          <a:endParaRPr lang="en-US" dirty="0"/>
        </a:p>
      </dgm:t>
    </dgm:pt>
    <dgm:pt modelId="{3819E46F-6404-48C5-B3E3-AFEE8E9ACC1B}" type="parTrans" cxnId="{1E8BD29C-F535-4FCB-8298-8201EF76E476}">
      <dgm:prSet/>
      <dgm:spPr/>
      <dgm:t>
        <a:bodyPr/>
        <a:lstStyle/>
        <a:p>
          <a:endParaRPr lang="en-US"/>
        </a:p>
      </dgm:t>
    </dgm:pt>
    <dgm:pt modelId="{F44519D1-0EF1-4DB7-92A2-3E50769BF3DA}" type="sibTrans" cxnId="{1E8BD29C-F535-4FCB-8298-8201EF76E476}">
      <dgm:prSet/>
      <dgm:spPr/>
      <dgm:t>
        <a:bodyPr/>
        <a:lstStyle/>
        <a:p>
          <a:endParaRPr lang="en-US"/>
        </a:p>
      </dgm:t>
    </dgm:pt>
    <dgm:pt modelId="{48F51229-723C-45E0-8E1F-4F417A6BAD70}">
      <dgm:prSet/>
      <dgm:spPr/>
      <dgm:t>
        <a:bodyPr/>
        <a:lstStyle/>
        <a:p>
          <a:r>
            <a:rPr lang="en-US" dirty="0" smtClean="0"/>
            <a:t>Analysis classes, their relationships, collaborations, and behaviors are transformed into design realizations</a:t>
          </a:r>
        </a:p>
      </dgm:t>
    </dgm:pt>
    <dgm:pt modelId="{50CC302B-222B-4C25-8BC2-BDBADC432195}" type="parTrans" cxnId="{AEE8C6AA-6D05-426D-98B2-1004B48C0C75}">
      <dgm:prSet/>
      <dgm:spPr/>
      <dgm:t>
        <a:bodyPr/>
        <a:lstStyle/>
        <a:p>
          <a:endParaRPr lang="en-US"/>
        </a:p>
      </dgm:t>
    </dgm:pt>
    <dgm:pt modelId="{F38101D1-2998-490D-9F1C-772C22D629FB}" type="sibTrans" cxnId="{AEE8C6AA-6D05-426D-98B2-1004B48C0C75}">
      <dgm:prSet/>
      <dgm:spPr/>
      <dgm:t>
        <a:bodyPr/>
        <a:lstStyle/>
        <a:p>
          <a:endParaRPr lang="en-US"/>
        </a:p>
      </dgm:t>
    </dgm:pt>
    <dgm:pt modelId="{B44E5E37-7AA6-4565-87C7-BFE9B91E5AC8}">
      <dgm:prSet/>
      <dgm:spPr/>
      <dgm:t>
        <a:bodyPr/>
        <a:lstStyle/>
        <a:p>
          <a:r>
            <a:rPr lang="en-US" dirty="0" smtClean="0"/>
            <a:t>Patterns and styles</a:t>
          </a:r>
        </a:p>
      </dgm:t>
    </dgm:pt>
    <dgm:pt modelId="{7095B710-2DBE-43FF-A0F2-A4BF9D6DC811}" type="parTrans" cxnId="{408768E7-246E-4FAC-9523-F69E9B1BCD40}">
      <dgm:prSet/>
      <dgm:spPr/>
      <dgm:t>
        <a:bodyPr/>
        <a:lstStyle/>
        <a:p>
          <a:endParaRPr lang="en-US"/>
        </a:p>
      </dgm:t>
    </dgm:pt>
    <dgm:pt modelId="{51C8CCE2-692D-4CED-9339-C4F0D46B7802}" type="sibTrans" cxnId="{408768E7-246E-4FAC-9523-F69E9B1BCD40}">
      <dgm:prSet/>
      <dgm:spPr/>
      <dgm:t>
        <a:bodyPr/>
        <a:lstStyle/>
        <a:p>
          <a:endParaRPr lang="en-US"/>
        </a:p>
      </dgm:t>
    </dgm:pt>
    <dgm:pt modelId="{ED52F13D-E53D-4336-9388-5B225C95BBCD}">
      <dgm:prSet/>
      <dgm:spPr/>
      <dgm:t>
        <a:bodyPr/>
        <a:lstStyle/>
        <a:p>
          <a:r>
            <a:rPr lang="en-US" dirty="0" smtClean="0"/>
            <a:t>Interface design elements</a:t>
          </a:r>
        </a:p>
      </dgm:t>
    </dgm:pt>
    <dgm:pt modelId="{A650D907-0EE3-4DCC-AACE-D8EF4C8E0B32}" type="parTrans" cxnId="{9E74BDE7-98E0-43DE-B39D-97278EEF5B8C}">
      <dgm:prSet/>
      <dgm:spPr/>
      <dgm:t>
        <a:bodyPr/>
        <a:lstStyle/>
        <a:p>
          <a:endParaRPr lang="en-US"/>
        </a:p>
      </dgm:t>
    </dgm:pt>
    <dgm:pt modelId="{32CBB634-9C40-43FA-A986-10B2534C1E63}" type="sibTrans" cxnId="{9E74BDE7-98E0-43DE-B39D-97278EEF5B8C}">
      <dgm:prSet/>
      <dgm:spPr/>
      <dgm:t>
        <a:bodyPr/>
        <a:lstStyle/>
        <a:p>
          <a:endParaRPr lang="en-US"/>
        </a:p>
      </dgm:t>
    </dgm:pt>
    <dgm:pt modelId="{8AFE76A3-41CC-4E7B-9356-851C35965C7F}">
      <dgm:prSet/>
      <dgm:spPr/>
      <dgm:t>
        <a:bodyPr/>
        <a:lstStyle/>
        <a:p>
          <a:r>
            <a:rPr lang="en-US" dirty="0" smtClean="0"/>
            <a:t>The user interface</a:t>
          </a:r>
        </a:p>
      </dgm:t>
    </dgm:pt>
    <dgm:pt modelId="{237632B0-258C-4D9A-A7F0-3AFB8C6E1542}" type="parTrans" cxnId="{16851E98-B91D-432F-9556-12C43EB7B598}">
      <dgm:prSet/>
      <dgm:spPr/>
      <dgm:t>
        <a:bodyPr/>
        <a:lstStyle/>
        <a:p>
          <a:endParaRPr lang="en-US"/>
        </a:p>
      </dgm:t>
    </dgm:pt>
    <dgm:pt modelId="{468C5413-96F4-473F-8FE7-950B24990ED9}" type="sibTrans" cxnId="{16851E98-B91D-432F-9556-12C43EB7B598}">
      <dgm:prSet/>
      <dgm:spPr/>
      <dgm:t>
        <a:bodyPr/>
        <a:lstStyle/>
        <a:p>
          <a:endParaRPr lang="en-US"/>
        </a:p>
      </dgm:t>
    </dgm:pt>
    <dgm:pt modelId="{606A0E0C-11A8-4009-B75F-8F39306D2BCB}">
      <dgm:prSet/>
      <dgm:spPr/>
      <dgm:t>
        <a:bodyPr/>
        <a:lstStyle/>
        <a:p>
          <a:r>
            <a:rPr lang="en-US" dirty="0" smtClean="0"/>
            <a:t>External interfaces to other systems, devices, networks or other producers or consumers of information</a:t>
          </a:r>
        </a:p>
      </dgm:t>
    </dgm:pt>
    <dgm:pt modelId="{7F76B0CB-7057-4471-A04C-5554A9A12841}" type="parTrans" cxnId="{8F782698-BCA9-4A81-A00F-6EC9F69C53BB}">
      <dgm:prSet/>
      <dgm:spPr/>
      <dgm:t>
        <a:bodyPr/>
        <a:lstStyle/>
        <a:p>
          <a:endParaRPr lang="en-US"/>
        </a:p>
      </dgm:t>
    </dgm:pt>
    <dgm:pt modelId="{322B7390-8DE8-4F93-83B5-BE39A64D39EC}" type="sibTrans" cxnId="{8F782698-BCA9-4A81-A00F-6EC9F69C53BB}">
      <dgm:prSet/>
      <dgm:spPr/>
      <dgm:t>
        <a:bodyPr/>
        <a:lstStyle/>
        <a:p>
          <a:endParaRPr lang="en-US"/>
        </a:p>
      </dgm:t>
    </dgm:pt>
    <dgm:pt modelId="{8EDB22DD-EF64-4DD5-87A2-534DD0A5A662}">
      <dgm:prSet/>
      <dgm:spPr/>
      <dgm:t>
        <a:bodyPr/>
        <a:lstStyle/>
        <a:p>
          <a:r>
            <a:rPr lang="en-US" dirty="0" smtClean="0"/>
            <a:t>Internal interfaces between various design components</a:t>
          </a:r>
        </a:p>
      </dgm:t>
    </dgm:pt>
    <dgm:pt modelId="{C1BDAF7C-09B9-499B-8C23-2879BB85F72D}" type="parTrans" cxnId="{F62139FA-EE2B-4BE7-97FA-344A521EC125}">
      <dgm:prSet/>
      <dgm:spPr/>
      <dgm:t>
        <a:bodyPr/>
        <a:lstStyle/>
        <a:p>
          <a:endParaRPr lang="en-US"/>
        </a:p>
      </dgm:t>
    </dgm:pt>
    <dgm:pt modelId="{98CEF215-4B47-4B8A-9251-CF273C8337F1}" type="sibTrans" cxnId="{F62139FA-EE2B-4BE7-97FA-344A521EC125}">
      <dgm:prSet/>
      <dgm:spPr/>
      <dgm:t>
        <a:bodyPr/>
        <a:lstStyle/>
        <a:p>
          <a:endParaRPr lang="en-US"/>
        </a:p>
      </dgm:t>
    </dgm:pt>
    <dgm:pt modelId="{9F99DE8D-C224-41F5-9E6A-5BE04E0C52DA}">
      <dgm:prSet/>
      <dgm:spPr/>
      <dgm:t>
        <a:bodyPr/>
        <a:lstStyle/>
        <a:p>
          <a:r>
            <a:rPr lang="en-US" dirty="0" smtClean="0"/>
            <a:t>Component level design elements</a:t>
          </a:r>
        </a:p>
      </dgm:t>
    </dgm:pt>
    <dgm:pt modelId="{F75B525B-3BDC-409A-B661-F4701EADA256}" type="parTrans" cxnId="{2D5D1095-DAD0-4920-932C-C9F13C6D15D1}">
      <dgm:prSet/>
      <dgm:spPr/>
      <dgm:t>
        <a:bodyPr/>
        <a:lstStyle/>
        <a:p>
          <a:endParaRPr lang="en-US"/>
        </a:p>
      </dgm:t>
    </dgm:pt>
    <dgm:pt modelId="{531A679B-F2A1-406D-A74C-D001744BF8D0}" type="sibTrans" cxnId="{2D5D1095-DAD0-4920-932C-C9F13C6D15D1}">
      <dgm:prSet/>
      <dgm:spPr/>
      <dgm:t>
        <a:bodyPr/>
        <a:lstStyle/>
        <a:p>
          <a:endParaRPr lang="en-US"/>
        </a:p>
      </dgm:t>
    </dgm:pt>
    <dgm:pt modelId="{2A29A383-D44C-4504-92B7-EBF4E693D6CC}">
      <dgm:prSet/>
      <dgm:spPr/>
      <dgm:t>
        <a:bodyPr/>
        <a:lstStyle/>
        <a:p>
          <a:r>
            <a:rPr lang="en-US" dirty="0" smtClean="0"/>
            <a:t>Deployment level design elements</a:t>
          </a:r>
        </a:p>
      </dgm:t>
    </dgm:pt>
    <dgm:pt modelId="{4A71F896-22BD-4103-9344-3B57E236D747}" type="parTrans" cxnId="{3EB961B5-C87E-4F56-BD7F-EEBD124B1D8A}">
      <dgm:prSet/>
      <dgm:spPr/>
      <dgm:t>
        <a:bodyPr/>
        <a:lstStyle/>
        <a:p>
          <a:endParaRPr lang="en-US"/>
        </a:p>
      </dgm:t>
    </dgm:pt>
    <dgm:pt modelId="{9395AA5F-4F94-4FFD-87D1-F238E30335DA}" type="sibTrans" cxnId="{3EB961B5-C87E-4F56-BD7F-EEBD124B1D8A}">
      <dgm:prSet/>
      <dgm:spPr/>
      <dgm:t>
        <a:bodyPr/>
        <a:lstStyle/>
        <a:p>
          <a:endParaRPr lang="en-US"/>
        </a:p>
      </dgm:t>
    </dgm:pt>
    <dgm:pt modelId="{3C134CC5-6E58-4571-B797-120D72E1FA65}" type="pres">
      <dgm:prSet presAssocID="{082474BE-D563-497A-9DF0-1E19730763C5}" presName="linear" presStyleCnt="0">
        <dgm:presLayoutVars>
          <dgm:animLvl val="lvl"/>
          <dgm:resizeHandles val="exact"/>
        </dgm:presLayoutVars>
      </dgm:prSet>
      <dgm:spPr/>
      <dgm:t>
        <a:bodyPr/>
        <a:lstStyle/>
        <a:p>
          <a:endParaRPr lang="en-US"/>
        </a:p>
      </dgm:t>
    </dgm:pt>
    <dgm:pt modelId="{55610933-D8F8-47BC-A531-83A4ABA713F8}" type="pres">
      <dgm:prSet presAssocID="{B2B64DE8-5C4A-4357-B237-8067CD841EBC}" presName="parentText" presStyleLbl="node1" presStyleIdx="0" presStyleCnt="5">
        <dgm:presLayoutVars>
          <dgm:chMax val="0"/>
          <dgm:bulletEnabled val="1"/>
        </dgm:presLayoutVars>
      </dgm:prSet>
      <dgm:spPr/>
    </dgm:pt>
    <dgm:pt modelId="{7F4769E7-2140-42D6-B9F0-53392F69A1EA}" type="pres">
      <dgm:prSet presAssocID="{B2B64DE8-5C4A-4357-B237-8067CD841EBC}" presName="childText" presStyleLbl="revTx" presStyleIdx="0" presStyleCnt="3">
        <dgm:presLayoutVars>
          <dgm:bulletEnabled val="1"/>
        </dgm:presLayoutVars>
      </dgm:prSet>
      <dgm:spPr/>
    </dgm:pt>
    <dgm:pt modelId="{BC8F01DB-BFF5-4615-8DCF-FDF26EA2027C}" type="pres">
      <dgm:prSet presAssocID="{1AA28038-C282-47A9-9EE3-5BC6C4BB7280}" presName="parentText" presStyleLbl="node1" presStyleIdx="1" presStyleCnt="5">
        <dgm:presLayoutVars>
          <dgm:chMax val="0"/>
          <dgm:bulletEnabled val="1"/>
        </dgm:presLayoutVars>
      </dgm:prSet>
      <dgm:spPr/>
    </dgm:pt>
    <dgm:pt modelId="{A51688A3-7986-4572-8D50-94D1E40FF5AA}" type="pres">
      <dgm:prSet presAssocID="{1AA28038-C282-47A9-9EE3-5BC6C4BB7280}" presName="childText" presStyleLbl="revTx" presStyleIdx="1" presStyleCnt="3">
        <dgm:presLayoutVars>
          <dgm:bulletEnabled val="1"/>
        </dgm:presLayoutVars>
      </dgm:prSet>
      <dgm:spPr/>
    </dgm:pt>
    <dgm:pt modelId="{FC508F54-9EA2-481E-9F21-1FA0FD7B9062}" type="pres">
      <dgm:prSet presAssocID="{ED52F13D-E53D-4336-9388-5B225C95BBCD}" presName="parentText" presStyleLbl="node1" presStyleIdx="2" presStyleCnt="5">
        <dgm:presLayoutVars>
          <dgm:chMax val="0"/>
          <dgm:bulletEnabled val="1"/>
        </dgm:presLayoutVars>
      </dgm:prSet>
      <dgm:spPr/>
    </dgm:pt>
    <dgm:pt modelId="{61FAC54E-9135-4A06-A1D2-B8C537F8A4F5}" type="pres">
      <dgm:prSet presAssocID="{ED52F13D-E53D-4336-9388-5B225C95BBCD}" presName="childText" presStyleLbl="revTx" presStyleIdx="2" presStyleCnt="3">
        <dgm:presLayoutVars>
          <dgm:bulletEnabled val="1"/>
        </dgm:presLayoutVars>
      </dgm:prSet>
      <dgm:spPr/>
    </dgm:pt>
    <dgm:pt modelId="{1CC25E06-5004-4B75-819B-180661509CDD}" type="pres">
      <dgm:prSet presAssocID="{9F99DE8D-C224-41F5-9E6A-5BE04E0C52DA}" presName="parentText" presStyleLbl="node1" presStyleIdx="3" presStyleCnt="5">
        <dgm:presLayoutVars>
          <dgm:chMax val="0"/>
          <dgm:bulletEnabled val="1"/>
        </dgm:presLayoutVars>
      </dgm:prSet>
      <dgm:spPr/>
    </dgm:pt>
    <dgm:pt modelId="{8F4B1A5C-9682-47F3-B63E-5692CB8044E7}" type="pres">
      <dgm:prSet presAssocID="{531A679B-F2A1-406D-A74C-D001744BF8D0}" presName="spacer" presStyleCnt="0"/>
      <dgm:spPr/>
    </dgm:pt>
    <dgm:pt modelId="{CAEAFAA7-1869-44DC-B6E7-D43705DEDD0E}" type="pres">
      <dgm:prSet presAssocID="{2A29A383-D44C-4504-92B7-EBF4E693D6CC}" presName="parentText" presStyleLbl="node1" presStyleIdx="4" presStyleCnt="5">
        <dgm:presLayoutVars>
          <dgm:chMax val="0"/>
          <dgm:bulletEnabled val="1"/>
        </dgm:presLayoutVars>
      </dgm:prSet>
      <dgm:spPr/>
    </dgm:pt>
  </dgm:ptLst>
  <dgm:cxnLst>
    <dgm:cxn modelId="{2D5D1095-DAD0-4920-932C-C9F13C6D15D1}" srcId="{082474BE-D563-497A-9DF0-1E19730763C5}" destId="{9F99DE8D-C224-41F5-9E6A-5BE04E0C52DA}" srcOrd="3" destOrd="0" parTransId="{F75B525B-3BDC-409A-B661-F4701EADA256}" sibTransId="{531A679B-F2A1-406D-A74C-D001744BF8D0}"/>
    <dgm:cxn modelId="{EDF6E882-78AB-46F8-B1AD-A9F8B9A330E0}" type="presOf" srcId="{9F99DE8D-C224-41F5-9E6A-5BE04E0C52DA}" destId="{1CC25E06-5004-4B75-819B-180661509CDD}" srcOrd="0" destOrd="0" presId="urn:microsoft.com/office/officeart/2005/8/layout/vList2"/>
    <dgm:cxn modelId="{48BDDD07-BB70-4F09-8D40-D1975DE43D59}" type="presOf" srcId="{9FE11A1E-A698-43A9-AA4E-3721C1CFC500}" destId="{7F4769E7-2140-42D6-B9F0-53392F69A1EA}" srcOrd="0" destOrd="0" presId="urn:microsoft.com/office/officeart/2005/8/layout/vList2"/>
    <dgm:cxn modelId="{408768E7-246E-4FAC-9523-F69E9B1BCD40}" srcId="{1AA28038-C282-47A9-9EE3-5BC6C4BB7280}" destId="{B44E5E37-7AA6-4565-87C7-BFE9B91E5AC8}" srcOrd="2" destOrd="0" parTransId="{7095B710-2DBE-43FF-A0F2-A4BF9D6DC811}" sibTransId="{51C8CCE2-692D-4CED-9339-C4F0D46B7802}"/>
    <dgm:cxn modelId="{1E8BD29C-F535-4FCB-8298-8201EF76E476}" srcId="{1AA28038-C282-47A9-9EE3-5BC6C4BB7280}" destId="{43B5B907-7362-4DB7-8082-7D4354D73D96}" srcOrd="0" destOrd="0" parTransId="{3819E46F-6404-48C5-B3E3-AFEE8E9ACC1B}" sibTransId="{F44519D1-0EF1-4DB7-92A2-3E50769BF3DA}"/>
    <dgm:cxn modelId="{7AC0B395-1B4A-4486-B6B8-1FECA80F4BD3}" type="presOf" srcId="{606A0E0C-11A8-4009-B75F-8F39306D2BCB}" destId="{61FAC54E-9135-4A06-A1D2-B8C537F8A4F5}" srcOrd="0" destOrd="1" presId="urn:microsoft.com/office/officeart/2005/8/layout/vList2"/>
    <dgm:cxn modelId="{8F782698-BCA9-4A81-A00F-6EC9F69C53BB}" srcId="{ED52F13D-E53D-4336-9388-5B225C95BBCD}" destId="{606A0E0C-11A8-4009-B75F-8F39306D2BCB}" srcOrd="1" destOrd="0" parTransId="{7F76B0CB-7057-4471-A04C-5554A9A12841}" sibTransId="{322B7390-8DE8-4F93-83B5-BE39A64D39EC}"/>
    <dgm:cxn modelId="{3EB961B5-C87E-4F56-BD7F-EEBD124B1D8A}" srcId="{082474BE-D563-497A-9DF0-1E19730763C5}" destId="{2A29A383-D44C-4504-92B7-EBF4E693D6CC}" srcOrd="4" destOrd="0" parTransId="{4A71F896-22BD-4103-9344-3B57E236D747}" sibTransId="{9395AA5F-4F94-4FFD-87D1-F238E30335DA}"/>
    <dgm:cxn modelId="{408E371B-3A24-4972-8639-AE0201905781}" type="presOf" srcId="{082474BE-D563-497A-9DF0-1E19730763C5}" destId="{3C134CC5-6E58-4571-B797-120D72E1FA65}" srcOrd="0" destOrd="0" presId="urn:microsoft.com/office/officeart/2005/8/layout/vList2"/>
    <dgm:cxn modelId="{2DD78D38-472E-4ED0-846E-2B8CF6ADC834}" type="presOf" srcId="{084D9947-AE33-4399-AEFC-1D4220C17807}" destId="{7F4769E7-2140-42D6-B9F0-53392F69A1EA}" srcOrd="0" destOrd="1" presId="urn:microsoft.com/office/officeart/2005/8/layout/vList2"/>
    <dgm:cxn modelId="{179DF3BC-293E-421C-9CD3-3CEDC09844A9}" srcId="{B2B64DE8-5C4A-4357-B237-8067CD841EBC}" destId="{084D9947-AE33-4399-AEFC-1D4220C17807}" srcOrd="1" destOrd="0" parTransId="{79A2ABF7-6252-4EC6-A041-2EB1C1E1211A}" sibTransId="{36862B75-C464-41C3-91D4-863DD30A6E06}"/>
    <dgm:cxn modelId="{DAB014C2-4507-4442-9EC7-0973700A919D}" type="presOf" srcId="{B44E5E37-7AA6-4565-87C7-BFE9B91E5AC8}" destId="{A51688A3-7986-4572-8D50-94D1E40FF5AA}" srcOrd="0" destOrd="2" presId="urn:microsoft.com/office/officeart/2005/8/layout/vList2"/>
    <dgm:cxn modelId="{B7685C58-845E-406A-A6E4-D2BA90E83347}" srcId="{B2B64DE8-5C4A-4357-B237-8067CD841EBC}" destId="{9FE11A1E-A698-43A9-AA4E-3721C1CFC500}" srcOrd="0" destOrd="0" parTransId="{F36AC203-712D-4C87-8FCF-3C68A8BBEA5A}" sibTransId="{B08EA412-2DBB-4512-857A-B9578734B9DD}"/>
    <dgm:cxn modelId="{15EC75CF-3376-4196-B98B-07015BF519BD}" type="presOf" srcId="{43B5B907-7362-4DB7-8082-7D4354D73D96}" destId="{A51688A3-7986-4572-8D50-94D1E40FF5AA}" srcOrd="0" destOrd="0" presId="urn:microsoft.com/office/officeart/2005/8/layout/vList2"/>
    <dgm:cxn modelId="{16851E98-B91D-432F-9556-12C43EB7B598}" srcId="{ED52F13D-E53D-4336-9388-5B225C95BBCD}" destId="{8AFE76A3-41CC-4E7B-9356-851C35965C7F}" srcOrd="0" destOrd="0" parTransId="{237632B0-258C-4D9A-A7F0-3AFB8C6E1542}" sibTransId="{468C5413-96F4-473F-8FE7-950B24990ED9}"/>
    <dgm:cxn modelId="{FE0F2F40-A475-4A8E-9A16-5CC3B5C8173F}" type="presOf" srcId="{8EDB22DD-EF64-4DD5-87A2-534DD0A5A662}" destId="{61FAC54E-9135-4A06-A1D2-B8C537F8A4F5}" srcOrd="0" destOrd="2" presId="urn:microsoft.com/office/officeart/2005/8/layout/vList2"/>
    <dgm:cxn modelId="{F62139FA-EE2B-4BE7-97FA-344A521EC125}" srcId="{ED52F13D-E53D-4336-9388-5B225C95BBCD}" destId="{8EDB22DD-EF64-4DD5-87A2-534DD0A5A662}" srcOrd="2" destOrd="0" parTransId="{C1BDAF7C-09B9-499B-8C23-2879BB85F72D}" sibTransId="{98CEF215-4B47-4B8A-9251-CF273C8337F1}"/>
    <dgm:cxn modelId="{926110BE-8FE3-4FA3-A12A-40D247759794}" type="presOf" srcId="{B2B64DE8-5C4A-4357-B237-8067CD841EBC}" destId="{55610933-D8F8-47BC-A531-83A4ABA713F8}" srcOrd="0" destOrd="0" presId="urn:microsoft.com/office/officeart/2005/8/layout/vList2"/>
    <dgm:cxn modelId="{118EF700-11F0-4CCD-A520-D1AFA6D91244}" type="presOf" srcId="{48F51229-723C-45E0-8E1F-4F417A6BAD70}" destId="{A51688A3-7986-4572-8D50-94D1E40FF5AA}" srcOrd="0" destOrd="1" presId="urn:microsoft.com/office/officeart/2005/8/layout/vList2"/>
    <dgm:cxn modelId="{D25A35FE-50F8-4338-A84B-B0E19C43BAEA}" type="presOf" srcId="{ED52F13D-E53D-4336-9388-5B225C95BBCD}" destId="{FC508F54-9EA2-481E-9F21-1FA0FD7B9062}" srcOrd="0" destOrd="0" presId="urn:microsoft.com/office/officeart/2005/8/layout/vList2"/>
    <dgm:cxn modelId="{A3074117-4911-49DB-95DC-B0DD40885952}" srcId="{082474BE-D563-497A-9DF0-1E19730763C5}" destId="{B2B64DE8-5C4A-4357-B237-8067CD841EBC}" srcOrd="0" destOrd="0" parTransId="{DD94F347-6031-4E50-8A24-966D269CDF4B}" sibTransId="{364C933A-44A5-42AC-A292-3A3D2D4A546B}"/>
    <dgm:cxn modelId="{7932F32C-983A-4D3F-AB8A-76EFB7A20BFD}" srcId="{082474BE-D563-497A-9DF0-1E19730763C5}" destId="{1AA28038-C282-47A9-9EE3-5BC6C4BB7280}" srcOrd="1" destOrd="0" parTransId="{0C3C1CAE-C8C3-4D73-8118-895F5B8DE8F5}" sibTransId="{C62BC1D4-3018-4C0B-9DB8-9BE53D602963}"/>
    <dgm:cxn modelId="{ACD85CDA-407E-46B4-8740-4A71C6743119}" type="presOf" srcId="{1AA28038-C282-47A9-9EE3-5BC6C4BB7280}" destId="{BC8F01DB-BFF5-4615-8DCF-FDF26EA2027C}" srcOrd="0" destOrd="0" presId="urn:microsoft.com/office/officeart/2005/8/layout/vList2"/>
    <dgm:cxn modelId="{18D9F00E-330C-4AC3-A7D6-3A67EDBC1400}" type="presOf" srcId="{2A29A383-D44C-4504-92B7-EBF4E693D6CC}" destId="{CAEAFAA7-1869-44DC-B6E7-D43705DEDD0E}" srcOrd="0" destOrd="0" presId="urn:microsoft.com/office/officeart/2005/8/layout/vList2"/>
    <dgm:cxn modelId="{766439B4-280B-42AB-AFFB-AC35DE53AEA3}" type="presOf" srcId="{8AFE76A3-41CC-4E7B-9356-851C35965C7F}" destId="{61FAC54E-9135-4A06-A1D2-B8C537F8A4F5}" srcOrd="0" destOrd="0" presId="urn:microsoft.com/office/officeart/2005/8/layout/vList2"/>
    <dgm:cxn modelId="{AEE8C6AA-6D05-426D-98B2-1004B48C0C75}" srcId="{1AA28038-C282-47A9-9EE3-5BC6C4BB7280}" destId="{48F51229-723C-45E0-8E1F-4F417A6BAD70}" srcOrd="1" destOrd="0" parTransId="{50CC302B-222B-4C25-8BC2-BDBADC432195}" sibTransId="{F38101D1-2998-490D-9F1C-772C22D629FB}"/>
    <dgm:cxn modelId="{9E74BDE7-98E0-43DE-B39D-97278EEF5B8C}" srcId="{082474BE-D563-497A-9DF0-1E19730763C5}" destId="{ED52F13D-E53D-4336-9388-5B225C95BBCD}" srcOrd="2" destOrd="0" parTransId="{A650D907-0EE3-4DCC-AACE-D8EF4C8E0B32}" sibTransId="{32CBB634-9C40-43FA-A986-10B2534C1E63}"/>
    <dgm:cxn modelId="{3499C722-4A2E-4D45-87C0-2E018CFF80E0}" type="presParOf" srcId="{3C134CC5-6E58-4571-B797-120D72E1FA65}" destId="{55610933-D8F8-47BC-A531-83A4ABA713F8}" srcOrd="0" destOrd="0" presId="urn:microsoft.com/office/officeart/2005/8/layout/vList2"/>
    <dgm:cxn modelId="{DECD9784-AC5A-4F9D-BCF4-519CD49B518C}" type="presParOf" srcId="{3C134CC5-6E58-4571-B797-120D72E1FA65}" destId="{7F4769E7-2140-42D6-B9F0-53392F69A1EA}" srcOrd="1" destOrd="0" presId="urn:microsoft.com/office/officeart/2005/8/layout/vList2"/>
    <dgm:cxn modelId="{A4B3A5CF-C27C-4C5C-82E3-034B4DF9EFC8}" type="presParOf" srcId="{3C134CC5-6E58-4571-B797-120D72E1FA65}" destId="{BC8F01DB-BFF5-4615-8DCF-FDF26EA2027C}" srcOrd="2" destOrd="0" presId="urn:microsoft.com/office/officeart/2005/8/layout/vList2"/>
    <dgm:cxn modelId="{660B869F-D42A-47B4-BAEF-493087E5D195}" type="presParOf" srcId="{3C134CC5-6E58-4571-B797-120D72E1FA65}" destId="{A51688A3-7986-4572-8D50-94D1E40FF5AA}" srcOrd="3" destOrd="0" presId="urn:microsoft.com/office/officeart/2005/8/layout/vList2"/>
    <dgm:cxn modelId="{91EDF781-5257-4C2E-A71B-742CD0067D5C}" type="presParOf" srcId="{3C134CC5-6E58-4571-B797-120D72E1FA65}" destId="{FC508F54-9EA2-481E-9F21-1FA0FD7B9062}" srcOrd="4" destOrd="0" presId="urn:microsoft.com/office/officeart/2005/8/layout/vList2"/>
    <dgm:cxn modelId="{1D04F294-6520-4B59-BF9F-8075FAFED392}" type="presParOf" srcId="{3C134CC5-6E58-4571-B797-120D72E1FA65}" destId="{61FAC54E-9135-4A06-A1D2-B8C537F8A4F5}" srcOrd="5" destOrd="0" presId="urn:microsoft.com/office/officeart/2005/8/layout/vList2"/>
    <dgm:cxn modelId="{AABF3B03-D6A3-4569-A24D-3B25B6C62F1F}" type="presParOf" srcId="{3C134CC5-6E58-4571-B797-120D72E1FA65}" destId="{1CC25E06-5004-4B75-819B-180661509CDD}" srcOrd="6" destOrd="0" presId="urn:microsoft.com/office/officeart/2005/8/layout/vList2"/>
    <dgm:cxn modelId="{34716822-ABB1-483D-8B96-5D53423A2E7B}" type="presParOf" srcId="{3C134CC5-6E58-4571-B797-120D72E1FA65}" destId="{8F4B1A5C-9682-47F3-B63E-5692CB8044E7}" srcOrd="7" destOrd="0" presId="urn:microsoft.com/office/officeart/2005/8/layout/vList2"/>
    <dgm:cxn modelId="{296C87DA-682E-4F1D-8700-236587E87649}" type="presParOf" srcId="{3C134CC5-6E58-4571-B797-120D72E1FA65}" destId="{CAEAFAA7-1869-44DC-B6E7-D43705DEDD0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82474BE-D563-497A-9DF0-1E19730763C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60E2C032-505B-4632-9484-04B4829304E4}">
      <dgm:prSet/>
      <dgm:spPr/>
      <dgm:t>
        <a:bodyPr/>
        <a:lstStyle/>
        <a:p>
          <a:r>
            <a:rPr lang="en-US" dirty="0" smtClean="0"/>
            <a:t>The architectural model is derived from three sources</a:t>
          </a:r>
          <a:endParaRPr lang="en-US" dirty="0"/>
        </a:p>
      </dgm:t>
    </dgm:pt>
    <dgm:pt modelId="{36F886E0-2BDA-4CB1-AF13-DAC0DC3C287D}" type="parTrans" cxnId="{C6BA8E6A-FF38-4B8A-9FF8-4D92C5258B28}">
      <dgm:prSet/>
      <dgm:spPr/>
      <dgm:t>
        <a:bodyPr/>
        <a:lstStyle/>
        <a:p>
          <a:endParaRPr lang="en-US"/>
        </a:p>
      </dgm:t>
    </dgm:pt>
    <dgm:pt modelId="{4FD97354-D1B2-4023-905D-EE7F822957F6}" type="sibTrans" cxnId="{C6BA8E6A-FF38-4B8A-9FF8-4D92C5258B28}">
      <dgm:prSet/>
      <dgm:spPr/>
      <dgm:t>
        <a:bodyPr/>
        <a:lstStyle/>
        <a:p>
          <a:endParaRPr lang="en-US"/>
        </a:p>
      </dgm:t>
    </dgm:pt>
    <dgm:pt modelId="{52AA4419-2B54-49C5-8062-72ACE460CD59}">
      <dgm:prSet/>
      <dgm:spPr/>
      <dgm:t>
        <a:bodyPr/>
        <a:lstStyle/>
        <a:p>
          <a:r>
            <a:rPr lang="en-US" dirty="0" smtClean="0"/>
            <a:t>Information about the application domain for the software to be built</a:t>
          </a:r>
          <a:endParaRPr lang="en-US" dirty="0"/>
        </a:p>
      </dgm:t>
    </dgm:pt>
    <dgm:pt modelId="{B4F053A6-E248-4369-9A5B-408C3F20FC72}" type="parTrans" cxnId="{0EC9F47E-CD28-4F92-89FE-5A44CD9FC906}">
      <dgm:prSet/>
      <dgm:spPr/>
      <dgm:t>
        <a:bodyPr/>
        <a:lstStyle/>
        <a:p>
          <a:endParaRPr lang="en-US"/>
        </a:p>
      </dgm:t>
    </dgm:pt>
    <dgm:pt modelId="{35CE544A-DB57-4A42-B2FA-B49E3CE5DD84}" type="sibTrans" cxnId="{0EC9F47E-CD28-4F92-89FE-5A44CD9FC906}">
      <dgm:prSet/>
      <dgm:spPr/>
      <dgm:t>
        <a:bodyPr/>
        <a:lstStyle/>
        <a:p>
          <a:endParaRPr lang="en-US"/>
        </a:p>
      </dgm:t>
    </dgm:pt>
    <dgm:pt modelId="{05880707-C74C-499A-A03D-EB9C40684FC4}">
      <dgm:prSet/>
      <dgm:spPr/>
      <dgm:t>
        <a:bodyPr/>
        <a:lstStyle/>
        <a:p>
          <a:r>
            <a:rPr lang="en-US" dirty="0" smtClean="0"/>
            <a:t>Specific requirements model elements such as data flow diagrams or analysis classes, their relationships and collaborations for the problem at hand and</a:t>
          </a:r>
          <a:endParaRPr lang="en-US" dirty="0"/>
        </a:p>
      </dgm:t>
    </dgm:pt>
    <dgm:pt modelId="{108E8378-93D3-418C-8888-8C3A634AB2F8}" type="parTrans" cxnId="{403B5AFE-9317-40CD-90E5-096BB117E8D4}">
      <dgm:prSet/>
      <dgm:spPr/>
      <dgm:t>
        <a:bodyPr/>
        <a:lstStyle/>
        <a:p>
          <a:endParaRPr lang="en-US"/>
        </a:p>
      </dgm:t>
    </dgm:pt>
    <dgm:pt modelId="{F54A3FDE-FC5A-4AF7-A17C-8277356FF306}" type="sibTrans" cxnId="{403B5AFE-9317-40CD-90E5-096BB117E8D4}">
      <dgm:prSet/>
      <dgm:spPr/>
      <dgm:t>
        <a:bodyPr/>
        <a:lstStyle/>
        <a:p>
          <a:endParaRPr lang="en-US"/>
        </a:p>
      </dgm:t>
    </dgm:pt>
    <dgm:pt modelId="{49DEDC49-3B4E-41FF-BE4C-A2EF9581682D}">
      <dgm:prSet/>
      <dgm:spPr/>
      <dgm:t>
        <a:bodyPr/>
        <a:lstStyle/>
        <a:p>
          <a:r>
            <a:rPr lang="en-US" dirty="0" smtClean="0"/>
            <a:t>The availability of architectural patterns and styles</a:t>
          </a:r>
          <a:endParaRPr lang="en-US" dirty="0"/>
        </a:p>
      </dgm:t>
    </dgm:pt>
    <dgm:pt modelId="{46442332-D4ED-4A8C-9D6D-249B7CDA5220}" type="parTrans" cxnId="{6FE93E19-DB88-4E65-9651-0F086D495FD5}">
      <dgm:prSet/>
      <dgm:spPr/>
      <dgm:t>
        <a:bodyPr/>
        <a:lstStyle/>
        <a:p>
          <a:endParaRPr lang="en-US"/>
        </a:p>
      </dgm:t>
    </dgm:pt>
    <dgm:pt modelId="{DFFF5556-13AF-42E2-9E32-072F7AEDA8D9}" type="sibTrans" cxnId="{6FE93E19-DB88-4E65-9651-0F086D495FD5}">
      <dgm:prSet/>
      <dgm:spPr/>
      <dgm:t>
        <a:bodyPr/>
        <a:lstStyle/>
        <a:p>
          <a:endParaRPr lang="en-US"/>
        </a:p>
      </dgm:t>
    </dgm:pt>
    <dgm:pt modelId="{A8281141-C212-4BD9-9742-23B5EF1EBACC}" type="pres">
      <dgm:prSet presAssocID="{082474BE-D563-497A-9DF0-1E19730763C5}" presName="Name0" presStyleCnt="0">
        <dgm:presLayoutVars>
          <dgm:dir/>
          <dgm:animLvl val="lvl"/>
          <dgm:resizeHandles val="exact"/>
        </dgm:presLayoutVars>
      </dgm:prSet>
      <dgm:spPr/>
      <dgm:t>
        <a:bodyPr/>
        <a:lstStyle/>
        <a:p>
          <a:endParaRPr lang="en-US"/>
        </a:p>
      </dgm:t>
    </dgm:pt>
    <dgm:pt modelId="{22AEB707-8D69-48A3-9CF6-36ADDFCAF9A6}" type="pres">
      <dgm:prSet presAssocID="{60E2C032-505B-4632-9484-04B4829304E4}" presName="linNode" presStyleCnt="0"/>
      <dgm:spPr/>
    </dgm:pt>
    <dgm:pt modelId="{0A6FCF25-8206-46DC-AE08-302147BB43F0}" type="pres">
      <dgm:prSet presAssocID="{60E2C032-505B-4632-9484-04B4829304E4}" presName="parentText" presStyleLbl="node1" presStyleIdx="0" presStyleCnt="1">
        <dgm:presLayoutVars>
          <dgm:chMax val="1"/>
          <dgm:bulletEnabled val="1"/>
        </dgm:presLayoutVars>
      </dgm:prSet>
      <dgm:spPr/>
    </dgm:pt>
    <dgm:pt modelId="{A9AD0647-3D18-4360-80CE-E7521B3995F5}" type="pres">
      <dgm:prSet presAssocID="{60E2C032-505B-4632-9484-04B4829304E4}" presName="descendantText" presStyleLbl="alignAccFollowNode1" presStyleIdx="0" presStyleCnt="1">
        <dgm:presLayoutVars>
          <dgm:bulletEnabled val="1"/>
        </dgm:presLayoutVars>
      </dgm:prSet>
      <dgm:spPr/>
    </dgm:pt>
  </dgm:ptLst>
  <dgm:cxnLst>
    <dgm:cxn modelId="{403B5AFE-9317-40CD-90E5-096BB117E8D4}" srcId="{60E2C032-505B-4632-9484-04B4829304E4}" destId="{05880707-C74C-499A-A03D-EB9C40684FC4}" srcOrd="1" destOrd="0" parTransId="{108E8378-93D3-418C-8888-8C3A634AB2F8}" sibTransId="{F54A3FDE-FC5A-4AF7-A17C-8277356FF306}"/>
    <dgm:cxn modelId="{52D08D18-AAA4-46A7-ADD7-5CCF8FDF3334}" type="presOf" srcId="{082474BE-D563-497A-9DF0-1E19730763C5}" destId="{A8281141-C212-4BD9-9742-23B5EF1EBACC}" srcOrd="0" destOrd="0" presId="urn:microsoft.com/office/officeart/2005/8/layout/vList5"/>
    <dgm:cxn modelId="{6FE93E19-DB88-4E65-9651-0F086D495FD5}" srcId="{60E2C032-505B-4632-9484-04B4829304E4}" destId="{49DEDC49-3B4E-41FF-BE4C-A2EF9581682D}" srcOrd="2" destOrd="0" parTransId="{46442332-D4ED-4A8C-9D6D-249B7CDA5220}" sibTransId="{DFFF5556-13AF-42E2-9E32-072F7AEDA8D9}"/>
    <dgm:cxn modelId="{49D8FFE7-DF62-42D6-80EE-17271BDF4403}" type="presOf" srcId="{52AA4419-2B54-49C5-8062-72ACE460CD59}" destId="{A9AD0647-3D18-4360-80CE-E7521B3995F5}" srcOrd="0" destOrd="0" presId="urn:microsoft.com/office/officeart/2005/8/layout/vList5"/>
    <dgm:cxn modelId="{C6BA8E6A-FF38-4B8A-9FF8-4D92C5258B28}" srcId="{082474BE-D563-497A-9DF0-1E19730763C5}" destId="{60E2C032-505B-4632-9484-04B4829304E4}" srcOrd="0" destOrd="0" parTransId="{36F886E0-2BDA-4CB1-AF13-DAC0DC3C287D}" sibTransId="{4FD97354-D1B2-4023-905D-EE7F822957F6}"/>
    <dgm:cxn modelId="{DCE70755-F439-472D-A9C9-81AC84714CB3}" type="presOf" srcId="{49DEDC49-3B4E-41FF-BE4C-A2EF9581682D}" destId="{A9AD0647-3D18-4360-80CE-E7521B3995F5}" srcOrd="0" destOrd="2" presId="urn:microsoft.com/office/officeart/2005/8/layout/vList5"/>
    <dgm:cxn modelId="{303F6BE9-F194-4658-B0C1-C47077AEA2DA}" type="presOf" srcId="{60E2C032-505B-4632-9484-04B4829304E4}" destId="{0A6FCF25-8206-46DC-AE08-302147BB43F0}" srcOrd="0" destOrd="0" presId="urn:microsoft.com/office/officeart/2005/8/layout/vList5"/>
    <dgm:cxn modelId="{0EC9F47E-CD28-4F92-89FE-5A44CD9FC906}" srcId="{60E2C032-505B-4632-9484-04B4829304E4}" destId="{52AA4419-2B54-49C5-8062-72ACE460CD59}" srcOrd="0" destOrd="0" parTransId="{B4F053A6-E248-4369-9A5B-408C3F20FC72}" sibTransId="{35CE544A-DB57-4A42-B2FA-B49E3CE5DD84}"/>
    <dgm:cxn modelId="{52E80F76-5246-4898-BA56-B1C47C0F7599}" type="presOf" srcId="{05880707-C74C-499A-A03D-EB9C40684FC4}" destId="{A9AD0647-3D18-4360-80CE-E7521B3995F5}" srcOrd="0" destOrd="1" presId="urn:microsoft.com/office/officeart/2005/8/layout/vList5"/>
    <dgm:cxn modelId="{506E3630-A20C-41D7-8B6B-7A33CBD03414}" type="presParOf" srcId="{A8281141-C212-4BD9-9742-23B5EF1EBACC}" destId="{22AEB707-8D69-48A3-9CF6-36ADDFCAF9A6}" srcOrd="0" destOrd="0" presId="urn:microsoft.com/office/officeart/2005/8/layout/vList5"/>
    <dgm:cxn modelId="{A28FA1B2-ECBE-4BE6-A8B8-0DDB09EA6C71}" type="presParOf" srcId="{22AEB707-8D69-48A3-9CF6-36ADDFCAF9A6}" destId="{0A6FCF25-8206-46DC-AE08-302147BB43F0}" srcOrd="0" destOrd="0" presId="urn:microsoft.com/office/officeart/2005/8/layout/vList5"/>
    <dgm:cxn modelId="{0CCF918D-4E91-4ACD-976D-8101347BC516}" type="presParOf" srcId="{22AEB707-8D69-48A3-9CF6-36ADDFCAF9A6}" destId="{A9AD0647-3D18-4360-80CE-E7521B3995F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82474BE-D563-497A-9DF0-1E19730763C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A8281141-C212-4BD9-9742-23B5EF1EBACC}" type="pres">
      <dgm:prSet presAssocID="{082474BE-D563-497A-9DF0-1E19730763C5}" presName="Name0" presStyleCnt="0">
        <dgm:presLayoutVars>
          <dgm:dir/>
          <dgm:animLvl val="lvl"/>
          <dgm:resizeHandles val="exact"/>
        </dgm:presLayoutVars>
      </dgm:prSet>
      <dgm:spPr/>
      <dgm:t>
        <a:bodyPr/>
        <a:lstStyle/>
        <a:p>
          <a:endParaRPr lang="en-US"/>
        </a:p>
      </dgm:t>
    </dgm:pt>
  </dgm:ptLst>
  <dgm:cxnLst>
    <dgm:cxn modelId="{EF73863A-2F54-4948-8D99-B51517C995F2}" type="presOf" srcId="{082474BE-D563-497A-9DF0-1E19730763C5}" destId="{A8281141-C212-4BD9-9742-23B5EF1EBAC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2474BE-D563-497A-9DF0-1E19730763C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C14C32C-7D6E-4EF8-918E-036257506358}">
      <dgm:prSet/>
      <dgm:spPr/>
      <dgm:t>
        <a:bodyPr/>
        <a:lstStyle/>
        <a:p>
          <a:r>
            <a:rPr lang="en-US" b="0" i="0" dirty="0" smtClean="0"/>
            <a:t>A design should exhibit an architecture that</a:t>
          </a:r>
          <a:endParaRPr lang="en-US" dirty="0"/>
        </a:p>
      </dgm:t>
    </dgm:pt>
    <dgm:pt modelId="{F95D38A1-2D18-4FE8-933A-C941AFF6B275}" type="parTrans" cxnId="{6A21208F-4EE8-433D-B63F-673193FA7FF2}">
      <dgm:prSet/>
      <dgm:spPr/>
      <dgm:t>
        <a:bodyPr/>
        <a:lstStyle/>
        <a:p>
          <a:endParaRPr lang="en-US"/>
        </a:p>
      </dgm:t>
    </dgm:pt>
    <dgm:pt modelId="{64D6030B-ED48-4BD5-B086-C5C0E491F398}" type="sibTrans" cxnId="{6A21208F-4EE8-433D-B63F-673193FA7FF2}">
      <dgm:prSet/>
      <dgm:spPr/>
      <dgm:t>
        <a:bodyPr/>
        <a:lstStyle/>
        <a:p>
          <a:endParaRPr lang="en-US"/>
        </a:p>
      </dgm:t>
    </dgm:pt>
    <dgm:pt modelId="{321A9844-6F54-4F60-AAF4-6DFB2CC0868D}">
      <dgm:prSet/>
      <dgm:spPr/>
      <dgm:t>
        <a:bodyPr/>
        <a:lstStyle/>
        <a:p>
          <a:r>
            <a:rPr lang="en-US" b="0" i="0" dirty="0" smtClean="0"/>
            <a:t>thereby facilitating implementation and testing.</a:t>
          </a:r>
          <a:r>
            <a:rPr lang="en-US" b="1" i="0" dirty="0" smtClean="0"/>
            <a:t> </a:t>
          </a:r>
          <a:endParaRPr lang="en-US" dirty="0"/>
        </a:p>
      </dgm:t>
    </dgm:pt>
    <dgm:pt modelId="{ED3B4B38-FAF7-47E9-9692-769BF1F52522}" type="parTrans" cxnId="{6B43A790-7A39-4F75-96C9-84B4E9474855}">
      <dgm:prSet/>
      <dgm:spPr/>
    </dgm:pt>
    <dgm:pt modelId="{5537B58F-F4A1-4241-AADC-ED0478D18697}" type="sibTrans" cxnId="{6B43A790-7A39-4F75-96C9-84B4E9474855}">
      <dgm:prSet/>
      <dgm:spPr/>
    </dgm:pt>
    <dgm:pt modelId="{F994D998-C002-47A3-A249-AB68B846EE37}">
      <dgm:prSet/>
      <dgm:spPr/>
      <dgm:t>
        <a:bodyPr/>
        <a:lstStyle/>
        <a:p>
          <a:r>
            <a:rPr lang="en-US" b="0" i="0" dirty="0" smtClean="0"/>
            <a:t>(a) has been created using recognizable architectural styles or patterns, </a:t>
          </a:r>
          <a:endParaRPr lang="en-US" dirty="0"/>
        </a:p>
      </dgm:t>
    </dgm:pt>
    <dgm:pt modelId="{880BC54E-DB71-4E2F-8E40-36B5BBF5FED6}" type="parTrans" cxnId="{83DC3F23-53B9-48E2-BFB6-9073C8DF4474}">
      <dgm:prSet/>
      <dgm:spPr/>
    </dgm:pt>
    <dgm:pt modelId="{E5D0AEB1-4DCB-4707-86D2-3BE63F86EA6D}" type="sibTrans" cxnId="{83DC3F23-53B9-48E2-BFB6-9073C8DF4474}">
      <dgm:prSet/>
      <dgm:spPr/>
    </dgm:pt>
    <dgm:pt modelId="{84614CC3-5D89-4E01-8C42-5AAD128CDFC5}">
      <dgm:prSet/>
      <dgm:spPr/>
      <dgm:t>
        <a:bodyPr/>
        <a:lstStyle/>
        <a:p>
          <a:r>
            <a:rPr lang="en-US" b="0" i="0" dirty="0" smtClean="0"/>
            <a:t>(b) is composed of components that exhibit good design characteristics and</a:t>
          </a:r>
          <a:endParaRPr lang="en-US" dirty="0"/>
        </a:p>
      </dgm:t>
    </dgm:pt>
    <dgm:pt modelId="{F7DB97EA-D1FB-4B81-B06E-90E0E3B904A9}" type="parTrans" cxnId="{0BE56E52-EDDD-4C51-A957-AA00DD8F3F08}">
      <dgm:prSet/>
      <dgm:spPr/>
    </dgm:pt>
    <dgm:pt modelId="{F4716EAC-3B7C-4458-8219-D8D98E901FBB}" type="sibTrans" cxnId="{0BE56E52-EDDD-4C51-A957-AA00DD8F3F08}">
      <dgm:prSet/>
      <dgm:spPr/>
    </dgm:pt>
    <dgm:pt modelId="{380E3A5D-4E11-4A2D-977C-D8D5235FB419}">
      <dgm:prSet/>
      <dgm:spPr/>
      <dgm:t>
        <a:bodyPr/>
        <a:lstStyle/>
        <a:p>
          <a:r>
            <a:rPr lang="en-US" b="0" i="0" dirty="0" smtClean="0"/>
            <a:t>(c) can be implemented in an evolutionary fashion</a:t>
          </a:r>
          <a:endParaRPr lang="en-US" dirty="0"/>
        </a:p>
      </dgm:t>
    </dgm:pt>
    <dgm:pt modelId="{6C6ABF2C-C342-40ED-8C87-BF790B15EF2C}" type="parTrans" cxnId="{30C9B8F9-5E29-4BD7-974A-708DFD8572AD}">
      <dgm:prSet/>
      <dgm:spPr/>
    </dgm:pt>
    <dgm:pt modelId="{3920AA19-C96A-4386-B6EE-E9512BA13DFF}" type="sibTrans" cxnId="{30C9B8F9-5E29-4BD7-974A-708DFD8572AD}">
      <dgm:prSet/>
      <dgm:spPr/>
    </dgm:pt>
    <dgm:pt modelId="{BB9AC832-314E-47CC-84E0-96D842103FD0}" type="pres">
      <dgm:prSet presAssocID="{082474BE-D563-497A-9DF0-1E19730763C5}" presName="linear" presStyleCnt="0">
        <dgm:presLayoutVars>
          <dgm:animLvl val="lvl"/>
          <dgm:resizeHandles val="exact"/>
        </dgm:presLayoutVars>
      </dgm:prSet>
      <dgm:spPr/>
      <dgm:t>
        <a:bodyPr/>
        <a:lstStyle/>
        <a:p>
          <a:endParaRPr lang="en-US"/>
        </a:p>
      </dgm:t>
    </dgm:pt>
    <dgm:pt modelId="{E46CC2B7-44A4-482C-AE63-F11466300EF7}" type="pres">
      <dgm:prSet presAssocID="{DC14C32C-7D6E-4EF8-918E-036257506358}" presName="parentText" presStyleLbl="node1" presStyleIdx="0" presStyleCnt="2">
        <dgm:presLayoutVars>
          <dgm:chMax val="0"/>
          <dgm:bulletEnabled val="1"/>
        </dgm:presLayoutVars>
      </dgm:prSet>
      <dgm:spPr/>
      <dgm:t>
        <a:bodyPr/>
        <a:lstStyle/>
        <a:p>
          <a:endParaRPr lang="en-US"/>
        </a:p>
      </dgm:t>
    </dgm:pt>
    <dgm:pt modelId="{98EF5189-ABD0-40E1-9C55-3C3A5FDFB583}" type="pres">
      <dgm:prSet presAssocID="{DC14C32C-7D6E-4EF8-918E-036257506358}" presName="childText" presStyleLbl="revTx" presStyleIdx="0" presStyleCnt="1">
        <dgm:presLayoutVars>
          <dgm:bulletEnabled val="1"/>
        </dgm:presLayoutVars>
      </dgm:prSet>
      <dgm:spPr/>
      <dgm:t>
        <a:bodyPr/>
        <a:lstStyle/>
        <a:p>
          <a:endParaRPr lang="en-US"/>
        </a:p>
      </dgm:t>
    </dgm:pt>
    <dgm:pt modelId="{F61C9C28-BE96-4FEC-8147-BFC71AAF44D6}" type="pres">
      <dgm:prSet presAssocID="{321A9844-6F54-4F60-AAF4-6DFB2CC0868D}" presName="parentText" presStyleLbl="node1" presStyleIdx="1" presStyleCnt="2">
        <dgm:presLayoutVars>
          <dgm:chMax val="0"/>
          <dgm:bulletEnabled val="1"/>
        </dgm:presLayoutVars>
      </dgm:prSet>
      <dgm:spPr/>
      <dgm:t>
        <a:bodyPr/>
        <a:lstStyle/>
        <a:p>
          <a:endParaRPr lang="en-US"/>
        </a:p>
      </dgm:t>
    </dgm:pt>
  </dgm:ptLst>
  <dgm:cxnLst>
    <dgm:cxn modelId="{30C9B8F9-5E29-4BD7-974A-708DFD8572AD}" srcId="{DC14C32C-7D6E-4EF8-918E-036257506358}" destId="{380E3A5D-4E11-4A2D-977C-D8D5235FB419}" srcOrd="2" destOrd="0" parTransId="{6C6ABF2C-C342-40ED-8C87-BF790B15EF2C}" sibTransId="{3920AA19-C96A-4386-B6EE-E9512BA13DFF}"/>
    <dgm:cxn modelId="{64C92548-64D2-4438-9D2C-CBF7B9BE94B7}" type="presOf" srcId="{DC14C32C-7D6E-4EF8-918E-036257506358}" destId="{E46CC2B7-44A4-482C-AE63-F11466300EF7}" srcOrd="0" destOrd="0" presId="urn:microsoft.com/office/officeart/2005/8/layout/vList2"/>
    <dgm:cxn modelId="{83DC3F23-53B9-48E2-BFB6-9073C8DF4474}" srcId="{DC14C32C-7D6E-4EF8-918E-036257506358}" destId="{F994D998-C002-47A3-A249-AB68B846EE37}" srcOrd="0" destOrd="0" parTransId="{880BC54E-DB71-4E2F-8E40-36B5BBF5FED6}" sibTransId="{E5D0AEB1-4DCB-4707-86D2-3BE63F86EA6D}"/>
    <dgm:cxn modelId="{4FFF982E-2F8E-47F1-9DBC-E0948C336F68}" type="presOf" srcId="{321A9844-6F54-4F60-AAF4-6DFB2CC0868D}" destId="{F61C9C28-BE96-4FEC-8147-BFC71AAF44D6}" srcOrd="0" destOrd="0" presId="urn:microsoft.com/office/officeart/2005/8/layout/vList2"/>
    <dgm:cxn modelId="{6B43A790-7A39-4F75-96C9-84B4E9474855}" srcId="{082474BE-D563-497A-9DF0-1E19730763C5}" destId="{321A9844-6F54-4F60-AAF4-6DFB2CC0868D}" srcOrd="1" destOrd="0" parTransId="{ED3B4B38-FAF7-47E9-9692-769BF1F52522}" sibTransId="{5537B58F-F4A1-4241-AADC-ED0478D18697}"/>
    <dgm:cxn modelId="{07A0C5AD-F59D-4FD2-A033-E08AF27E2D9A}" type="presOf" srcId="{F994D998-C002-47A3-A249-AB68B846EE37}" destId="{98EF5189-ABD0-40E1-9C55-3C3A5FDFB583}" srcOrd="0" destOrd="0" presId="urn:microsoft.com/office/officeart/2005/8/layout/vList2"/>
    <dgm:cxn modelId="{A2A0BBB8-3818-4D17-AD3C-4468E41CEC03}" type="presOf" srcId="{84614CC3-5D89-4E01-8C42-5AAD128CDFC5}" destId="{98EF5189-ABD0-40E1-9C55-3C3A5FDFB583}" srcOrd="0" destOrd="1" presId="urn:microsoft.com/office/officeart/2005/8/layout/vList2"/>
    <dgm:cxn modelId="{0BE56E52-EDDD-4C51-A957-AA00DD8F3F08}" srcId="{DC14C32C-7D6E-4EF8-918E-036257506358}" destId="{84614CC3-5D89-4E01-8C42-5AAD128CDFC5}" srcOrd="1" destOrd="0" parTransId="{F7DB97EA-D1FB-4B81-B06E-90E0E3B904A9}" sibTransId="{F4716EAC-3B7C-4458-8219-D8D98E901FBB}"/>
    <dgm:cxn modelId="{B226AA6A-A035-4EF8-BCE0-FFF2AA93AE79}" type="presOf" srcId="{380E3A5D-4E11-4A2D-977C-D8D5235FB419}" destId="{98EF5189-ABD0-40E1-9C55-3C3A5FDFB583}" srcOrd="0" destOrd="2" presId="urn:microsoft.com/office/officeart/2005/8/layout/vList2"/>
    <dgm:cxn modelId="{FD767EF4-1332-44B2-B3D7-69BCD640A7A2}" type="presOf" srcId="{082474BE-D563-497A-9DF0-1E19730763C5}" destId="{BB9AC832-314E-47CC-84E0-96D842103FD0}" srcOrd="0" destOrd="0" presId="urn:microsoft.com/office/officeart/2005/8/layout/vList2"/>
    <dgm:cxn modelId="{6A21208F-4EE8-433D-B63F-673193FA7FF2}" srcId="{082474BE-D563-497A-9DF0-1E19730763C5}" destId="{DC14C32C-7D6E-4EF8-918E-036257506358}" srcOrd="0" destOrd="0" parTransId="{F95D38A1-2D18-4FE8-933A-C941AFF6B275}" sibTransId="{64D6030B-ED48-4BD5-B086-C5C0E491F398}"/>
    <dgm:cxn modelId="{A52FEE54-6055-4836-86D3-D70564CB7FF8}" type="presParOf" srcId="{BB9AC832-314E-47CC-84E0-96D842103FD0}" destId="{E46CC2B7-44A4-482C-AE63-F11466300EF7}" srcOrd="0" destOrd="0" presId="urn:microsoft.com/office/officeart/2005/8/layout/vList2"/>
    <dgm:cxn modelId="{98B55167-98C8-4A60-8DFA-C0F00481F97E}" type="presParOf" srcId="{BB9AC832-314E-47CC-84E0-96D842103FD0}" destId="{98EF5189-ABD0-40E1-9C55-3C3A5FDFB583}" srcOrd="1" destOrd="0" presId="urn:microsoft.com/office/officeart/2005/8/layout/vList2"/>
    <dgm:cxn modelId="{3F7EAD9A-CF15-4A9E-94A0-BE896F2F0C61}" type="presParOf" srcId="{BB9AC832-314E-47CC-84E0-96D842103FD0}" destId="{F61C9C28-BE96-4FEC-8147-BFC71AAF44D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82474BE-D563-497A-9DF0-1E19730763C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A8281141-C212-4BD9-9742-23B5EF1EBACC}" type="pres">
      <dgm:prSet presAssocID="{082474BE-D563-497A-9DF0-1E19730763C5}" presName="Name0" presStyleCnt="0">
        <dgm:presLayoutVars>
          <dgm:dir/>
          <dgm:animLvl val="lvl"/>
          <dgm:resizeHandles val="exact"/>
        </dgm:presLayoutVars>
      </dgm:prSet>
      <dgm:spPr/>
      <dgm:t>
        <a:bodyPr/>
        <a:lstStyle/>
        <a:p>
          <a:endParaRPr lang="en-US"/>
        </a:p>
      </dgm:t>
    </dgm:pt>
  </dgm:ptLst>
  <dgm:cxnLst>
    <dgm:cxn modelId="{0F22235C-73FE-4317-8CE1-176D2805A974}" type="presOf" srcId="{082474BE-D563-497A-9DF0-1E19730763C5}" destId="{A8281141-C212-4BD9-9742-23B5EF1EBAC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82474BE-D563-497A-9DF0-1E19730763C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A8281141-C212-4BD9-9742-23B5EF1EBACC}" type="pres">
      <dgm:prSet presAssocID="{082474BE-D563-497A-9DF0-1E19730763C5}" presName="Name0" presStyleCnt="0">
        <dgm:presLayoutVars>
          <dgm:dir/>
          <dgm:animLvl val="lvl"/>
          <dgm:resizeHandles val="exact"/>
        </dgm:presLayoutVars>
      </dgm:prSet>
      <dgm:spPr/>
      <dgm:t>
        <a:bodyPr/>
        <a:lstStyle/>
        <a:p>
          <a:endParaRPr lang="en-US"/>
        </a:p>
      </dgm:t>
    </dgm:pt>
  </dgm:ptLst>
  <dgm:cxnLst>
    <dgm:cxn modelId="{851AE122-732C-43BF-88C7-4FC680D933D0}" type="presOf" srcId="{082474BE-D563-497A-9DF0-1E19730763C5}" destId="{A8281141-C212-4BD9-9742-23B5EF1EBAC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21A9844-6F54-4F60-AAF4-6DFB2CC0868D}">
      <dgm:prSet/>
      <dgm:spPr/>
      <dgm:t>
        <a:bodyPr/>
        <a:lstStyle/>
        <a:p>
          <a:r>
            <a:rPr lang="en-US" b="0" i="0" dirty="0" smtClean="0"/>
            <a:t>.A design should be modular; that is, the software should be </a:t>
          </a:r>
          <a:r>
            <a:rPr lang="en-US" b="0" i="0" dirty="0" err="1" smtClean="0"/>
            <a:t>logicallypartitioned</a:t>
          </a:r>
          <a:r>
            <a:rPr lang="en-US" b="0" i="0" dirty="0" smtClean="0"/>
            <a:t> into elements or subsystems.</a:t>
          </a:r>
          <a:endParaRPr lang="en-US" dirty="0"/>
        </a:p>
      </dgm:t>
    </dgm:pt>
    <dgm:pt modelId="{ED3B4B38-FAF7-47E9-9692-769BF1F52522}" type="parTrans" cxnId="{6B43A790-7A39-4F75-96C9-84B4E9474855}">
      <dgm:prSet/>
      <dgm:spPr/>
      <dgm:t>
        <a:bodyPr/>
        <a:lstStyle/>
        <a:p>
          <a:endParaRPr lang="en-US"/>
        </a:p>
      </dgm:t>
    </dgm:pt>
    <dgm:pt modelId="{5537B58F-F4A1-4241-AADC-ED0478D18697}" type="sibTrans" cxnId="{6B43A790-7A39-4F75-96C9-84B4E9474855}">
      <dgm:prSet/>
      <dgm:spPr/>
      <dgm:t>
        <a:bodyPr/>
        <a:lstStyle/>
        <a:p>
          <a:endParaRPr lang="en-US"/>
        </a:p>
      </dgm:t>
    </dgm:pt>
    <dgm:pt modelId="{6D794979-2508-439B-82C5-0BD17F292CB8}">
      <dgm:prSet/>
      <dgm:spPr/>
      <dgm:t>
        <a:bodyPr/>
        <a:lstStyle/>
        <a:p>
          <a:r>
            <a:rPr lang="en-US" b="0" i="0" dirty="0" smtClean="0"/>
            <a:t>A design should contain distinct representations of data, architecture, interfaces, and components.</a:t>
          </a:r>
          <a:endParaRPr lang="en-US" dirty="0"/>
        </a:p>
      </dgm:t>
    </dgm:pt>
    <dgm:pt modelId="{C3AAFE76-A492-4DF8-A649-9ED23A820F8B}" type="parTrans" cxnId="{380C1F4C-54B3-49C1-AF7D-361871BE7A7A}">
      <dgm:prSet/>
      <dgm:spPr/>
      <dgm:t>
        <a:bodyPr/>
        <a:lstStyle/>
        <a:p>
          <a:endParaRPr lang="en-US"/>
        </a:p>
      </dgm:t>
    </dgm:pt>
    <dgm:pt modelId="{8AB02A02-6CC7-4180-9D2E-C2146604F22D}" type="sibTrans" cxnId="{380C1F4C-54B3-49C1-AF7D-361871BE7A7A}">
      <dgm:prSet/>
      <dgm:spPr/>
      <dgm:t>
        <a:bodyPr/>
        <a:lstStyle/>
        <a:p>
          <a:endParaRPr lang="en-US"/>
        </a:p>
      </dgm:t>
    </dgm:pt>
    <dgm:pt modelId="{3D63932C-6DEF-422E-9C01-AE575C4E67BA}">
      <dgm:prSet/>
      <dgm:spPr/>
      <dgm:t>
        <a:bodyPr/>
        <a:lstStyle/>
        <a:p>
          <a:r>
            <a:rPr lang="en-US" b="0" i="0" dirty="0" smtClean="0"/>
            <a:t>A design should lead to data structures that are appropriate for the classes to be implemented and are drawn from recognizable data patterns.</a:t>
          </a:r>
          <a:endParaRPr lang="en-US" dirty="0"/>
        </a:p>
      </dgm:t>
    </dgm:pt>
    <dgm:pt modelId="{9F20BF4F-735B-4E26-AD11-036253A43737}" type="parTrans" cxnId="{FC34E028-2E0A-4805-8A18-4BBCF35F98A9}">
      <dgm:prSet/>
      <dgm:spPr/>
      <dgm:t>
        <a:bodyPr/>
        <a:lstStyle/>
        <a:p>
          <a:endParaRPr lang="en-US"/>
        </a:p>
      </dgm:t>
    </dgm:pt>
    <dgm:pt modelId="{884FF305-D987-4C6E-8B7A-71787D92A246}" type="sibTrans" cxnId="{FC34E028-2E0A-4805-8A18-4BBCF35F98A9}">
      <dgm:prSet/>
      <dgm:spPr/>
      <dgm:t>
        <a:bodyPr/>
        <a:lstStyle/>
        <a:p>
          <a:endParaRPr lang="en-US"/>
        </a:p>
      </dgm:t>
    </dgm:pt>
    <dgm:pt modelId="{8AF3E078-FF4C-4348-82F5-5013DE265EF6}">
      <dgm:prSet/>
      <dgm:spPr/>
      <dgm:t>
        <a:bodyPr/>
        <a:lstStyle/>
        <a:p>
          <a:r>
            <a:rPr lang="en-US" b="1" i="0" dirty="0" smtClean="0"/>
            <a:t> </a:t>
          </a:r>
          <a:r>
            <a:rPr lang="en-US" b="0" i="0" dirty="0" smtClean="0"/>
            <a:t>A design should lead to components that exhibit independent functional characteristics.</a:t>
          </a:r>
          <a:endParaRPr lang="en-US" dirty="0"/>
        </a:p>
      </dgm:t>
    </dgm:pt>
    <dgm:pt modelId="{5A2B75BC-78DD-4C32-BB1A-FD21A6C03BD3}" type="parTrans" cxnId="{B4444025-9E5F-4F7A-8C12-4BD4E67A50D4}">
      <dgm:prSet/>
      <dgm:spPr/>
      <dgm:t>
        <a:bodyPr/>
        <a:lstStyle/>
        <a:p>
          <a:endParaRPr lang="en-US"/>
        </a:p>
      </dgm:t>
    </dgm:pt>
    <dgm:pt modelId="{71A8C847-F1AD-4B97-91B4-DE0CA431FE42}" type="sibTrans" cxnId="{B4444025-9E5F-4F7A-8C12-4BD4E67A50D4}">
      <dgm:prSet/>
      <dgm:spPr/>
      <dgm:t>
        <a:bodyPr/>
        <a:lstStyle/>
        <a:p>
          <a:endParaRPr lang="en-US"/>
        </a:p>
      </dgm:t>
    </dgm:pt>
    <dgm:pt modelId="{BB1D3B25-5162-435B-880F-3BEAAE678500}">
      <dgm:prSet/>
      <dgm:spPr/>
      <dgm:t>
        <a:bodyPr/>
        <a:lstStyle/>
        <a:p>
          <a:r>
            <a:rPr lang="en-US" b="0" i="0" dirty="0" smtClean="0"/>
            <a:t>A design should lead to interfaces that reduce the complexity of connection </a:t>
          </a:r>
          <a:r>
            <a:rPr lang="en-US" b="0" i="0" dirty="0" err="1" smtClean="0"/>
            <a:t>sbetween</a:t>
          </a:r>
          <a:r>
            <a:rPr lang="en-US" b="0" i="0" dirty="0" smtClean="0"/>
            <a:t> components and with the external environment.</a:t>
          </a:r>
          <a:endParaRPr lang="en-US" dirty="0"/>
        </a:p>
      </dgm:t>
    </dgm:pt>
    <dgm:pt modelId="{838F7055-4E76-4286-903F-DE305448183B}" type="parTrans" cxnId="{F8664BD7-F3E0-44A7-B433-282432430321}">
      <dgm:prSet/>
      <dgm:spPr/>
      <dgm:t>
        <a:bodyPr/>
        <a:lstStyle/>
        <a:p>
          <a:endParaRPr lang="en-US"/>
        </a:p>
      </dgm:t>
    </dgm:pt>
    <dgm:pt modelId="{7DEFFCAE-1A3F-4B3F-8B5C-A71C415C1A2A}" type="sibTrans" cxnId="{F8664BD7-F3E0-44A7-B433-282432430321}">
      <dgm:prSet/>
      <dgm:spPr/>
      <dgm:t>
        <a:bodyPr/>
        <a:lstStyle/>
        <a:p>
          <a:endParaRPr lang="en-US"/>
        </a:p>
      </dgm:t>
    </dgm:pt>
    <dgm:pt modelId="{4D0CF0BB-0532-43A7-B766-D1CD29199C7C}">
      <dgm:prSet/>
      <dgm:spPr/>
      <dgm:t>
        <a:bodyPr/>
        <a:lstStyle/>
        <a:p>
          <a:r>
            <a:rPr lang="en-US" b="1" i="0" dirty="0" smtClean="0"/>
            <a:t> </a:t>
          </a:r>
          <a:r>
            <a:rPr lang="en-US" b="0" i="0" dirty="0" smtClean="0"/>
            <a:t>A design should be derived using a repeatable method that is driven by information obtained during software requirements analysis.</a:t>
          </a:r>
          <a:endParaRPr lang="en-US" dirty="0"/>
        </a:p>
      </dgm:t>
    </dgm:pt>
    <dgm:pt modelId="{5A5E1A29-4ED9-4468-887E-46BBCE7AE00B}" type="parTrans" cxnId="{C89F23D3-BFE3-4822-BDC9-C6B3960C8E17}">
      <dgm:prSet/>
      <dgm:spPr/>
      <dgm:t>
        <a:bodyPr/>
        <a:lstStyle/>
        <a:p>
          <a:endParaRPr lang="en-US"/>
        </a:p>
      </dgm:t>
    </dgm:pt>
    <dgm:pt modelId="{1ACC8021-67B9-4687-9A01-A580D1E8588C}" type="sibTrans" cxnId="{C89F23D3-BFE3-4822-BDC9-C6B3960C8E17}">
      <dgm:prSet/>
      <dgm:spPr/>
      <dgm:t>
        <a:bodyPr/>
        <a:lstStyle/>
        <a:p>
          <a:endParaRPr lang="en-US"/>
        </a:p>
      </dgm:t>
    </dgm:pt>
    <dgm:pt modelId="{8D498B96-443E-48E0-966F-7641092EC5ED}">
      <dgm:prSet/>
      <dgm:spPr/>
      <dgm:t>
        <a:bodyPr/>
        <a:lstStyle/>
        <a:p>
          <a:r>
            <a:rPr lang="en-US" b="1" i="0" dirty="0" smtClean="0"/>
            <a:t> </a:t>
          </a:r>
          <a:r>
            <a:rPr lang="en-US" b="0" i="0" dirty="0" smtClean="0"/>
            <a:t>A design should be represented using a notation that effectively </a:t>
          </a:r>
          <a:r>
            <a:rPr lang="en-US" b="0" i="0" dirty="0" smtClean="0"/>
            <a:t>communicates its </a:t>
          </a:r>
          <a:r>
            <a:rPr lang="en-US" b="0" i="0" dirty="0" smtClean="0"/>
            <a:t>meaning.</a:t>
          </a:r>
          <a:r>
            <a:rPr lang="en-US" dirty="0" smtClean="0"/>
            <a:t/>
          </a:r>
          <a:br>
            <a:rPr lang="en-US" dirty="0" smtClean="0"/>
          </a:br>
          <a:endParaRPr lang="en-US" dirty="0"/>
        </a:p>
      </dgm:t>
    </dgm:pt>
    <dgm:pt modelId="{E3C658EE-02BF-48EA-BBBF-D9823A9EF4B0}" type="parTrans" cxnId="{323A0568-6730-40A6-8A1D-88598028213F}">
      <dgm:prSet/>
      <dgm:spPr/>
      <dgm:t>
        <a:bodyPr/>
        <a:lstStyle/>
        <a:p>
          <a:endParaRPr lang="en-US"/>
        </a:p>
      </dgm:t>
    </dgm:pt>
    <dgm:pt modelId="{ED4AEC97-AC73-4B8A-85B9-F15151B861EF}" type="sibTrans" cxnId="{323A0568-6730-40A6-8A1D-88598028213F}">
      <dgm:prSet/>
      <dgm:spPr/>
      <dgm:t>
        <a:bodyPr/>
        <a:lstStyle/>
        <a:p>
          <a:endParaRPr lang="en-US"/>
        </a:p>
      </dgm:t>
    </dgm:pt>
    <dgm:pt modelId="{A40C31B9-F687-4571-B413-B5B5B53AE201}" type="pres">
      <dgm:prSet presAssocID="{082474BE-D563-497A-9DF0-1E19730763C5}" presName="diagram" presStyleCnt="0">
        <dgm:presLayoutVars>
          <dgm:dir/>
          <dgm:resizeHandles val="exact"/>
        </dgm:presLayoutVars>
      </dgm:prSet>
      <dgm:spPr/>
      <dgm:t>
        <a:bodyPr/>
        <a:lstStyle/>
        <a:p>
          <a:endParaRPr lang="en-US"/>
        </a:p>
      </dgm:t>
    </dgm:pt>
    <dgm:pt modelId="{6473DDBF-1B83-4C26-B8EF-E7FAFBF34704}" type="pres">
      <dgm:prSet presAssocID="{321A9844-6F54-4F60-AAF4-6DFB2CC0868D}" presName="node" presStyleLbl="node1" presStyleIdx="0" presStyleCnt="7">
        <dgm:presLayoutVars>
          <dgm:bulletEnabled val="1"/>
        </dgm:presLayoutVars>
      </dgm:prSet>
      <dgm:spPr/>
      <dgm:t>
        <a:bodyPr/>
        <a:lstStyle/>
        <a:p>
          <a:endParaRPr lang="en-US"/>
        </a:p>
      </dgm:t>
    </dgm:pt>
    <dgm:pt modelId="{156A6EB3-E6DE-4034-ACCA-D78CD95DA3DD}" type="pres">
      <dgm:prSet presAssocID="{5537B58F-F4A1-4241-AADC-ED0478D18697}" presName="sibTrans" presStyleCnt="0"/>
      <dgm:spPr/>
    </dgm:pt>
    <dgm:pt modelId="{46F8261C-7695-4CBE-B9A0-F9728E9F6535}" type="pres">
      <dgm:prSet presAssocID="{6D794979-2508-439B-82C5-0BD17F292CB8}" presName="node" presStyleLbl="node1" presStyleIdx="1" presStyleCnt="7">
        <dgm:presLayoutVars>
          <dgm:bulletEnabled val="1"/>
        </dgm:presLayoutVars>
      </dgm:prSet>
      <dgm:spPr/>
      <dgm:t>
        <a:bodyPr/>
        <a:lstStyle/>
        <a:p>
          <a:endParaRPr lang="en-US"/>
        </a:p>
      </dgm:t>
    </dgm:pt>
    <dgm:pt modelId="{338C57FB-A3ED-4783-914F-7B7D8B093177}" type="pres">
      <dgm:prSet presAssocID="{8AB02A02-6CC7-4180-9D2E-C2146604F22D}" presName="sibTrans" presStyleCnt="0"/>
      <dgm:spPr/>
    </dgm:pt>
    <dgm:pt modelId="{3CA24E51-3B1D-4A71-B274-4AB6DF9FE0E7}" type="pres">
      <dgm:prSet presAssocID="{3D63932C-6DEF-422E-9C01-AE575C4E67BA}" presName="node" presStyleLbl="node1" presStyleIdx="2" presStyleCnt="7">
        <dgm:presLayoutVars>
          <dgm:bulletEnabled val="1"/>
        </dgm:presLayoutVars>
      </dgm:prSet>
      <dgm:spPr/>
      <dgm:t>
        <a:bodyPr/>
        <a:lstStyle/>
        <a:p>
          <a:endParaRPr lang="en-US"/>
        </a:p>
      </dgm:t>
    </dgm:pt>
    <dgm:pt modelId="{AE52C152-C65D-4DFE-8F1A-5B41AB4CC7C6}" type="pres">
      <dgm:prSet presAssocID="{884FF305-D987-4C6E-8B7A-71787D92A246}" presName="sibTrans" presStyleCnt="0"/>
      <dgm:spPr/>
    </dgm:pt>
    <dgm:pt modelId="{4B20F0D7-DDAA-489C-9B71-B87400CC4689}" type="pres">
      <dgm:prSet presAssocID="{8AF3E078-FF4C-4348-82F5-5013DE265EF6}" presName="node" presStyleLbl="node1" presStyleIdx="3" presStyleCnt="7">
        <dgm:presLayoutVars>
          <dgm:bulletEnabled val="1"/>
        </dgm:presLayoutVars>
      </dgm:prSet>
      <dgm:spPr/>
      <dgm:t>
        <a:bodyPr/>
        <a:lstStyle/>
        <a:p>
          <a:endParaRPr lang="en-US"/>
        </a:p>
      </dgm:t>
    </dgm:pt>
    <dgm:pt modelId="{6F4E6F9E-F746-410B-BFEA-56CB82EDA518}" type="pres">
      <dgm:prSet presAssocID="{71A8C847-F1AD-4B97-91B4-DE0CA431FE42}" presName="sibTrans" presStyleCnt="0"/>
      <dgm:spPr/>
    </dgm:pt>
    <dgm:pt modelId="{BC33091C-99B4-4B09-8B76-EF9BA3B8F9A1}" type="pres">
      <dgm:prSet presAssocID="{BB1D3B25-5162-435B-880F-3BEAAE678500}" presName="node" presStyleLbl="node1" presStyleIdx="4" presStyleCnt="7">
        <dgm:presLayoutVars>
          <dgm:bulletEnabled val="1"/>
        </dgm:presLayoutVars>
      </dgm:prSet>
      <dgm:spPr/>
      <dgm:t>
        <a:bodyPr/>
        <a:lstStyle/>
        <a:p>
          <a:endParaRPr lang="en-US"/>
        </a:p>
      </dgm:t>
    </dgm:pt>
    <dgm:pt modelId="{4EBC99E5-DA96-4240-A95C-DEDDB6189EB1}" type="pres">
      <dgm:prSet presAssocID="{7DEFFCAE-1A3F-4B3F-8B5C-A71C415C1A2A}" presName="sibTrans" presStyleCnt="0"/>
      <dgm:spPr/>
    </dgm:pt>
    <dgm:pt modelId="{50F26FD5-4F61-480C-9A8F-2008B103BE71}" type="pres">
      <dgm:prSet presAssocID="{4D0CF0BB-0532-43A7-B766-D1CD29199C7C}" presName="node" presStyleLbl="node1" presStyleIdx="5" presStyleCnt="7">
        <dgm:presLayoutVars>
          <dgm:bulletEnabled val="1"/>
        </dgm:presLayoutVars>
      </dgm:prSet>
      <dgm:spPr/>
      <dgm:t>
        <a:bodyPr/>
        <a:lstStyle/>
        <a:p>
          <a:endParaRPr lang="en-US"/>
        </a:p>
      </dgm:t>
    </dgm:pt>
    <dgm:pt modelId="{7B7F9277-A1BC-4C6A-857B-67229203C903}" type="pres">
      <dgm:prSet presAssocID="{1ACC8021-67B9-4687-9A01-A580D1E8588C}" presName="sibTrans" presStyleCnt="0"/>
      <dgm:spPr/>
    </dgm:pt>
    <dgm:pt modelId="{12790A52-9FF7-49F1-A4BE-D9321B498A2C}" type="pres">
      <dgm:prSet presAssocID="{8D498B96-443E-48E0-966F-7641092EC5ED}" presName="node" presStyleLbl="node1" presStyleIdx="6" presStyleCnt="7">
        <dgm:presLayoutVars>
          <dgm:bulletEnabled val="1"/>
        </dgm:presLayoutVars>
      </dgm:prSet>
      <dgm:spPr/>
      <dgm:t>
        <a:bodyPr/>
        <a:lstStyle/>
        <a:p>
          <a:endParaRPr lang="en-US"/>
        </a:p>
      </dgm:t>
    </dgm:pt>
  </dgm:ptLst>
  <dgm:cxnLst>
    <dgm:cxn modelId="{380C1F4C-54B3-49C1-AF7D-361871BE7A7A}" srcId="{082474BE-D563-497A-9DF0-1E19730763C5}" destId="{6D794979-2508-439B-82C5-0BD17F292CB8}" srcOrd="1" destOrd="0" parTransId="{C3AAFE76-A492-4DF8-A649-9ED23A820F8B}" sibTransId="{8AB02A02-6CC7-4180-9D2E-C2146604F22D}"/>
    <dgm:cxn modelId="{323A0568-6730-40A6-8A1D-88598028213F}" srcId="{082474BE-D563-497A-9DF0-1E19730763C5}" destId="{8D498B96-443E-48E0-966F-7641092EC5ED}" srcOrd="6" destOrd="0" parTransId="{E3C658EE-02BF-48EA-BBBF-D9823A9EF4B0}" sibTransId="{ED4AEC97-AC73-4B8A-85B9-F15151B861EF}"/>
    <dgm:cxn modelId="{7FC8A1A6-F13B-4215-A304-8DF19581D6CB}" type="presOf" srcId="{3D63932C-6DEF-422E-9C01-AE575C4E67BA}" destId="{3CA24E51-3B1D-4A71-B274-4AB6DF9FE0E7}" srcOrd="0" destOrd="0" presId="urn:microsoft.com/office/officeart/2005/8/layout/default"/>
    <dgm:cxn modelId="{FC34E028-2E0A-4805-8A18-4BBCF35F98A9}" srcId="{082474BE-D563-497A-9DF0-1E19730763C5}" destId="{3D63932C-6DEF-422E-9C01-AE575C4E67BA}" srcOrd="2" destOrd="0" parTransId="{9F20BF4F-735B-4E26-AD11-036253A43737}" sibTransId="{884FF305-D987-4C6E-8B7A-71787D92A246}"/>
    <dgm:cxn modelId="{5D1405E1-CB6B-41B5-B690-B2A3869AFDE0}" type="presOf" srcId="{8AF3E078-FF4C-4348-82F5-5013DE265EF6}" destId="{4B20F0D7-DDAA-489C-9B71-B87400CC4689}" srcOrd="0" destOrd="0" presId="urn:microsoft.com/office/officeart/2005/8/layout/default"/>
    <dgm:cxn modelId="{DFB36A64-FE48-4F2B-B73C-BA881D9F3E9E}" type="presOf" srcId="{8D498B96-443E-48E0-966F-7641092EC5ED}" destId="{12790A52-9FF7-49F1-A4BE-D9321B498A2C}" srcOrd="0" destOrd="0" presId="urn:microsoft.com/office/officeart/2005/8/layout/default"/>
    <dgm:cxn modelId="{C819E3D9-949C-4405-B30F-9C0124115D21}" type="presOf" srcId="{6D794979-2508-439B-82C5-0BD17F292CB8}" destId="{46F8261C-7695-4CBE-B9A0-F9728E9F6535}" srcOrd="0" destOrd="0" presId="urn:microsoft.com/office/officeart/2005/8/layout/default"/>
    <dgm:cxn modelId="{7AAB5237-6AA5-48EB-8708-FB14EF1008C1}" type="presOf" srcId="{321A9844-6F54-4F60-AAF4-6DFB2CC0868D}" destId="{6473DDBF-1B83-4C26-B8EF-E7FAFBF34704}" srcOrd="0" destOrd="0" presId="urn:microsoft.com/office/officeart/2005/8/layout/default"/>
    <dgm:cxn modelId="{2222A9F6-B709-4025-9749-674FEB592E2C}" type="presOf" srcId="{082474BE-D563-497A-9DF0-1E19730763C5}" destId="{A40C31B9-F687-4571-B413-B5B5B53AE201}" srcOrd="0" destOrd="0" presId="urn:microsoft.com/office/officeart/2005/8/layout/default"/>
    <dgm:cxn modelId="{B4444025-9E5F-4F7A-8C12-4BD4E67A50D4}" srcId="{082474BE-D563-497A-9DF0-1E19730763C5}" destId="{8AF3E078-FF4C-4348-82F5-5013DE265EF6}" srcOrd="3" destOrd="0" parTransId="{5A2B75BC-78DD-4C32-BB1A-FD21A6C03BD3}" sibTransId="{71A8C847-F1AD-4B97-91B4-DE0CA431FE42}"/>
    <dgm:cxn modelId="{B635E970-F67F-47D1-977F-71BB63DA8A67}" type="presOf" srcId="{BB1D3B25-5162-435B-880F-3BEAAE678500}" destId="{BC33091C-99B4-4B09-8B76-EF9BA3B8F9A1}" srcOrd="0" destOrd="0" presId="urn:microsoft.com/office/officeart/2005/8/layout/default"/>
    <dgm:cxn modelId="{C89F23D3-BFE3-4822-BDC9-C6B3960C8E17}" srcId="{082474BE-D563-497A-9DF0-1E19730763C5}" destId="{4D0CF0BB-0532-43A7-B766-D1CD29199C7C}" srcOrd="5" destOrd="0" parTransId="{5A5E1A29-4ED9-4468-887E-46BBCE7AE00B}" sibTransId="{1ACC8021-67B9-4687-9A01-A580D1E8588C}"/>
    <dgm:cxn modelId="{F8664BD7-F3E0-44A7-B433-282432430321}" srcId="{082474BE-D563-497A-9DF0-1E19730763C5}" destId="{BB1D3B25-5162-435B-880F-3BEAAE678500}" srcOrd="4" destOrd="0" parTransId="{838F7055-4E76-4286-903F-DE305448183B}" sibTransId="{7DEFFCAE-1A3F-4B3F-8B5C-A71C415C1A2A}"/>
    <dgm:cxn modelId="{6B43A790-7A39-4F75-96C9-84B4E9474855}" srcId="{082474BE-D563-497A-9DF0-1E19730763C5}" destId="{321A9844-6F54-4F60-AAF4-6DFB2CC0868D}" srcOrd="0" destOrd="0" parTransId="{ED3B4B38-FAF7-47E9-9692-769BF1F52522}" sibTransId="{5537B58F-F4A1-4241-AADC-ED0478D18697}"/>
    <dgm:cxn modelId="{CE524B87-05DD-42BB-BA88-B1A42859D3FA}" type="presOf" srcId="{4D0CF0BB-0532-43A7-B766-D1CD29199C7C}" destId="{50F26FD5-4F61-480C-9A8F-2008B103BE71}" srcOrd="0" destOrd="0" presId="urn:microsoft.com/office/officeart/2005/8/layout/default"/>
    <dgm:cxn modelId="{7E2CFDC5-794D-4BA6-BE4A-6A69DA62F84C}" type="presParOf" srcId="{A40C31B9-F687-4571-B413-B5B5B53AE201}" destId="{6473DDBF-1B83-4C26-B8EF-E7FAFBF34704}" srcOrd="0" destOrd="0" presId="urn:microsoft.com/office/officeart/2005/8/layout/default"/>
    <dgm:cxn modelId="{21A3FED2-7F39-4F5D-8AC5-55CD380818FC}" type="presParOf" srcId="{A40C31B9-F687-4571-B413-B5B5B53AE201}" destId="{156A6EB3-E6DE-4034-ACCA-D78CD95DA3DD}" srcOrd="1" destOrd="0" presId="urn:microsoft.com/office/officeart/2005/8/layout/default"/>
    <dgm:cxn modelId="{6D69B0B2-13CE-4081-9CAD-67091DD1961D}" type="presParOf" srcId="{A40C31B9-F687-4571-B413-B5B5B53AE201}" destId="{46F8261C-7695-4CBE-B9A0-F9728E9F6535}" srcOrd="2" destOrd="0" presId="urn:microsoft.com/office/officeart/2005/8/layout/default"/>
    <dgm:cxn modelId="{F9A89611-02EE-4B8E-84D3-8FF41D277CD0}" type="presParOf" srcId="{A40C31B9-F687-4571-B413-B5B5B53AE201}" destId="{338C57FB-A3ED-4783-914F-7B7D8B093177}" srcOrd="3" destOrd="0" presId="urn:microsoft.com/office/officeart/2005/8/layout/default"/>
    <dgm:cxn modelId="{8AD28BD9-8315-43AF-8E79-980EA3394E78}" type="presParOf" srcId="{A40C31B9-F687-4571-B413-B5B5B53AE201}" destId="{3CA24E51-3B1D-4A71-B274-4AB6DF9FE0E7}" srcOrd="4" destOrd="0" presId="urn:microsoft.com/office/officeart/2005/8/layout/default"/>
    <dgm:cxn modelId="{709DEEA5-36C0-4AA6-8992-8A0CC2794D4C}" type="presParOf" srcId="{A40C31B9-F687-4571-B413-B5B5B53AE201}" destId="{AE52C152-C65D-4DFE-8F1A-5B41AB4CC7C6}" srcOrd="5" destOrd="0" presId="urn:microsoft.com/office/officeart/2005/8/layout/default"/>
    <dgm:cxn modelId="{B1694438-8AF2-4C26-A61C-D8881BED9EF4}" type="presParOf" srcId="{A40C31B9-F687-4571-B413-B5B5B53AE201}" destId="{4B20F0D7-DDAA-489C-9B71-B87400CC4689}" srcOrd="6" destOrd="0" presId="urn:microsoft.com/office/officeart/2005/8/layout/default"/>
    <dgm:cxn modelId="{43DDE744-5E06-4448-AB05-CD35941E236E}" type="presParOf" srcId="{A40C31B9-F687-4571-B413-B5B5B53AE201}" destId="{6F4E6F9E-F746-410B-BFEA-56CB82EDA518}" srcOrd="7" destOrd="0" presId="urn:microsoft.com/office/officeart/2005/8/layout/default"/>
    <dgm:cxn modelId="{1CDC6D22-DE8E-4114-B649-CD012BAF13EB}" type="presParOf" srcId="{A40C31B9-F687-4571-B413-B5B5B53AE201}" destId="{BC33091C-99B4-4B09-8B76-EF9BA3B8F9A1}" srcOrd="8" destOrd="0" presId="urn:microsoft.com/office/officeart/2005/8/layout/default"/>
    <dgm:cxn modelId="{D2B227AB-FAD8-4BD4-AC50-ED76ECBCCAB3}" type="presParOf" srcId="{A40C31B9-F687-4571-B413-B5B5B53AE201}" destId="{4EBC99E5-DA96-4240-A95C-DEDDB6189EB1}" srcOrd="9" destOrd="0" presId="urn:microsoft.com/office/officeart/2005/8/layout/default"/>
    <dgm:cxn modelId="{5A133767-A5D1-4754-A21D-DECEEA2E7F58}" type="presParOf" srcId="{A40C31B9-F687-4571-B413-B5B5B53AE201}" destId="{50F26FD5-4F61-480C-9A8F-2008B103BE71}" srcOrd="10" destOrd="0" presId="urn:microsoft.com/office/officeart/2005/8/layout/default"/>
    <dgm:cxn modelId="{FEB01A93-D5E3-4384-B02F-2D57C388E629}" type="presParOf" srcId="{A40C31B9-F687-4571-B413-B5B5B53AE201}" destId="{7B7F9277-A1BC-4C6A-857B-67229203C903}" srcOrd="11" destOrd="0" presId="urn:microsoft.com/office/officeart/2005/8/layout/default"/>
    <dgm:cxn modelId="{9A13CD1C-E764-499D-9519-32E664085404}" type="presParOf" srcId="{A40C31B9-F687-4571-B413-B5B5B53AE201}" destId="{12790A52-9FF7-49F1-A4BE-D9321B498A2C}"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5A3D659-0D34-4AD0-938F-AB2ADB04A120}">
      <dgm:prSet/>
      <dgm:spPr/>
      <dgm:t>
        <a:bodyPr/>
        <a:lstStyle/>
        <a:p>
          <a:r>
            <a:rPr lang="en-US" dirty="0" smtClean="0"/>
            <a:t>Functionality</a:t>
          </a:r>
          <a:endParaRPr lang="en-US" dirty="0"/>
        </a:p>
      </dgm:t>
    </dgm:pt>
    <dgm:pt modelId="{9A04675C-1922-493A-8DA3-EF7EEA5B9B96}" type="parTrans" cxnId="{7BB4ACE1-8A7A-46FC-9759-8408CDC9C887}">
      <dgm:prSet/>
      <dgm:spPr/>
    </dgm:pt>
    <dgm:pt modelId="{0B3CC35F-59B2-4C52-9C77-75D9D09C3414}" type="sibTrans" cxnId="{7BB4ACE1-8A7A-46FC-9759-8408CDC9C887}">
      <dgm:prSet/>
      <dgm:spPr/>
    </dgm:pt>
    <dgm:pt modelId="{98D86B30-E4D2-48D4-8941-B963E6CD4EAA}">
      <dgm:prSet/>
      <dgm:spPr/>
      <dgm:t>
        <a:bodyPr/>
        <a:lstStyle/>
        <a:p>
          <a:r>
            <a:rPr lang="en-US" dirty="0" smtClean="0"/>
            <a:t>Assessed by evaluating feature set and capability of the program, generality of the functions delivered, security of the overall system</a:t>
          </a:r>
          <a:endParaRPr lang="en-US" dirty="0"/>
        </a:p>
      </dgm:t>
    </dgm:pt>
    <dgm:pt modelId="{20464041-FF6F-4680-A6BC-EF9963E5CFB2}" type="parTrans" cxnId="{BED403CC-4316-4320-B4CA-60049FDCC627}">
      <dgm:prSet/>
      <dgm:spPr/>
    </dgm:pt>
    <dgm:pt modelId="{58AEDDF8-A482-4176-9AB3-4970BE5C955D}" type="sibTrans" cxnId="{BED403CC-4316-4320-B4CA-60049FDCC627}">
      <dgm:prSet/>
      <dgm:spPr/>
    </dgm:pt>
    <dgm:pt modelId="{280C5335-CB01-4250-8D56-452E72954397}">
      <dgm:prSet/>
      <dgm:spPr/>
      <dgm:t>
        <a:bodyPr/>
        <a:lstStyle/>
        <a:p>
          <a:r>
            <a:rPr lang="en-US" dirty="0" smtClean="0"/>
            <a:t> Usability</a:t>
          </a:r>
          <a:endParaRPr lang="en-US" dirty="0"/>
        </a:p>
      </dgm:t>
    </dgm:pt>
    <dgm:pt modelId="{69922E7A-357E-4C6C-BD5A-8DE3E2595DC7}" type="parTrans" cxnId="{93BE7AA2-2EFB-4B42-8A64-D962F4CCCF9A}">
      <dgm:prSet/>
      <dgm:spPr/>
    </dgm:pt>
    <dgm:pt modelId="{B4453CA6-2D89-4EF4-913D-F2E1E71D01E5}" type="sibTrans" cxnId="{93BE7AA2-2EFB-4B42-8A64-D962F4CCCF9A}">
      <dgm:prSet/>
      <dgm:spPr/>
    </dgm:pt>
    <dgm:pt modelId="{2698AD41-4619-408B-AB97-AF927F674C12}">
      <dgm:prSet/>
      <dgm:spPr/>
      <dgm:t>
        <a:bodyPr/>
        <a:lstStyle/>
        <a:p>
          <a:r>
            <a:rPr lang="en-US" dirty="0" smtClean="0"/>
            <a:t>Assess by human factors, overall aesthetics, consistency, and documentation</a:t>
          </a:r>
          <a:endParaRPr lang="en-US" dirty="0"/>
        </a:p>
      </dgm:t>
    </dgm:pt>
    <dgm:pt modelId="{1FE9D002-76C8-4814-B55D-FE9B1BFAD03B}" type="parTrans" cxnId="{590788B0-6CE5-40FC-92FE-BAED9832C336}">
      <dgm:prSet/>
      <dgm:spPr/>
    </dgm:pt>
    <dgm:pt modelId="{C988556D-CF42-46A3-9E4E-291827BE09B4}" type="sibTrans" cxnId="{590788B0-6CE5-40FC-92FE-BAED9832C336}">
      <dgm:prSet/>
      <dgm:spPr/>
    </dgm:pt>
    <dgm:pt modelId="{92F55DC2-B551-4044-B9DF-02F0D16BD7C9}">
      <dgm:prSet/>
      <dgm:spPr/>
      <dgm:t>
        <a:bodyPr/>
        <a:lstStyle/>
        <a:p>
          <a:r>
            <a:rPr lang="en-US" dirty="0" smtClean="0"/>
            <a:t>Reliability</a:t>
          </a:r>
          <a:endParaRPr lang="en-US" dirty="0"/>
        </a:p>
      </dgm:t>
    </dgm:pt>
    <dgm:pt modelId="{B3552313-DD33-436F-8891-6B36A26E9E73}" type="parTrans" cxnId="{96DE7494-ECA7-4032-ABB2-8316639C46B6}">
      <dgm:prSet/>
      <dgm:spPr/>
    </dgm:pt>
    <dgm:pt modelId="{8CE12FE9-B8D9-40A9-8648-866720F47351}" type="sibTrans" cxnId="{96DE7494-ECA7-4032-ABB2-8316639C46B6}">
      <dgm:prSet/>
      <dgm:spPr/>
    </dgm:pt>
    <dgm:pt modelId="{9C6521C0-F80B-4B97-9C39-BD79F25B17BD}">
      <dgm:prSet/>
      <dgm:spPr/>
      <dgm:t>
        <a:bodyPr/>
        <a:lstStyle/>
        <a:p>
          <a:r>
            <a:rPr lang="en-US" dirty="0" smtClean="0"/>
            <a:t>Evaluated by measuring the frequency and severity of failure, and predictability of the program </a:t>
          </a:r>
          <a:endParaRPr lang="en-US" dirty="0"/>
        </a:p>
      </dgm:t>
    </dgm:pt>
    <dgm:pt modelId="{5A33630B-4134-464C-9C09-B547AEDFC994}" type="parTrans" cxnId="{95B2669E-2B39-4183-AF2A-8D155C2214BC}">
      <dgm:prSet/>
      <dgm:spPr/>
    </dgm:pt>
    <dgm:pt modelId="{CA6D9214-B45D-4A5C-8BDD-F490AFB29B95}" type="sibTrans" cxnId="{95B2669E-2B39-4183-AF2A-8D155C2214BC}">
      <dgm:prSet/>
      <dgm:spPr/>
    </dgm:pt>
    <dgm:pt modelId="{B54D178E-730F-43EE-BC6A-BC0F84D0F1D6}">
      <dgm:prSet/>
      <dgm:spPr/>
      <dgm:t>
        <a:bodyPr/>
        <a:lstStyle/>
        <a:p>
          <a:r>
            <a:rPr lang="en-US" dirty="0" smtClean="0"/>
            <a:t>Performance</a:t>
          </a:r>
          <a:endParaRPr lang="en-US" dirty="0"/>
        </a:p>
      </dgm:t>
    </dgm:pt>
    <dgm:pt modelId="{0497CB58-1368-4A8B-90A5-59ADC0C00613}" type="parTrans" cxnId="{C506B20E-1E6E-4741-88A9-EC7270868982}">
      <dgm:prSet/>
      <dgm:spPr/>
    </dgm:pt>
    <dgm:pt modelId="{1BEA6F46-8D1B-43AE-9BD4-4BD880FE578F}" type="sibTrans" cxnId="{C506B20E-1E6E-4741-88A9-EC7270868982}">
      <dgm:prSet/>
      <dgm:spPr/>
    </dgm:pt>
    <dgm:pt modelId="{C0B91118-EA4D-4BF3-9127-04C9759D6C22}">
      <dgm:prSet/>
      <dgm:spPr/>
      <dgm:t>
        <a:bodyPr/>
        <a:lstStyle/>
        <a:p>
          <a:r>
            <a:rPr lang="en-US" dirty="0" smtClean="0"/>
            <a:t>Measured by processing speed, response time, resources, throughput, and efficiency</a:t>
          </a:r>
          <a:endParaRPr lang="en-US" dirty="0"/>
        </a:p>
      </dgm:t>
    </dgm:pt>
    <dgm:pt modelId="{69D91393-D231-4535-A886-9B8B3D7B73A9}" type="parTrans" cxnId="{8C368A94-A236-490A-A4DF-0674806032E0}">
      <dgm:prSet/>
      <dgm:spPr/>
    </dgm:pt>
    <dgm:pt modelId="{A246C652-E4E5-414C-A288-38C9D3EA5471}" type="sibTrans" cxnId="{8C368A94-A236-490A-A4DF-0674806032E0}">
      <dgm:prSet/>
      <dgm:spPr/>
    </dgm:pt>
    <dgm:pt modelId="{913C3568-E342-4BC5-9B74-C30505EF01FF}">
      <dgm:prSet/>
      <dgm:spPr/>
      <dgm:t>
        <a:bodyPr/>
        <a:lstStyle/>
        <a:p>
          <a:r>
            <a:rPr lang="en-US" dirty="0" smtClean="0"/>
            <a:t>Supportability</a:t>
          </a:r>
          <a:endParaRPr lang="en-US" dirty="0"/>
        </a:p>
      </dgm:t>
    </dgm:pt>
    <dgm:pt modelId="{955527AB-2EE0-4DE7-8BC3-792697A2DDA0}" type="parTrans" cxnId="{4D11FA7D-E8BD-41FA-AEE0-12CBC50A4F11}">
      <dgm:prSet/>
      <dgm:spPr/>
    </dgm:pt>
    <dgm:pt modelId="{A9B4E083-8DE6-4443-A795-8F6FFE457763}" type="sibTrans" cxnId="{4D11FA7D-E8BD-41FA-AEE0-12CBC50A4F11}">
      <dgm:prSet/>
      <dgm:spPr/>
    </dgm:pt>
    <dgm:pt modelId="{096D1098-5A14-448D-8B79-9C1A98F7FF5D}">
      <dgm:prSet/>
      <dgm:spPr/>
      <dgm:t>
        <a:bodyPr/>
        <a:lstStyle/>
        <a:p>
          <a:r>
            <a:rPr lang="en-US" dirty="0" smtClean="0"/>
            <a:t>Ability to extend the program adaptability, serviceability</a:t>
          </a:r>
          <a:endParaRPr lang="en-US" dirty="0"/>
        </a:p>
      </dgm:t>
    </dgm:pt>
    <dgm:pt modelId="{6C1A08F0-88D7-4D0D-8572-F8C013763123}" type="parTrans" cxnId="{444A522E-A8AD-4982-8B38-83E4A3ED741E}">
      <dgm:prSet/>
      <dgm:spPr/>
    </dgm:pt>
    <dgm:pt modelId="{23DDABA4-9702-44CC-85BD-1A4CB13810A2}" type="sibTrans" cxnId="{444A522E-A8AD-4982-8B38-83E4A3ED741E}">
      <dgm:prSet/>
      <dgm:spPr/>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4C520542-A6F1-4FDD-B2AB-AABBEFD8A46B}" type="pres">
      <dgm:prSet presAssocID="{B5A3D659-0D34-4AD0-938F-AB2ADB04A120}" presName="composite" presStyleCnt="0"/>
      <dgm:spPr/>
    </dgm:pt>
    <dgm:pt modelId="{9F8C7816-BE14-46E9-9814-ACED16092AAC}" type="pres">
      <dgm:prSet presAssocID="{B5A3D659-0D34-4AD0-938F-AB2ADB04A120}" presName="parTx" presStyleLbl="alignNode1" presStyleIdx="0" presStyleCnt="5">
        <dgm:presLayoutVars>
          <dgm:chMax val="0"/>
          <dgm:chPref val="0"/>
          <dgm:bulletEnabled val="1"/>
        </dgm:presLayoutVars>
      </dgm:prSet>
      <dgm:spPr/>
      <dgm:t>
        <a:bodyPr/>
        <a:lstStyle/>
        <a:p>
          <a:endParaRPr lang="en-US"/>
        </a:p>
      </dgm:t>
    </dgm:pt>
    <dgm:pt modelId="{2A6FD053-5B9D-437E-BEC2-1E719F73ACB6}" type="pres">
      <dgm:prSet presAssocID="{B5A3D659-0D34-4AD0-938F-AB2ADB04A120}" presName="desTx" presStyleLbl="alignAccFollowNode1" presStyleIdx="0" presStyleCnt="5">
        <dgm:presLayoutVars>
          <dgm:bulletEnabled val="1"/>
        </dgm:presLayoutVars>
      </dgm:prSet>
      <dgm:spPr/>
      <dgm:t>
        <a:bodyPr/>
        <a:lstStyle/>
        <a:p>
          <a:endParaRPr lang="en-US"/>
        </a:p>
      </dgm:t>
    </dgm:pt>
    <dgm:pt modelId="{BF6198B3-5BAE-40F6-9777-7566AF1BB894}" type="pres">
      <dgm:prSet presAssocID="{0B3CC35F-59B2-4C52-9C77-75D9D09C3414}" presName="space" presStyleCnt="0"/>
      <dgm:spPr/>
    </dgm:pt>
    <dgm:pt modelId="{DF64D92E-1CA2-45B0-88B7-BA42EAA8D2EE}" type="pres">
      <dgm:prSet presAssocID="{280C5335-CB01-4250-8D56-452E72954397}" presName="composite" presStyleCnt="0"/>
      <dgm:spPr/>
    </dgm:pt>
    <dgm:pt modelId="{55AAF65A-DD33-41F9-AA1E-770A85F9B383}" type="pres">
      <dgm:prSet presAssocID="{280C5335-CB01-4250-8D56-452E72954397}" presName="parTx" presStyleLbl="alignNode1" presStyleIdx="1" presStyleCnt="5">
        <dgm:presLayoutVars>
          <dgm:chMax val="0"/>
          <dgm:chPref val="0"/>
          <dgm:bulletEnabled val="1"/>
        </dgm:presLayoutVars>
      </dgm:prSet>
      <dgm:spPr/>
      <dgm:t>
        <a:bodyPr/>
        <a:lstStyle/>
        <a:p>
          <a:endParaRPr lang="en-US"/>
        </a:p>
      </dgm:t>
    </dgm:pt>
    <dgm:pt modelId="{012AFC8D-DD2D-4CCE-A8FA-A511CBE300E2}" type="pres">
      <dgm:prSet presAssocID="{280C5335-CB01-4250-8D56-452E72954397}" presName="desTx" presStyleLbl="alignAccFollowNode1" presStyleIdx="1" presStyleCnt="5">
        <dgm:presLayoutVars>
          <dgm:bulletEnabled val="1"/>
        </dgm:presLayoutVars>
      </dgm:prSet>
      <dgm:spPr/>
      <dgm:t>
        <a:bodyPr/>
        <a:lstStyle/>
        <a:p>
          <a:endParaRPr lang="en-US"/>
        </a:p>
      </dgm:t>
    </dgm:pt>
    <dgm:pt modelId="{A210A1B7-FBCE-41E1-933D-36FEFB5AD2C3}" type="pres">
      <dgm:prSet presAssocID="{B4453CA6-2D89-4EF4-913D-F2E1E71D01E5}" presName="space" presStyleCnt="0"/>
      <dgm:spPr/>
    </dgm:pt>
    <dgm:pt modelId="{45176821-259E-4122-9FFA-B977A513B485}" type="pres">
      <dgm:prSet presAssocID="{92F55DC2-B551-4044-B9DF-02F0D16BD7C9}" presName="composite" presStyleCnt="0"/>
      <dgm:spPr/>
    </dgm:pt>
    <dgm:pt modelId="{FE912B86-93A9-4280-B593-55206C6CD605}" type="pres">
      <dgm:prSet presAssocID="{92F55DC2-B551-4044-B9DF-02F0D16BD7C9}" presName="parTx" presStyleLbl="alignNode1" presStyleIdx="2" presStyleCnt="5">
        <dgm:presLayoutVars>
          <dgm:chMax val="0"/>
          <dgm:chPref val="0"/>
          <dgm:bulletEnabled val="1"/>
        </dgm:presLayoutVars>
      </dgm:prSet>
      <dgm:spPr/>
      <dgm:t>
        <a:bodyPr/>
        <a:lstStyle/>
        <a:p>
          <a:endParaRPr lang="en-US"/>
        </a:p>
      </dgm:t>
    </dgm:pt>
    <dgm:pt modelId="{85039645-E89E-4986-AFB1-EEBED09D6530}" type="pres">
      <dgm:prSet presAssocID="{92F55DC2-B551-4044-B9DF-02F0D16BD7C9}" presName="desTx" presStyleLbl="alignAccFollowNode1" presStyleIdx="2" presStyleCnt="5">
        <dgm:presLayoutVars>
          <dgm:bulletEnabled val="1"/>
        </dgm:presLayoutVars>
      </dgm:prSet>
      <dgm:spPr/>
      <dgm:t>
        <a:bodyPr/>
        <a:lstStyle/>
        <a:p>
          <a:endParaRPr lang="en-US"/>
        </a:p>
      </dgm:t>
    </dgm:pt>
    <dgm:pt modelId="{FF03F1DA-2819-452C-9520-C9F14B28FA92}" type="pres">
      <dgm:prSet presAssocID="{8CE12FE9-B8D9-40A9-8648-866720F47351}" presName="space" presStyleCnt="0"/>
      <dgm:spPr/>
    </dgm:pt>
    <dgm:pt modelId="{E982C511-C4C7-4008-BAA6-74C1259EABD1}" type="pres">
      <dgm:prSet presAssocID="{B54D178E-730F-43EE-BC6A-BC0F84D0F1D6}" presName="composite" presStyleCnt="0"/>
      <dgm:spPr/>
    </dgm:pt>
    <dgm:pt modelId="{5BF8BAF7-0CB8-4526-A0C3-DC2E44C0865E}" type="pres">
      <dgm:prSet presAssocID="{B54D178E-730F-43EE-BC6A-BC0F84D0F1D6}" presName="parTx" presStyleLbl="alignNode1" presStyleIdx="3" presStyleCnt="5">
        <dgm:presLayoutVars>
          <dgm:chMax val="0"/>
          <dgm:chPref val="0"/>
          <dgm:bulletEnabled val="1"/>
        </dgm:presLayoutVars>
      </dgm:prSet>
      <dgm:spPr/>
      <dgm:t>
        <a:bodyPr/>
        <a:lstStyle/>
        <a:p>
          <a:endParaRPr lang="en-US"/>
        </a:p>
      </dgm:t>
    </dgm:pt>
    <dgm:pt modelId="{434704AD-62DC-44C6-BE66-E926D30F4C35}" type="pres">
      <dgm:prSet presAssocID="{B54D178E-730F-43EE-BC6A-BC0F84D0F1D6}" presName="desTx" presStyleLbl="alignAccFollowNode1" presStyleIdx="3" presStyleCnt="5">
        <dgm:presLayoutVars>
          <dgm:bulletEnabled val="1"/>
        </dgm:presLayoutVars>
      </dgm:prSet>
      <dgm:spPr/>
      <dgm:t>
        <a:bodyPr/>
        <a:lstStyle/>
        <a:p>
          <a:endParaRPr lang="en-US"/>
        </a:p>
      </dgm:t>
    </dgm:pt>
    <dgm:pt modelId="{C5041265-79E7-4021-AF37-56F97202B1E6}" type="pres">
      <dgm:prSet presAssocID="{1BEA6F46-8D1B-43AE-9BD4-4BD880FE578F}" presName="space" presStyleCnt="0"/>
      <dgm:spPr/>
    </dgm:pt>
    <dgm:pt modelId="{C9219DDE-96D8-4703-9D33-B1623826C2B0}" type="pres">
      <dgm:prSet presAssocID="{913C3568-E342-4BC5-9B74-C30505EF01FF}" presName="composite" presStyleCnt="0"/>
      <dgm:spPr/>
    </dgm:pt>
    <dgm:pt modelId="{5B751AA9-EECF-40D5-9B2A-20C4BCD23783}" type="pres">
      <dgm:prSet presAssocID="{913C3568-E342-4BC5-9B74-C30505EF01FF}" presName="parTx" presStyleLbl="alignNode1" presStyleIdx="4" presStyleCnt="5">
        <dgm:presLayoutVars>
          <dgm:chMax val="0"/>
          <dgm:chPref val="0"/>
          <dgm:bulletEnabled val="1"/>
        </dgm:presLayoutVars>
      </dgm:prSet>
      <dgm:spPr/>
      <dgm:t>
        <a:bodyPr/>
        <a:lstStyle/>
        <a:p>
          <a:endParaRPr lang="en-US"/>
        </a:p>
      </dgm:t>
    </dgm:pt>
    <dgm:pt modelId="{33D8EAFF-26E7-4B87-8108-E838D028BBA3}" type="pres">
      <dgm:prSet presAssocID="{913C3568-E342-4BC5-9B74-C30505EF01FF}" presName="desTx" presStyleLbl="alignAccFollowNode1" presStyleIdx="4" presStyleCnt="5">
        <dgm:presLayoutVars>
          <dgm:bulletEnabled val="1"/>
        </dgm:presLayoutVars>
      </dgm:prSet>
      <dgm:spPr/>
      <dgm:t>
        <a:bodyPr/>
        <a:lstStyle/>
        <a:p>
          <a:endParaRPr lang="en-US"/>
        </a:p>
      </dgm:t>
    </dgm:pt>
  </dgm:ptLst>
  <dgm:cxnLst>
    <dgm:cxn modelId="{A9227022-8B0D-484D-9698-895D92D61792}" type="presOf" srcId="{096D1098-5A14-448D-8B79-9C1A98F7FF5D}" destId="{33D8EAFF-26E7-4B87-8108-E838D028BBA3}" srcOrd="0" destOrd="0" presId="urn:microsoft.com/office/officeart/2005/8/layout/hList1"/>
    <dgm:cxn modelId="{E500FA7E-D89A-4E6A-B9BF-6C95AA3FEBD8}" type="presOf" srcId="{280C5335-CB01-4250-8D56-452E72954397}" destId="{55AAF65A-DD33-41F9-AA1E-770A85F9B383}" srcOrd="0" destOrd="0" presId="urn:microsoft.com/office/officeart/2005/8/layout/hList1"/>
    <dgm:cxn modelId="{1906B05B-75B3-45DC-980D-EA25B6C617D5}" type="presOf" srcId="{2698AD41-4619-408B-AB97-AF927F674C12}" destId="{012AFC8D-DD2D-4CCE-A8FA-A511CBE300E2}" srcOrd="0" destOrd="0" presId="urn:microsoft.com/office/officeart/2005/8/layout/hList1"/>
    <dgm:cxn modelId="{96DE7494-ECA7-4032-ABB2-8316639C46B6}" srcId="{082474BE-D563-497A-9DF0-1E19730763C5}" destId="{92F55DC2-B551-4044-B9DF-02F0D16BD7C9}" srcOrd="2" destOrd="0" parTransId="{B3552313-DD33-436F-8891-6B36A26E9E73}" sibTransId="{8CE12FE9-B8D9-40A9-8648-866720F47351}"/>
    <dgm:cxn modelId="{8C368A94-A236-490A-A4DF-0674806032E0}" srcId="{B54D178E-730F-43EE-BC6A-BC0F84D0F1D6}" destId="{C0B91118-EA4D-4BF3-9127-04C9759D6C22}" srcOrd="0" destOrd="0" parTransId="{69D91393-D231-4535-A886-9B8B3D7B73A9}" sibTransId="{A246C652-E4E5-414C-A288-38C9D3EA5471}"/>
    <dgm:cxn modelId="{95B2669E-2B39-4183-AF2A-8D155C2214BC}" srcId="{92F55DC2-B551-4044-B9DF-02F0D16BD7C9}" destId="{9C6521C0-F80B-4B97-9C39-BD79F25B17BD}" srcOrd="0" destOrd="0" parTransId="{5A33630B-4134-464C-9C09-B547AEDFC994}" sibTransId="{CA6D9214-B45D-4A5C-8BDD-F490AFB29B95}"/>
    <dgm:cxn modelId="{7BB4ACE1-8A7A-46FC-9759-8408CDC9C887}" srcId="{082474BE-D563-497A-9DF0-1E19730763C5}" destId="{B5A3D659-0D34-4AD0-938F-AB2ADB04A120}" srcOrd="0" destOrd="0" parTransId="{9A04675C-1922-493A-8DA3-EF7EEA5B9B96}" sibTransId="{0B3CC35F-59B2-4C52-9C77-75D9D09C3414}"/>
    <dgm:cxn modelId="{C8F19295-4669-493D-A80C-5463DEF6D922}" type="presOf" srcId="{B5A3D659-0D34-4AD0-938F-AB2ADB04A120}" destId="{9F8C7816-BE14-46E9-9814-ACED16092AAC}" srcOrd="0" destOrd="0" presId="urn:microsoft.com/office/officeart/2005/8/layout/hList1"/>
    <dgm:cxn modelId="{0AB130BF-D842-474F-9C70-C977DA8A2E5B}" type="presOf" srcId="{92F55DC2-B551-4044-B9DF-02F0D16BD7C9}" destId="{FE912B86-93A9-4280-B593-55206C6CD605}" srcOrd="0" destOrd="0" presId="urn:microsoft.com/office/officeart/2005/8/layout/hList1"/>
    <dgm:cxn modelId="{A606BE63-7344-4D8B-8CA2-D00D8A021D83}" type="presOf" srcId="{9C6521C0-F80B-4B97-9C39-BD79F25B17BD}" destId="{85039645-E89E-4986-AFB1-EEBED09D6530}" srcOrd="0" destOrd="0" presId="urn:microsoft.com/office/officeart/2005/8/layout/hList1"/>
    <dgm:cxn modelId="{C506B20E-1E6E-4741-88A9-EC7270868982}" srcId="{082474BE-D563-497A-9DF0-1E19730763C5}" destId="{B54D178E-730F-43EE-BC6A-BC0F84D0F1D6}" srcOrd="3" destOrd="0" parTransId="{0497CB58-1368-4A8B-90A5-59ADC0C00613}" sibTransId="{1BEA6F46-8D1B-43AE-9BD4-4BD880FE578F}"/>
    <dgm:cxn modelId="{ECE38906-6A57-4392-A680-31124CF7DC99}" type="presOf" srcId="{913C3568-E342-4BC5-9B74-C30505EF01FF}" destId="{5B751AA9-EECF-40D5-9B2A-20C4BCD23783}" srcOrd="0" destOrd="0" presId="urn:microsoft.com/office/officeart/2005/8/layout/hList1"/>
    <dgm:cxn modelId="{A20A3AB9-4D74-46AC-A465-72E983A8FC72}" type="presOf" srcId="{C0B91118-EA4D-4BF3-9127-04C9759D6C22}" destId="{434704AD-62DC-44C6-BE66-E926D30F4C35}" srcOrd="0" destOrd="0" presId="urn:microsoft.com/office/officeart/2005/8/layout/hList1"/>
    <dgm:cxn modelId="{444A522E-A8AD-4982-8B38-83E4A3ED741E}" srcId="{913C3568-E342-4BC5-9B74-C30505EF01FF}" destId="{096D1098-5A14-448D-8B79-9C1A98F7FF5D}" srcOrd="0" destOrd="0" parTransId="{6C1A08F0-88D7-4D0D-8572-F8C013763123}" sibTransId="{23DDABA4-9702-44CC-85BD-1A4CB13810A2}"/>
    <dgm:cxn modelId="{590788B0-6CE5-40FC-92FE-BAED9832C336}" srcId="{280C5335-CB01-4250-8D56-452E72954397}" destId="{2698AD41-4619-408B-AB97-AF927F674C12}" srcOrd="0" destOrd="0" parTransId="{1FE9D002-76C8-4814-B55D-FE9B1BFAD03B}" sibTransId="{C988556D-CF42-46A3-9E4E-291827BE09B4}"/>
    <dgm:cxn modelId="{93BE7AA2-2EFB-4B42-8A64-D962F4CCCF9A}" srcId="{082474BE-D563-497A-9DF0-1E19730763C5}" destId="{280C5335-CB01-4250-8D56-452E72954397}" srcOrd="1" destOrd="0" parTransId="{69922E7A-357E-4C6C-BD5A-8DE3E2595DC7}" sibTransId="{B4453CA6-2D89-4EF4-913D-F2E1E71D01E5}"/>
    <dgm:cxn modelId="{4D11FA7D-E8BD-41FA-AEE0-12CBC50A4F11}" srcId="{082474BE-D563-497A-9DF0-1E19730763C5}" destId="{913C3568-E342-4BC5-9B74-C30505EF01FF}" srcOrd="4" destOrd="0" parTransId="{955527AB-2EE0-4DE7-8BC3-792697A2DDA0}" sibTransId="{A9B4E083-8DE6-4443-A795-8F6FFE457763}"/>
    <dgm:cxn modelId="{A6BE5D1A-840F-4F20-ADA5-982E3FF8E659}" type="presOf" srcId="{082474BE-D563-497A-9DF0-1E19730763C5}" destId="{C88B62AB-E442-4F00-A671-7FD5103FC344}" srcOrd="0" destOrd="0" presId="urn:microsoft.com/office/officeart/2005/8/layout/hList1"/>
    <dgm:cxn modelId="{1D0D815C-1C18-4342-8269-AD6C3C136F29}" type="presOf" srcId="{B54D178E-730F-43EE-BC6A-BC0F84D0F1D6}" destId="{5BF8BAF7-0CB8-4526-A0C3-DC2E44C0865E}" srcOrd="0" destOrd="0" presId="urn:microsoft.com/office/officeart/2005/8/layout/hList1"/>
    <dgm:cxn modelId="{9EF815F5-C85B-4539-8B8B-08D25E7FCF24}" type="presOf" srcId="{98D86B30-E4D2-48D4-8941-B963E6CD4EAA}" destId="{2A6FD053-5B9D-437E-BEC2-1E719F73ACB6}" srcOrd="0" destOrd="0" presId="urn:microsoft.com/office/officeart/2005/8/layout/hList1"/>
    <dgm:cxn modelId="{BED403CC-4316-4320-B4CA-60049FDCC627}" srcId="{B5A3D659-0D34-4AD0-938F-AB2ADB04A120}" destId="{98D86B30-E4D2-48D4-8941-B963E6CD4EAA}" srcOrd="0" destOrd="0" parTransId="{20464041-FF6F-4680-A6BC-EF9963E5CFB2}" sibTransId="{58AEDDF8-A482-4176-9AB3-4970BE5C955D}"/>
    <dgm:cxn modelId="{BB16966F-8D3E-4836-822E-2FE27C7C3C6A}" type="presParOf" srcId="{C88B62AB-E442-4F00-A671-7FD5103FC344}" destId="{4C520542-A6F1-4FDD-B2AB-AABBEFD8A46B}" srcOrd="0" destOrd="0" presId="urn:microsoft.com/office/officeart/2005/8/layout/hList1"/>
    <dgm:cxn modelId="{240EF01C-E4DE-426C-817D-12A3C3718D66}" type="presParOf" srcId="{4C520542-A6F1-4FDD-B2AB-AABBEFD8A46B}" destId="{9F8C7816-BE14-46E9-9814-ACED16092AAC}" srcOrd="0" destOrd="0" presId="urn:microsoft.com/office/officeart/2005/8/layout/hList1"/>
    <dgm:cxn modelId="{0010338B-8B7E-4116-883E-A209BBDF6C74}" type="presParOf" srcId="{4C520542-A6F1-4FDD-B2AB-AABBEFD8A46B}" destId="{2A6FD053-5B9D-437E-BEC2-1E719F73ACB6}" srcOrd="1" destOrd="0" presId="urn:microsoft.com/office/officeart/2005/8/layout/hList1"/>
    <dgm:cxn modelId="{A05F9C68-69E4-4A92-B361-0AC3FD74D484}" type="presParOf" srcId="{C88B62AB-E442-4F00-A671-7FD5103FC344}" destId="{BF6198B3-5BAE-40F6-9777-7566AF1BB894}" srcOrd="1" destOrd="0" presId="urn:microsoft.com/office/officeart/2005/8/layout/hList1"/>
    <dgm:cxn modelId="{C8472F17-88D5-4FA2-BDD2-9093B729DD30}" type="presParOf" srcId="{C88B62AB-E442-4F00-A671-7FD5103FC344}" destId="{DF64D92E-1CA2-45B0-88B7-BA42EAA8D2EE}" srcOrd="2" destOrd="0" presId="urn:microsoft.com/office/officeart/2005/8/layout/hList1"/>
    <dgm:cxn modelId="{60FEC278-CC77-4095-8204-47462655C0BC}" type="presParOf" srcId="{DF64D92E-1CA2-45B0-88B7-BA42EAA8D2EE}" destId="{55AAF65A-DD33-41F9-AA1E-770A85F9B383}" srcOrd="0" destOrd="0" presId="urn:microsoft.com/office/officeart/2005/8/layout/hList1"/>
    <dgm:cxn modelId="{C2453AFA-E76E-4495-9CAC-C1B87B73600C}" type="presParOf" srcId="{DF64D92E-1CA2-45B0-88B7-BA42EAA8D2EE}" destId="{012AFC8D-DD2D-4CCE-A8FA-A511CBE300E2}" srcOrd="1" destOrd="0" presId="urn:microsoft.com/office/officeart/2005/8/layout/hList1"/>
    <dgm:cxn modelId="{E942D8E6-4287-47BE-AA34-77A978EECE88}" type="presParOf" srcId="{C88B62AB-E442-4F00-A671-7FD5103FC344}" destId="{A210A1B7-FBCE-41E1-933D-36FEFB5AD2C3}" srcOrd="3" destOrd="0" presId="urn:microsoft.com/office/officeart/2005/8/layout/hList1"/>
    <dgm:cxn modelId="{C4AC58D7-5AB5-496C-B60B-0F2BF52F5149}" type="presParOf" srcId="{C88B62AB-E442-4F00-A671-7FD5103FC344}" destId="{45176821-259E-4122-9FFA-B977A513B485}" srcOrd="4" destOrd="0" presId="urn:microsoft.com/office/officeart/2005/8/layout/hList1"/>
    <dgm:cxn modelId="{BF52AABC-CEB6-456A-89B1-F0C78478F512}" type="presParOf" srcId="{45176821-259E-4122-9FFA-B977A513B485}" destId="{FE912B86-93A9-4280-B593-55206C6CD605}" srcOrd="0" destOrd="0" presId="urn:microsoft.com/office/officeart/2005/8/layout/hList1"/>
    <dgm:cxn modelId="{E833A8C0-A933-4BD2-8F1F-CF009F66D663}" type="presParOf" srcId="{45176821-259E-4122-9FFA-B977A513B485}" destId="{85039645-E89E-4986-AFB1-EEBED09D6530}" srcOrd="1" destOrd="0" presId="urn:microsoft.com/office/officeart/2005/8/layout/hList1"/>
    <dgm:cxn modelId="{7910B3B6-9E26-47C4-8F18-893BAEE4ED10}" type="presParOf" srcId="{C88B62AB-E442-4F00-A671-7FD5103FC344}" destId="{FF03F1DA-2819-452C-9520-C9F14B28FA92}" srcOrd="5" destOrd="0" presId="urn:microsoft.com/office/officeart/2005/8/layout/hList1"/>
    <dgm:cxn modelId="{3A23D477-C60B-4750-9EA8-8D92FA957AB7}" type="presParOf" srcId="{C88B62AB-E442-4F00-A671-7FD5103FC344}" destId="{E982C511-C4C7-4008-BAA6-74C1259EABD1}" srcOrd="6" destOrd="0" presId="urn:microsoft.com/office/officeart/2005/8/layout/hList1"/>
    <dgm:cxn modelId="{F1916B2E-D71E-4B09-BD8B-51FB18FFF94B}" type="presParOf" srcId="{E982C511-C4C7-4008-BAA6-74C1259EABD1}" destId="{5BF8BAF7-0CB8-4526-A0C3-DC2E44C0865E}" srcOrd="0" destOrd="0" presId="urn:microsoft.com/office/officeart/2005/8/layout/hList1"/>
    <dgm:cxn modelId="{9E67BE7A-BB1B-46AD-B6C1-ABAD12C09C26}" type="presParOf" srcId="{E982C511-C4C7-4008-BAA6-74C1259EABD1}" destId="{434704AD-62DC-44C6-BE66-E926D30F4C35}" srcOrd="1" destOrd="0" presId="urn:microsoft.com/office/officeart/2005/8/layout/hList1"/>
    <dgm:cxn modelId="{0DE75491-DDDD-4686-8734-03E176EBBCE7}" type="presParOf" srcId="{C88B62AB-E442-4F00-A671-7FD5103FC344}" destId="{C5041265-79E7-4021-AF37-56F97202B1E6}" srcOrd="7" destOrd="0" presId="urn:microsoft.com/office/officeart/2005/8/layout/hList1"/>
    <dgm:cxn modelId="{101F9BE6-8417-4C32-8B48-D597AE762D0A}" type="presParOf" srcId="{C88B62AB-E442-4F00-A671-7FD5103FC344}" destId="{C9219DDE-96D8-4703-9D33-B1623826C2B0}" srcOrd="8" destOrd="0" presId="urn:microsoft.com/office/officeart/2005/8/layout/hList1"/>
    <dgm:cxn modelId="{EFBD76FA-EB35-43DD-9953-2CCD0008D8F5}" type="presParOf" srcId="{C9219DDE-96D8-4703-9D33-B1623826C2B0}" destId="{5B751AA9-EECF-40D5-9B2A-20C4BCD23783}" srcOrd="0" destOrd="0" presId="urn:microsoft.com/office/officeart/2005/8/layout/hList1"/>
    <dgm:cxn modelId="{61478351-9049-46AA-B51C-8785CCC7475C}" type="presParOf" srcId="{C9219DDE-96D8-4703-9D33-B1623826C2B0}" destId="{33D8EAFF-26E7-4B87-8108-E838D028BBA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808ED7-5D33-4906-9014-A6CEC7C6F00C}">
      <dgm:prSet/>
      <dgm:spPr/>
      <dgm:t>
        <a:bodyPr/>
        <a:lstStyle/>
        <a:p>
          <a:r>
            <a:rPr lang="en-US" dirty="0" smtClean="0"/>
            <a:t>The design process should not suffer from ”tunnel vision”</a:t>
          </a:r>
          <a:endParaRPr lang="en-US" dirty="0"/>
        </a:p>
      </dgm:t>
    </dgm:pt>
    <dgm:pt modelId="{92B14D0C-AF64-4B11-B265-B7C06C3877BA}" type="parTrans" cxnId="{CA7CC454-5F23-4AB1-A5B9-9AF5B486A85E}">
      <dgm:prSet/>
      <dgm:spPr/>
      <dgm:t>
        <a:bodyPr/>
        <a:lstStyle/>
        <a:p>
          <a:endParaRPr lang="en-US"/>
        </a:p>
      </dgm:t>
    </dgm:pt>
    <dgm:pt modelId="{B861A0CF-BBDF-4FC5-ADAA-196E408B679E}" type="sibTrans" cxnId="{CA7CC454-5F23-4AB1-A5B9-9AF5B486A85E}">
      <dgm:prSet/>
      <dgm:spPr/>
      <dgm:t>
        <a:bodyPr/>
        <a:lstStyle/>
        <a:p>
          <a:endParaRPr lang="en-US"/>
        </a:p>
      </dgm:t>
    </dgm:pt>
    <dgm:pt modelId="{3B3CCB1E-079C-4B68-B1DA-41C1A16AB227}">
      <dgm:prSet/>
      <dgm:spPr/>
      <dgm:t>
        <a:bodyPr/>
        <a:lstStyle/>
        <a:p>
          <a:r>
            <a:rPr lang="en-US" dirty="0" smtClean="0"/>
            <a:t>The design should be traceable to the analysis model</a:t>
          </a:r>
          <a:endParaRPr lang="en-US" dirty="0"/>
        </a:p>
      </dgm:t>
    </dgm:pt>
    <dgm:pt modelId="{A8A1EDEE-4744-46B5-A437-C9ED9F62AE28}" type="parTrans" cxnId="{5DDABA27-3A3E-4222-A99D-3BE0276D1E39}">
      <dgm:prSet/>
      <dgm:spPr/>
      <dgm:t>
        <a:bodyPr/>
        <a:lstStyle/>
        <a:p>
          <a:endParaRPr lang="en-US"/>
        </a:p>
      </dgm:t>
    </dgm:pt>
    <dgm:pt modelId="{0114EEF3-D859-44C8-887B-78F065C5E3F6}" type="sibTrans" cxnId="{5DDABA27-3A3E-4222-A99D-3BE0276D1E39}">
      <dgm:prSet/>
      <dgm:spPr/>
      <dgm:t>
        <a:bodyPr/>
        <a:lstStyle/>
        <a:p>
          <a:endParaRPr lang="en-US"/>
        </a:p>
      </dgm:t>
    </dgm:pt>
    <dgm:pt modelId="{33015754-3C09-4E33-8AF6-231BA0D3B54A}">
      <dgm:prSet/>
      <dgm:spPr/>
      <dgm:t>
        <a:bodyPr/>
        <a:lstStyle/>
        <a:p>
          <a:r>
            <a:rPr lang="en-US" dirty="0" smtClean="0"/>
            <a:t>The design should not reinvent the wheel</a:t>
          </a:r>
          <a:endParaRPr lang="en-US" dirty="0"/>
        </a:p>
      </dgm:t>
    </dgm:pt>
    <dgm:pt modelId="{78408081-D8F4-4114-B3C5-03706A4EB549}" type="parTrans" cxnId="{2A68DB51-8BCF-4D8A-B270-1F5C592034FD}">
      <dgm:prSet/>
      <dgm:spPr/>
    </dgm:pt>
    <dgm:pt modelId="{9A01EBA4-0172-439F-9B64-DFCE15325489}" type="sibTrans" cxnId="{2A68DB51-8BCF-4D8A-B270-1F5C592034FD}">
      <dgm:prSet/>
      <dgm:spPr/>
    </dgm:pt>
    <dgm:pt modelId="{BE7E88CC-E365-4E86-92AA-A158D7C32EC9}">
      <dgm:prSet/>
      <dgm:spPr/>
      <dgm:t>
        <a:bodyPr/>
        <a:lstStyle/>
        <a:p>
          <a:r>
            <a:rPr lang="en-US" dirty="0" smtClean="0"/>
            <a:t>The design should “minimize the intellectual distance” between the software and the problem as it exist in the real world</a:t>
          </a:r>
          <a:endParaRPr lang="en-US" dirty="0"/>
        </a:p>
      </dgm:t>
    </dgm:pt>
    <dgm:pt modelId="{A3058644-9BDA-4A0F-A3BE-906A95800525}" type="parTrans" cxnId="{6B81DF7E-E5E0-4AD5-B927-4214E7E1C91E}">
      <dgm:prSet/>
      <dgm:spPr/>
    </dgm:pt>
    <dgm:pt modelId="{D101D130-B022-4105-80AB-B385D4E79C52}" type="sibTrans" cxnId="{6B81DF7E-E5E0-4AD5-B927-4214E7E1C91E}">
      <dgm:prSet/>
      <dgm:spPr/>
    </dgm:pt>
    <dgm:pt modelId="{36F834BA-C0FC-4F9B-A070-1CB8DA459D85}">
      <dgm:prSet/>
      <dgm:spPr/>
      <dgm:t>
        <a:bodyPr/>
        <a:lstStyle/>
        <a:p>
          <a:r>
            <a:rPr lang="en-US" dirty="0" smtClean="0"/>
            <a:t>The design should exhibit uniformity and integration</a:t>
          </a:r>
          <a:endParaRPr lang="en-US" dirty="0"/>
        </a:p>
      </dgm:t>
    </dgm:pt>
    <dgm:pt modelId="{DE8FA444-C5CE-44DB-BC7A-73065EF71634}" type="parTrans" cxnId="{F6C7F9B0-B951-4A99-9685-C2EB57B29188}">
      <dgm:prSet/>
      <dgm:spPr/>
    </dgm:pt>
    <dgm:pt modelId="{F561C7BF-6C63-4003-9ABD-90CD5F35DFE3}" type="sibTrans" cxnId="{F6C7F9B0-B951-4A99-9685-C2EB57B29188}">
      <dgm:prSet/>
      <dgm:spPr/>
    </dgm:pt>
    <dgm:pt modelId="{EAB9AC60-B3E6-4C70-B01A-34D865ACCA34}" type="pres">
      <dgm:prSet presAssocID="{082474BE-D563-497A-9DF0-1E19730763C5}" presName="diagram" presStyleCnt="0">
        <dgm:presLayoutVars>
          <dgm:dir/>
          <dgm:resizeHandles val="exact"/>
        </dgm:presLayoutVars>
      </dgm:prSet>
      <dgm:spPr/>
      <dgm:t>
        <a:bodyPr/>
        <a:lstStyle/>
        <a:p>
          <a:endParaRPr lang="en-US"/>
        </a:p>
      </dgm:t>
    </dgm:pt>
    <dgm:pt modelId="{8026DED2-783C-4D47-9F6F-3C5F61C7BFBD}" type="pres">
      <dgm:prSet presAssocID="{13808ED7-5D33-4906-9014-A6CEC7C6F00C}" presName="node" presStyleLbl="node1" presStyleIdx="0" presStyleCnt="5">
        <dgm:presLayoutVars>
          <dgm:bulletEnabled val="1"/>
        </dgm:presLayoutVars>
      </dgm:prSet>
      <dgm:spPr/>
      <dgm:t>
        <a:bodyPr/>
        <a:lstStyle/>
        <a:p>
          <a:endParaRPr lang="en-US"/>
        </a:p>
      </dgm:t>
    </dgm:pt>
    <dgm:pt modelId="{B01CECA4-EAB1-43BC-ABF8-85AD7D8061FF}" type="pres">
      <dgm:prSet presAssocID="{B861A0CF-BBDF-4FC5-ADAA-196E408B679E}" presName="sibTrans" presStyleCnt="0"/>
      <dgm:spPr/>
    </dgm:pt>
    <dgm:pt modelId="{602CEAA1-6480-43E0-BD7C-95BF5028FA1F}" type="pres">
      <dgm:prSet presAssocID="{3B3CCB1E-079C-4B68-B1DA-41C1A16AB227}" presName="node" presStyleLbl="node1" presStyleIdx="1" presStyleCnt="5">
        <dgm:presLayoutVars>
          <dgm:bulletEnabled val="1"/>
        </dgm:presLayoutVars>
      </dgm:prSet>
      <dgm:spPr/>
      <dgm:t>
        <a:bodyPr/>
        <a:lstStyle/>
        <a:p>
          <a:endParaRPr lang="en-US"/>
        </a:p>
      </dgm:t>
    </dgm:pt>
    <dgm:pt modelId="{DCCB3662-4226-4E8A-9F78-C1001114E4D5}" type="pres">
      <dgm:prSet presAssocID="{0114EEF3-D859-44C8-887B-78F065C5E3F6}" presName="sibTrans" presStyleCnt="0"/>
      <dgm:spPr/>
    </dgm:pt>
    <dgm:pt modelId="{94AEF23A-65DD-4C35-B81C-C17EFC9C118A}" type="pres">
      <dgm:prSet presAssocID="{33015754-3C09-4E33-8AF6-231BA0D3B54A}" presName="node" presStyleLbl="node1" presStyleIdx="2" presStyleCnt="5">
        <dgm:presLayoutVars>
          <dgm:bulletEnabled val="1"/>
        </dgm:presLayoutVars>
      </dgm:prSet>
      <dgm:spPr/>
      <dgm:t>
        <a:bodyPr/>
        <a:lstStyle/>
        <a:p>
          <a:endParaRPr lang="en-US"/>
        </a:p>
      </dgm:t>
    </dgm:pt>
    <dgm:pt modelId="{A9E8C3B8-82B7-4660-948E-6F1044536361}" type="pres">
      <dgm:prSet presAssocID="{9A01EBA4-0172-439F-9B64-DFCE15325489}" presName="sibTrans" presStyleCnt="0"/>
      <dgm:spPr/>
    </dgm:pt>
    <dgm:pt modelId="{5A6E82A1-EF03-4658-BE19-B79D7D05C75A}" type="pres">
      <dgm:prSet presAssocID="{BE7E88CC-E365-4E86-92AA-A158D7C32EC9}" presName="node" presStyleLbl="node1" presStyleIdx="3" presStyleCnt="5">
        <dgm:presLayoutVars>
          <dgm:bulletEnabled val="1"/>
        </dgm:presLayoutVars>
      </dgm:prSet>
      <dgm:spPr/>
      <dgm:t>
        <a:bodyPr/>
        <a:lstStyle/>
        <a:p>
          <a:endParaRPr lang="en-US"/>
        </a:p>
      </dgm:t>
    </dgm:pt>
    <dgm:pt modelId="{0D34D787-6576-4840-8347-A8FAEA4F80FA}" type="pres">
      <dgm:prSet presAssocID="{D101D130-B022-4105-80AB-B385D4E79C52}" presName="sibTrans" presStyleCnt="0"/>
      <dgm:spPr/>
    </dgm:pt>
    <dgm:pt modelId="{129CA694-C00D-4401-BA76-2FA76128DCE6}" type="pres">
      <dgm:prSet presAssocID="{36F834BA-C0FC-4F9B-A070-1CB8DA459D85}" presName="node" presStyleLbl="node1" presStyleIdx="4" presStyleCnt="5">
        <dgm:presLayoutVars>
          <dgm:bulletEnabled val="1"/>
        </dgm:presLayoutVars>
      </dgm:prSet>
      <dgm:spPr/>
      <dgm:t>
        <a:bodyPr/>
        <a:lstStyle/>
        <a:p>
          <a:endParaRPr lang="en-US"/>
        </a:p>
      </dgm:t>
    </dgm:pt>
  </dgm:ptLst>
  <dgm:cxnLst>
    <dgm:cxn modelId="{4283C305-A4D7-41E2-B9B2-AE84E1F1B133}" type="presOf" srcId="{13808ED7-5D33-4906-9014-A6CEC7C6F00C}" destId="{8026DED2-783C-4D47-9F6F-3C5F61C7BFBD}" srcOrd="0" destOrd="0" presId="urn:microsoft.com/office/officeart/2005/8/layout/default"/>
    <dgm:cxn modelId="{F9CB3D17-DCDA-43DA-A65B-03EC2312E0AD}" type="presOf" srcId="{BE7E88CC-E365-4E86-92AA-A158D7C32EC9}" destId="{5A6E82A1-EF03-4658-BE19-B79D7D05C75A}" srcOrd="0" destOrd="0" presId="urn:microsoft.com/office/officeart/2005/8/layout/default"/>
    <dgm:cxn modelId="{CA7CC454-5F23-4AB1-A5B9-9AF5B486A85E}" srcId="{082474BE-D563-497A-9DF0-1E19730763C5}" destId="{13808ED7-5D33-4906-9014-A6CEC7C6F00C}" srcOrd="0" destOrd="0" parTransId="{92B14D0C-AF64-4B11-B265-B7C06C3877BA}" sibTransId="{B861A0CF-BBDF-4FC5-ADAA-196E408B679E}"/>
    <dgm:cxn modelId="{F6C7F9B0-B951-4A99-9685-C2EB57B29188}" srcId="{082474BE-D563-497A-9DF0-1E19730763C5}" destId="{36F834BA-C0FC-4F9B-A070-1CB8DA459D85}" srcOrd="4" destOrd="0" parTransId="{DE8FA444-C5CE-44DB-BC7A-73065EF71634}" sibTransId="{F561C7BF-6C63-4003-9ABD-90CD5F35DFE3}"/>
    <dgm:cxn modelId="{5DDABA27-3A3E-4222-A99D-3BE0276D1E39}" srcId="{082474BE-D563-497A-9DF0-1E19730763C5}" destId="{3B3CCB1E-079C-4B68-B1DA-41C1A16AB227}" srcOrd="1" destOrd="0" parTransId="{A8A1EDEE-4744-46B5-A437-C9ED9F62AE28}" sibTransId="{0114EEF3-D859-44C8-887B-78F065C5E3F6}"/>
    <dgm:cxn modelId="{A7D91A2F-16AE-46F5-BD5C-78E15F3BA7F7}" type="presOf" srcId="{33015754-3C09-4E33-8AF6-231BA0D3B54A}" destId="{94AEF23A-65DD-4C35-B81C-C17EFC9C118A}" srcOrd="0" destOrd="0" presId="urn:microsoft.com/office/officeart/2005/8/layout/default"/>
    <dgm:cxn modelId="{DAC1D587-08EF-40C5-9646-0110031CA3EA}" type="presOf" srcId="{3B3CCB1E-079C-4B68-B1DA-41C1A16AB227}" destId="{602CEAA1-6480-43E0-BD7C-95BF5028FA1F}" srcOrd="0" destOrd="0" presId="urn:microsoft.com/office/officeart/2005/8/layout/default"/>
    <dgm:cxn modelId="{F727193A-5B44-4422-8976-6BEBA878192B}" type="presOf" srcId="{36F834BA-C0FC-4F9B-A070-1CB8DA459D85}" destId="{129CA694-C00D-4401-BA76-2FA76128DCE6}" srcOrd="0" destOrd="0" presId="urn:microsoft.com/office/officeart/2005/8/layout/default"/>
    <dgm:cxn modelId="{2A68DB51-8BCF-4D8A-B270-1F5C592034FD}" srcId="{082474BE-D563-497A-9DF0-1E19730763C5}" destId="{33015754-3C09-4E33-8AF6-231BA0D3B54A}" srcOrd="2" destOrd="0" parTransId="{78408081-D8F4-4114-B3C5-03706A4EB549}" sibTransId="{9A01EBA4-0172-439F-9B64-DFCE15325489}"/>
    <dgm:cxn modelId="{BBAA855C-793F-4139-ABAA-2111E81839AE}" type="presOf" srcId="{082474BE-D563-497A-9DF0-1E19730763C5}" destId="{EAB9AC60-B3E6-4C70-B01A-34D865ACCA34}" srcOrd="0" destOrd="0" presId="urn:microsoft.com/office/officeart/2005/8/layout/default"/>
    <dgm:cxn modelId="{6B81DF7E-E5E0-4AD5-B927-4214E7E1C91E}" srcId="{082474BE-D563-497A-9DF0-1E19730763C5}" destId="{BE7E88CC-E365-4E86-92AA-A158D7C32EC9}" srcOrd="3" destOrd="0" parTransId="{A3058644-9BDA-4A0F-A3BE-906A95800525}" sibTransId="{D101D130-B022-4105-80AB-B385D4E79C52}"/>
    <dgm:cxn modelId="{BC549146-A5CA-471E-84D6-8576F26F6FA9}" type="presParOf" srcId="{EAB9AC60-B3E6-4C70-B01A-34D865ACCA34}" destId="{8026DED2-783C-4D47-9F6F-3C5F61C7BFBD}" srcOrd="0" destOrd="0" presId="urn:microsoft.com/office/officeart/2005/8/layout/default"/>
    <dgm:cxn modelId="{379DC3B6-DF13-4811-9A7E-E54A66C135AB}" type="presParOf" srcId="{EAB9AC60-B3E6-4C70-B01A-34D865ACCA34}" destId="{B01CECA4-EAB1-43BC-ABF8-85AD7D8061FF}" srcOrd="1" destOrd="0" presId="urn:microsoft.com/office/officeart/2005/8/layout/default"/>
    <dgm:cxn modelId="{20C66B86-038A-487D-9449-C5DAA4771FC2}" type="presParOf" srcId="{EAB9AC60-B3E6-4C70-B01A-34D865ACCA34}" destId="{602CEAA1-6480-43E0-BD7C-95BF5028FA1F}" srcOrd="2" destOrd="0" presId="urn:microsoft.com/office/officeart/2005/8/layout/default"/>
    <dgm:cxn modelId="{3CC6357E-63FE-4511-AD6B-472121E70103}" type="presParOf" srcId="{EAB9AC60-B3E6-4C70-B01A-34D865ACCA34}" destId="{DCCB3662-4226-4E8A-9F78-C1001114E4D5}" srcOrd="3" destOrd="0" presId="urn:microsoft.com/office/officeart/2005/8/layout/default"/>
    <dgm:cxn modelId="{DDD1906C-7D7A-480B-98E1-F81743C4F548}" type="presParOf" srcId="{EAB9AC60-B3E6-4C70-B01A-34D865ACCA34}" destId="{94AEF23A-65DD-4C35-B81C-C17EFC9C118A}" srcOrd="4" destOrd="0" presId="urn:microsoft.com/office/officeart/2005/8/layout/default"/>
    <dgm:cxn modelId="{E7F047F3-BE4C-4484-912E-B6138E7462E0}" type="presParOf" srcId="{EAB9AC60-B3E6-4C70-B01A-34D865ACCA34}" destId="{A9E8C3B8-82B7-4660-948E-6F1044536361}" srcOrd="5" destOrd="0" presId="urn:microsoft.com/office/officeart/2005/8/layout/default"/>
    <dgm:cxn modelId="{81669850-E0EB-4698-9451-D943FD6553AB}" type="presParOf" srcId="{EAB9AC60-B3E6-4C70-B01A-34D865ACCA34}" destId="{5A6E82A1-EF03-4658-BE19-B79D7D05C75A}" srcOrd="6" destOrd="0" presId="urn:microsoft.com/office/officeart/2005/8/layout/default"/>
    <dgm:cxn modelId="{3D3A84C8-6B2C-43EB-B051-C36D1832422C}" type="presParOf" srcId="{EAB9AC60-B3E6-4C70-B01A-34D865ACCA34}" destId="{0D34D787-6576-4840-8347-A8FAEA4F80FA}" srcOrd="7" destOrd="0" presId="urn:microsoft.com/office/officeart/2005/8/layout/default"/>
    <dgm:cxn modelId="{8A5D5488-B7A8-44F5-B1B5-1DF70FA39BC6}" type="presParOf" srcId="{EAB9AC60-B3E6-4C70-B01A-34D865ACCA34}" destId="{129CA694-C00D-4401-BA76-2FA76128DCE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2474BE-D563-497A-9DF0-1E19730763C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F05B52E-20BB-48AA-B854-AB09157328E8}">
      <dgm:prSet/>
      <dgm:spPr/>
      <dgm:t>
        <a:bodyPr/>
        <a:lstStyle/>
        <a:p>
          <a:r>
            <a:rPr lang="en-US" dirty="0" smtClean="0"/>
            <a:t>The design should be structured to accommodate change</a:t>
          </a:r>
          <a:endParaRPr lang="en-US" dirty="0"/>
        </a:p>
      </dgm:t>
    </dgm:pt>
    <dgm:pt modelId="{CF5908FC-0075-4D72-A422-FB39FACB9512}" type="parTrans" cxnId="{29C58936-915C-4F54-B0C9-62E805E85C96}">
      <dgm:prSet/>
      <dgm:spPr/>
      <dgm:t>
        <a:bodyPr/>
        <a:lstStyle/>
        <a:p>
          <a:endParaRPr lang="en-US"/>
        </a:p>
      </dgm:t>
    </dgm:pt>
    <dgm:pt modelId="{6A7C25E5-D5A8-4936-B5AB-7CD7119D8EE9}" type="sibTrans" cxnId="{29C58936-915C-4F54-B0C9-62E805E85C96}">
      <dgm:prSet/>
      <dgm:spPr/>
      <dgm:t>
        <a:bodyPr/>
        <a:lstStyle/>
        <a:p>
          <a:endParaRPr lang="en-US"/>
        </a:p>
      </dgm:t>
    </dgm:pt>
    <dgm:pt modelId="{A935AEA1-EA4E-4475-9BBC-743AC9809402}">
      <dgm:prSet/>
      <dgm:spPr/>
      <dgm:t>
        <a:bodyPr/>
        <a:lstStyle/>
        <a:p>
          <a:r>
            <a:rPr lang="en-US" dirty="0" smtClean="0"/>
            <a:t>The design should be structured to degrade gently, even when aberrant data , events, or operating conditions are encountered</a:t>
          </a:r>
          <a:endParaRPr lang="en-US" dirty="0"/>
        </a:p>
      </dgm:t>
    </dgm:pt>
    <dgm:pt modelId="{BD9E6148-3DC0-4A75-A913-7A62BF10B17A}" type="parTrans" cxnId="{789B9153-9643-4184-842D-34705586C7E8}">
      <dgm:prSet/>
      <dgm:spPr/>
      <dgm:t>
        <a:bodyPr/>
        <a:lstStyle/>
        <a:p>
          <a:endParaRPr lang="en-US"/>
        </a:p>
      </dgm:t>
    </dgm:pt>
    <dgm:pt modelId="{7189D04C-1F85-4D2D-A127-50513273AE51}" type="sibTrans" cxnId="{789B9153-9643-4184-842D-34705586C7E8}">
      <dgm:prSet/>
      <dgm:spPr/>
      <dgm:t>
        <a:bodyPr/>
        <a:lstStyle/>
        <a:p>
          <a:endParaRPr lang="en-US"/>
        </a:p>
      </dgm:t>
    </dgm:pt>
    <dgm:pt modelId="{1EC1B5DB-F257-422E-A38E-20B9FBC70F5E}">
      <dgm:prSet/>
      <dgm:spPr/>
      <dgm:t>
        <a:bodyPr/>
        <a:lstStyle/>
        <a:p>
          <a:r>
            <a:rPr lang="en-US" dirty="0" smtClean="0"/>
            <a:t>Design is not coding, coding is not design</a:t>
          </a:r>
          <a:endParaRPr lang="en-US" dirty="0"/>
        </a:p>
      </dgm:t>
    </dgm:pt>
    <dgm:pt modelId="{899C4B2B-E731-4AC8-867C-5DFB6CC79D04}" type="parTrans" cxnId="{C208A5FB-CCCB-40DE-B4DE-B5E372915886}">
      <dgm:prSet/>
      <dgm:spPr/>
      <dgm:t>
        <a:bodyPr/>
        <a:lstStyle/>
        <a:p>
          <a:endParaRPr lang="en-US"/>
        </a:p>
      </dgm:t>
    </dgm:pt>
    <dgm:pt modelId="{D6A64975-4F99-4B2D-B85F-F03EF80E7385}" type="sibTrans" cxnId="{C208A5FB-CCCB-40DE-B4DE-B5E372915886}">
      <dgm:prSet/>
      <dgm:spPr/>
      <dgm:t>
        <a:bodyPr/>
        <a:lstStyle/>
        <a:p>
          <a:endParaRPr lang="en-US"/>
        </a:p>
      </dgm:t>
    </dgm:pt>
    <dgm:pt modelId="{335ACEDE-493F-4F61-8560-710FCB9AA8D7}">
      <dgm:prSet/>
      <dgm:spPr/>
      <dgm:t>
        <a:bodyPr/>
        <a:lstStyle/>
        <a:p>
          <a:r>
            <a:rPr lang="en-US" dirty="0" smtClean="0"/>
            <a:t>The design should be assessed  for quality as it is being created, not after the fact</a:t>
          </a:r>
          <a:endParaRPr lang="en-US" dirty="0"/>
        </a:p>
      </dgm:t>
    </dgm:pt>
    <dgm:pt modelId="{28AD99D7-BDA2-48D7-9506-8D24802BF769}" type="parTrans" cxnId="{58B2BBD4-8CF5-461E-863A-403CFE5CF513}">
      <dgm:prSet/>
      <dgm:spPr/>
      <dgm:t>
        <a:bodyPr/>
        <a:lstStyle/>
        <a:p>
          <a:endParaRPr lang="en-US"/>
        </a:p>
      </dgm:t>
    </dgm:pt>
    <dgm:pt modelId="{844C7B65-8F55-4399-8561-7D72E9CBC465}" type="sibTrans" cxnId="{58B2BBD4-8CF5-461E-863A-403CFE5CF513}">
      <dgm:prSet/>
      <dgm:spPr/>
      <dgm:t>
        <a:bodyPr/>
        <a:lstStyle/>
        <a:p>
          <a:endParaRPr lang="en-US"/>
        </a:p>
      </dgm:t>
    </dgm:pt>
    <dgm:pt modelId="{3A8D7FD5-ECAB-4629-88F3-5E3DC71EE300}">
      <dgm:prSet/>
      <dgm:spPr/>
      <dgm:t>
        <a:bodyPr/>
        <a:lstStyle/>
        <a:p>
          <a:r>
            <a:rPr lang="en-US" dirty="0" smtClean="0"/>
            <a:t>The design should be reviewed to minimize conceptual (semantic) errors</a:t>
          </a:r>
          <a:endParaRPr lang="en-US" dirty="0"/>
        </a:p>
      </dgm:t>
    </dgm:pt>
    <dgm:pt modelId="{E82408CF-7AD2-43C3-ADA0-BFC53FE65303}" type="parTrans" cxnId="{152A53C1-82A7-492D-98F2-26B6A2B37923}">
      <dgm:prSet/>
      <dgm:spPr/>
      <dgm:t>
        <a:bodyPr/>
        <a:lstStyle/>
        <a:p>
          <a:endParaRPr lang="en-US"/>
        </a:p>
      </dgm:t>
    </dgm:pt>
    <dgm:pt modelId="{3FAB46BD-A350-4E3B-8E43-90C014C49E02}" type="sibTrans" cxnId="{152A53C1-82A7-492D-98F2-26B6A2B37923}">
      <dgm:prSet/>
      <dgm:spPr/>
      <dgm:t>
        <a:bodyPr/>
        <a:lstStyle/>
        <a:p>
          <a:endParaRPr lang="en-US"/>
        </a:p>
      </dgm:t>
    </dgm:pt>
    <dgm:pt modelId="{EAB9AC60-B3E6-4C70-B01A-34D865ACCA34}" type="pres">
      <dgm:prSet presAssocID="{082474BE-D563-497A-9DF0-1E19730763C5}" presName="diagram" presStyleCnt="0">
        <dgm:presLayoutVars>
          <dgm:dir/>
          <dgm:resizeHandles val="exact"/>
        </dgm:presLayoutVars>
      </dgm:prSet>
      <dgm:spPr/>
      <dgm:t>
        <a:bodyPr/>
        <a:lstStyle/>
        <a:p>
          <a:endParaRPr lang="en-US"/>
        </a:p>
      </dgm:t>
    </dgm:pt>
    <dgm:pt modelId="{8A84285E-DC25-4001-9873-6AD742017A11}" type="pres">
      <dgm:prSet presAssocID="{FF05B52E-20BB-48AA-B854-AB09157328E8}" presName="node" presStyleLbl="node1" presStyleIdx="0" presStyleCnt="5">
        <dgm:presLayoutVars>
          <dgm:bulletEnabled val="1"/>
        </dgm:presLayoutVars>
      </dgm:prSet>
      <dgm:spPr/>
      <dgm:t>
        <a:bodyPr/>
        <a:lstStyle/>
        <a:p>
          <a:endParaRPr lang="en-US"/>
        </a:p>
      </dgm:t>
    </dgm:pt>
    <dgm:pt modelId="{7EBA2B21-5F1B-45AF-9FC7-98640622EB8D}" type="pres">
      <dgm:prSet presAssocID="{6A7C25E5-D5A8-4936-B5AB-7CD7119D8EE9}" presName="sibTrans" presStyleCnt="0"/>
      <dgm:spPr/>
    </dgm:pt>
    <dgm:pt modelId="{F0223735-FFAA-4274-BBA1-3DFF3FD39169}" type="pres">
      <dgm:prSet presAssocID="{A935AEA1-EA4E-4475-9BBC-743AC9809402}" presName="node" presStyleLbl="node1" presStyleIdx="1" presStyleCnt="5">
        <dgm:presLayoutVars>
          <dgm:bulletEnabled val="1"/>
        </dgm:presLayoutVars>
      </dgm:prSet>
      <dgm:spPr/>
      <dgm:t>
        <a:bodyPr/>
        <a:lstStyle/>
        <a:p>
          <a:endParaRPr lang="en-US"/>
        </a:p>
      </dgm:t>
    </dgm:pt>
    <dgm:pt modelId="{F155F847-6CA2-4446-8F18-FD5053226DC7}" type="pres">
      <dgm:prSet presAssocID="{7189D04C-1F85-4D2D-A127-50513273AE51}" presName="sibTrans" presStyleCnt="0"/>
      <dgm:spPr/>
    </dgm:pt>
    <dgm:pt modelId="{5B7BA562-8D51-4BB1-A50F-70903B782247}" type="pres">
      <dgm:prSet presAssocID="{1EC1B5DB-F257-422E-A38E-20B9FBC70F5E}" presName="node" presStyleLbl="node1" presStyleIdx="2" presStyleCnt="5">
        <dgm:presLayoutVars>
          <dgm:bulletEnabled val="1"/>
        </dgm:presLayoutVars>
      </dgm:prSet>
      <dgm:spPr/>
      <dgm:t>
        <a:bodyPr/>
        <a:lstStyle/>
        <a:p>
          <a:endParaRPr lang="en-US"/>
        </a:p>
      </dgm:t>
    </dgm:pt>
    <dgm:pt modelId="{0E7DE94B-F596-40CF-B022-01B5C33C925D}" type="pres">
      <dgm:prSet presAssocID="{D6A64975-4F99-4B2D-B85F-F03EF80E7385}" presName="sibTrans" presStyleCnt="0"/>
      <dgm:spPr/>
    </dgm:pt>
    <dgm:pt modelId="{31CEA889-B2CE-45EE-9107-A2FF71565689}" type="pres">
      <dgm:prSet presAssocID="{335ACEDE-493F-4F61-8560-710FCB9AA8D7}" presName="node" presStyleLbl="node1" presStyleIdx="3" presStyleCnt="5">
        <dgm:presLayoutVars>
          <dgm:bulletEnabled val="1"/>
        </dgm:presLayoutVars>
      </dgm:prSet>
      <dgm:spPr/>
      <dgm:t>
        <a:bodyPr/>
        <a:lstStyle/>
        <a:p>
          <a:endParaRPr lang="en-US"/>
        </a:p>
      </dgm:t>
    </dgm:pt>
    <dgm:pt modelId="{E5947AAD-59AE-4702-8DB1-A061B8D0C7DC}" type="pres">
      <dgm:prSet presAssocID="{844C7B65-8F55-4399-8561-7D72E9CBC465}" presName="sibTrans" presStyleCnt="0"/>
      <dgm:spPr/>
    </dgm:pt>
    <dgm:pt modelId="{2488340D-791C-42D9-B398-3C42AC6AC789}" type="pres">
      <dgm:prSet presAssocID="{3A8D7FD5-ECAB-4629-88F3-5E3DC71EE300}" presName="node" presStyleLbl="node1" presStyleIdx="4" presStyleCnt="5">
        <dgm:presLayoutVars>
          <dgm:bulletEnabled val="1"/>
        </dgm:presLayoutVars>
      </dgm:prSet>
      <dgm:spPr/>
      <dgm:t>
        <a:bodyPr/>
        <a:lstStyle/>
        <a:p>
          <a:endParaRPr lang="en-US"/>
        </a:p>
      </dgm:t>
    </dgm:pt>
  </dgm:ptLst>
  <dgm:cxnLst>
    <dgm:cxn modelId="{298F839C-FA41-479C-8307-154D9010CBD1}" type="presOf" srcId="{A935AEA1-EA4E-4475-9BBC-743AC9809402}" destId="{F0223735-FFAA-4274-BBA1-3DFF3FD39169}" srcOrd="0" destOrd="0" presId="urn:microsoft.com/office/officeart/2005/8/layout/default"/>
    <dgm:cxn modelId="{06508DEB-3F12-4FC1-8967-AE4BD781AC9E}" type="presOf" srcId="{082474BE-D563-497A-9DF0-1E19730763C5}" destId="{EAB9AC60-B3E6-4C70-B01A-34D865ACCA34}" srcOrd="0" destOrd="0" presId="urn:microsoft.com/office/officeart/2005/8/layout/default"/>
    <dgm:cxn modelId="{789B9153-9643-4184-842D-34705586C7E8}" srcId="{082474BE-D563-497A-9DF0-1E19730763C5}" destId="{A935AEA1-EA4E-4475-9BBC-743AC9809402}" srcOrd="1" destOrd="0" parTransId="{BD9E6148-3DC0-4A75-A913-7A62BF10B17A}" sibTransId="{7189D04C-1F85-4D2D-A127-50513273AE51}"/>
    <dgm:cxn modelId="{58B2BBD4-8CF5-461E-863A-403CFE5CF513}" srcId="{082474BE-D563-497A-9DF0-1E19730763C5}" destId="{335ACEDE-493F-4F61-8560-710FCB9AA8D7}" srcOrd="3" destOrd="0" parTransId="{28AD99D7-BDA2-48D7-9506-8D24802BF769}" sibTransId="{844C7B65-8F55-4399-8561-7D72E9CBC465}"/>
    <dgm:cxn modelId="{BB7C926D-7031-445B-BD60-B06B4887478A}" type="presOf" srcId="{335ACEDE-493F-4F61-8560-710FCB9AA8D7}" destId="{31CEA889-B2CE-45EE-9107-A2FF71565689}" srcOrd="0" destOrd="0" presId="urn:microsoft.com/office/officeart/2005/8/layout/default"/>
    <dgm:cxn modelId="{29C58936-915C-4F54-B0C9-62E805E85C96}" srcId="{082474BE-D563-497A-9DF0-1E19730763C5}" destId="{FF05B52E-20BB-48AA-B854-AB09157328E8}" srcOrd="0" destOrd="0" parTransId="{CF5908FC-0075-4D72-A422-FB39FACB9512}" sibTransId="{6A7C25E5-D5A8-4936-B5AB-7CD7119D8EE9}"/>
    <dgm:cxn modelId="{152A53C1-82A7-492D-98F2-26B6A2B37923}" srcId="{082474BE-D563-497A-9DF0-1E19730763C5}" destId="{3A8D7FD5-ECAB-4629-88F3-5E3DC71EE300}" srcOrd="4" destOrd="0" parTransId="{E82408CF-7AD2-43C3-ADA0-BFC53FE65303}" sibTransId="{3FAB46BD-A350-4E3B-8E43-90C014C49E02}"/>
    <dgm:cxn modelId="{C208A5FB-CCCB-40DE-B4DE-B5E372915886}" srcId="{082474BE-D563-497A-9DF0-1E19730763C5}" destId="{1EC1B5DB-F257-422E-A38E-20B9FBC70F5E}" srcOrd="2" destOrd="0" parTransId="{899C4B2B-E731-4AC8-867C-5DFB6CC79D04}" sibTransId="{D6A64975-4F99-4B2D-B85F-F03EF80E7385}"/>
    <dgm:cxn modelId="{C5D8C191-5489-497C-B4DF-C101CB9B1833}" type="presOf" srcId="{1EC1B5DB-F257-422E-A38E-20B9FBC70F5E}" destId="{5B7BA562-8D51-4BB1-A50F-70903B782247}" srcOrd="0" destOrd="0" presId="urn:microsoft.com/office/officeart/2005/8/layout/default"/>
    <dgm:cxn modelId="{08E0A3DB-8769-48E6-8CBC-7BE6B9497A1A}" type="presOf" srcId="{3A8D7FD5-ECAB-4629-88F3-5E3DC71EE300}" destId="{2488340D-791C-42D9-B398-3C42AC6AC789}" srcOrd="0" destOrd="0" presId="urn:microsoft.com/office/officeart/2005/8/layout/default"/>
    <dgm:cxn modelId="{E195FB43-B3F7-4E87-AC85-0187D0B9528C}" type="presOf" srcId="{FF05B52E-20BB-48AA-B854-AB09157328E8}" destId="{8A84285E-DC25-4001-9873-6AD742017A11}" srcOrd="0" destOrd="0" presId="urn:microsoft.com/office/officeart/2005/8/layout/default"/>
    <dgm:cxn modelId="{F2F2797C-465D-4FB6-BCBD-34DBD2281049}" type="presParOf" srcId="{EAB9AC60-B3E6-4C70-B01A-34D865ACCA34}" destId="{8A84285E-DC25-4001-9873-6AD742017A11}" srcOrd="0" destOrd="0" presId="urn:microsoft.com/office/officeart/2005/8/layout/default"/>
    <dgm:cxn modelId="{04A06C3C-EAB5-495C-893F-B2CCE74A9B9E}" type="presParOf" srcId="{EAB9AC60-B3E6-4C70-B01A-34D865ACCA34}" destId="{7EBA2B21-5F1B-45AF-9FC7-98640622EB8D}" srcOrd="1" destOrd="0" presId="urn:microsoft.com/office/officeart/2005/8/layout/default"/>
    <dgm:cxn modelId="{90A98690-3347-47E4-8BF2-C58708EB57A9}" type="presParOf" srcId="{EAB9AC60-B3E6-4C70-B01A-34D865ACCA34}" destId="{F0223735-FFAA-4274-BBA1-3DFF3FD39169}" srcOrd="2" destOrd="0" presId="urn:microsoft.com/office/officeart/2005/8/layout/default"/>
    <dgm:cxn modelId="{5478C0F0-D727-4CD1-B449-6D0E483B5B57}" type="presParOf" srcId="{EAB9AC60-B3E6-4C70-B01A-34D865ACCA34}" destId="{F155F847-6CA2-4446-8F18-FD5053226DC7}" srcOrd="3" destOrd="0" presId="urn:microsoft.com/office/officeart/2005/8/layout/default"/>
    <dgm:cxn modelId="{B55F22C7-C32E-4784-8827-139064D91CD6}" type="presParOf" srcId="{EAB9AC60-B3E6-4C70-B01A-34D865ACCA34}" destId="{5B7BA562-8D51-4BB1-A50F-70903B782247}" srcOrd="4" destOrd="0" presId="urn:microsoft.com/office/officeart/2005/8/layout/default"/>
    <dgm:cxn modelId="{16A9BB14-C77D-42EC-8E65-D0DA94AC2549}" type="presParOf" srcId="{EAB9AC60-B3E6-4C70-B01A-34D865ACCA34}" destId="{0E7DE94B-F596-40CF-B022-01B5C33C925D}" srcOrd="5" destOrd="0" presId="urn:microsoft.com/office/officeart/2005/8/layout/default"/>
    <dgm:cxn modelId="{C6E940CA-A26A-442E-83E8-4FD701254869}" type="presParOf" srcId="{EAB9AC60-B3E6-4C70-B01A-34D865ACCA34}" destId="{31CEA889-B2CE-45EE-9107-A2FF71565689}" srcOrd="6" destOrd="0" presId="urn:microsoft.com/office/officeart/2005/8/layout/default"/>
    <dgm:cxn modelId="{72E96FAF-5C31-4035-AC50-D6F8BC52185C}" type="presParOf" srcId="{EAB9AC60-B3E6-4C70-B01A-34D865ACCA34}" destId="{E5947AAD-59AE-4702-8DB1-A061B8D0C7DC}" srcOrd="7" destOrd="0" presId="urn:microsoft.com/office/officeart/2005/8/layout/default"/>
    <dgm:cxn modelId="{0D5FAF2A-009A-41BE-9BDC-6514271DE976}" type="presParOf" srcId="{EAB9AC60-B3E6-4C70-B01A-34D865ACCA34}" destId="{2488340D-791C-42D9-B398-3C42AC6AC78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2474BE-D563-497A-9DF0-1E19730763C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83427AB0-93C4-421C-86F2-F96825F2C5FE}">
      <dgm:prSet/>
      <dgm:spPr/>
      <dgm:t>
        <a:bodyPr/>
        <a:lstStyle/>
        <a:p>
          <a:r>
            <a:rPr lang="en-US" dirty="0" smtClean="0"/>
            <a:t>Abstraction</a:t>
          </a:r>
          <a:endParaRPr lang="en-US" dirty="0"/>
        </a:p>
      </dgm:t>
    </dgm:pt>
    <dgm:pt modelId="{E07C742D-DADB-4189-A5B7-3A82A650D425}" type="parTrans" cxnId="{881ABFB4-B518-4709-9DC2-3D3B6AC85294}">
      <dgm:prSet/>
      <dgm:spPr/>
      <dgm:t>
        <a:bodyPr/>
        <a:lstStyle/>
        <a:p>
          <a:endParaRPr lang="en-US"/>
        </a:p>
      </dgm:t>
    </dgm:pt>
    <dgm:pt modelId="{FFC914A5-093C-406D-B749-0420CE1EB969}" type="sibTrans" cxnId="{881ABFB4-B518-4709-9DC2-3D3B6AC85294}">
      <dgm:prSet/>
      <dgm:spPr/>
      <dgm:t>
        <a:bodyPr/>
        <a:lstStyle/>
        <a:p>
          <a:endParaRPr lang="en-US"/>
        </a:p>
      </dgm:t>
    </dgm:pt>
    <dgm:pt modelId="{A41FA700-00D4-4A28-824B-9FDD80D77123}">
      <dgm:prSet/>
      <dgm:spPr/>
      <dgm:t>
        <a:bodyPr/>
        <a:lstStyle/>
        <a:p>
          <a:r>
            <a:rPr lang="en-US" dirty="0" smtClean="0"/>
            <a:t>Architecture</a:t>
          </a:r>
          <a:endParaRPr lang="en-US" dirty="0"/>
        </a:p>
      </dgm:t>
    </dgm:pt>
    <dgm:pt modelId="{525E2FF1-5087-45F1-84E0-5BEEEAFB3B90}" type="parTrans" cxnId="{0B5F4966-976D-4C78-B8B5-25ABC47A6D7E}">
      <dgm:prSet/>
      <dgm:spPr/>
      <dgm:t>
        <a:bodyPr/>
        <a:lstStyle/>
        <a:p>
          <a:endParaRPr lang="en-US"/>
        </a:p>
      </dgm:t>
    </dgm:pt>
    <dgm:pt modelId="{1548B720-3789-4129-B0C4-DC0DAB9CA73C}" type="sibTrans" cxnId="{0B5F4966-976D-4C78-B8B5-25ABC47A6D7E}">
      <dgm:prSet/>
      <dgm:spPr/>
      <dgm:t>
        <a:bodyPr/>
        <a:lstStyle/>
        <a:p>
          <a:endParaRPr lang="en-US"/>
        </a:p>
      </dgm:t>
    </dgm:pt>
    <dgm:pt modelId="{3F093832-F5EC-48CE-BC54-34EE58D85CB8}">
      <dgm:prSet/>
      <dgm:spPr/>
      <dgm:t>
        <a:bodyPr/>
        <a:lstStyle/>
        <a:p>
          <a:r>
            <a:rPr lang="en-US" dirty="0" smtClean="0"/>
            <a:t>Patterns</a:t>
          </a:r>
          <a:endParaRPr lang="en-US" dirty="0"/>
        </a:p>
      </dgm:t>
    </dgm:pt>
    <dgm:pt modelId="{C6DEE6FC-B40A-4EC7-974E-279BB8470C0C}" type="parTrans" cxnId="{225C69BD-774D-4461-BC20-D9C509322611}">
      <dgm:prSet/>
      <dgm:spPr/>
      <dgm:t>
        <a:bodyPr/>
        <a:lstStyle/>
        <a:p>
          <a:endParaRPr lang="en-US"/>
        </a:p>
      </dgm:t>
    </dgm:pt>
    <dgm:pt modelId="{F6DEE35E-D403-4C3B-AC8B-34FB29D31AEA}" type="sibTrans" cxnId="{225C69BD-774D-4461-BC20-D9C509322611}">
      <dgm:prSet/>
      <dgm:spPr/>
      <dgm:t>
        <a:bodyPr/>
        <a:lstStyle/>
        <a:p>
          <a:endParaRPr lang="en-US"/>
        </a:p>
      </dgm:t>
    </dgm:pt>
    <dgm:pt modelId="{91E7B12F-149B-4001-A61B-CD457E8556DC}">
      <dgm:prSet/>
      <dgm:spPr/>
      <dgm:t>
        <a:bodyPr/>
        <a:lstStyle/>
        <a:p>
          <a:r>
            <a:rPr lang="en-US" dirty="0" smtClean="0"/>
            <a:t>Data, procedure, control</a:t>
          </a:r>
          <a:endParaRPr lang="en-US" dirty="0"/>
        </a:p>
      </dgm:t>
    </dgm:pt>
    <dgm:pt modelId="{B0250E65-68DA-4C45-838B-C3A613660345}" type="parTrans" cxnId="{3DEC2BAD-3ACE-4B7A-A794-73FFEC1A5F99}">
      <dgm:prSet/>
      <dgm:spPr/>
    </dgm:pt>
    <dgm:pt modelId="{99E953C6-FEB9-4EBA-B2C2-F699CE2FF0BE}" type="sibTrans" cxnId="{3DEC2BAD-3ACE-4B7A-A794-73FFEC1A5F99}">
      <dgm:prSet/>
      <dgm:spPr/>
    </dgm:pt>
    <dgm:pt modelId="{9814DDC8-1DC1-4237-A902-053F61CC4314}">
      <dgm:prSet/>
      <dgm:spPr/>
      <dgm:t>
        <a:bodyPr/>
        <a:lstStyle/>
        <a:p>
          <a:r>
            <a:rPr lang="en-US" dirty="0" smtClean="0"/>
            <a:t>The overall structure of the software</a:t>
          </a:r>
          <a:endParaRPr lang="en-US" dirty="0"/>
        </a:p>
      </dgm:t>
    </dgm:pt>
    <dgm:pt modelId="{118EBCA3-CB11-48D3-96E7-1338F17F0B4A}" type="parTrans" cxnId="{66677C3C-F129-4CCD-8F48-8DA789912ABD}">
      <dgm:prSet/>
      <dgm:spPr/>
    </dgm:pt>
    <dgm:pt modelId="{2784144F-E0D2-48E3-92E8-8137F7C28D5F}" type="sibTrans" cxnId="{66677C3C-F129-4CCD-8F48-8DA789912ABD}">
      <dgm:prSet/>
      <dgm:spPr/>
    </dgm:pt>
    <dgm:pt modelId="{6A592AD8-5F8A-41F1-AD58-987E9F449298}">
      <dgm:prSet/>
      <dgm:spPr/>
      <dgm:t>
        <a:bodyPr/>
        <a:lstStyle/>
        <a:p>
          <a:r>
            <a:rPr lang="en-US" dirty="0" smtClean="0"/>
            <a:t>“Conveys the essence” of a proven design solution</a:t>
          </a:r>
          <a:endParaRPr lang="en-US" dirty="0"/>
        </a:p>
      </dgm:t>
    </dgm:pt>
    <dgm:pt modelId="{FDADDEAD-6908-4600-8327-41132D6BC06B}" type="parTrans" cxnId="{825DF8C1-04F2-4DBD-972F-F3467462875C}">
      <dgm:prSet/>
      <dgm:spPr/>
    </dgm:pt>
    <dgm:pt modelId="{498B9C14-A524-4693-8F78-664791207C3B}" type="sibTrans" cxnId="{825DF8C1-04F2-4DBD-972F-F3467462875C}">
      <dgm:prSet/>
      <dgm:spPr/>
    </dgm:pt>
    <dgm:pt modelId="{42F6155C-75CA-4339-B939-C5CC6C33C899}">
      <dgm:prSet/>
      <dgm:spPr/>
      <dgm:t>
        <a:bodyPr/>
        <a:lstStyle/>
        <a:p>
          <a:r>
            <a:rPr lang="en-US" dirty="0" smtClean="0"/>
            <a:t>Separation of concerns</a:t>
          </a:r>
          <a:endParaRPr lang="en-US" dirty="0"/>
        </a:p>
      </dgm:t>
    </dgm:pt>
    <dgm:pt modelId="{34C4D7F3-3063-4B39-812C-38478A920496}" type="parTrans" cxnId="{2706A3E6-8859-4333-A6AB-C1D9A67D04C0}">
      <dgm:prSet/>
      <dgm:spPr/>
    </dgm:pt>
    <dgm:pt modelId="{9DD1CDA8-0457-4FE0-9E4C-0FF331F899D6}" type="sibTrans" cxnId="{2706A3E6-8859-4333-A6AB-C1D9A67D04C0}">
      <dgm:prSet/>
      <dgm:spPr/>
    </dgm:pt>
    <dgm:pt modelId="{456A833F-9AEC-4978-8101-548FD533B8C9}">
      <dgm:prSet/>
      <dgm:spPr/>
      <dgm:t>
        <a:bodyPr/>
        <a:lstStyle/>
        <a:p>
          <a:r>
            <a:rPr lang="en-US" dirty="0" smtClean="0"/>
            <a:t>Any complex problem can be more easily handled if it is subdivided into pieces</a:t>
          </a:r>
          <a:endParaRPr lang="en-US" dirty="0"/>
        </a:p>
      </dgm:t>
    </dgm:pt>
    <dgm:pt modelId="{0EE7FB64-DE56-4790-8FB6-8956437B9E0D}" type="parTrans" cxnId="{DA939E8C-FD79-42D8-B6CB-5A2F07EF9A84}">
      <dgm:prSet/>
      <dgm:spPr/>
    </dgm:pt>
    <dgm:pt modelId="{A478543A-8D3F-42A1-9704-AEC21A915BEB}" type="sibTrans" cxnId="{DA939E8C-FD79-42D8-B6CB-5A2F07EF9A84}">
      <dgm:prSet/>
      <dgm:spPr/>
    </dgm:pt>
    <dgm:pt modelId="{C88B62AB-E442-4F00-A671-7FD5103FC344}" type="pres">
      <dgm:prSet presAssocID="{082474BE-D563-497A-9DF0-1E19730763C5}" presName="Name0" presStyleCnt="0">
        <dgm:presLayoutVars>
          <dgm:dir/>
          <dgm:animLvl val="lvl"/>
          <dgm:resizeHandles val="exact"/>
        </dgm:presLayoutVars>
      </dgm:prSet>
      <dgm:spPr/>
      <dgm:t>
        <a:bodyPr/>
        <a:lstStyle/>
        <a:p>
          <a:endParaRPr lang="en-US"/>
        </a:p>
      </dgm:t>
    </dgm:pt>
    <dgm:pt modelId="{18F52998-94C6-4858-8152-F221A40105D6}" type="pres">
      <dgm:prSet presAssocID="{83427AB0-93C4-421C-86F2-F96825F2C5FE}" presName="composite" presStyleCnt="0"/>
      <dgm:spPr/>
    </dgm:pt>
    <dgm:pt modelId="{F0B2C3F9-539E-40CB-A03D-3A0D96FD18BC}" type="pres">
      <dgm:prSet presAssocID="{83427AB0-93C4-421C-86F2-F96825F2C5FE}" presName="parTx" presStyleLbl="alignNode1" presStyleIdx="0" presStyleCnt="4">
        <dgm:presLayoutVars>
          <dgm:chMax val="0"/>
          <dgm:chPref val="0"/>
          <dgm:bulletEnabled val="1"/>
        </dgm:presLayoutVars>
      </dgm:prSet>
      <dgm:spPr/>
      <dgm:t>
        <a:bodyPr/>
        <a:lstStyle/>
        <a:p>
          <a:endParaRPr lang="en-US"/>
        </a:p>
      </dgm:t>
    </dgm:pt>
    <dgm:pt modelId="{86C1D73B-CEBA-456D-9A1F-AFE094F3BB34}" type="pres">
      <dgm:prSet presAssocID="{83427AB0-93C4-421C-86F2-F96825F2C5FE}" presName="desTx" presStyleLbl="alignAccFollowNode1" presStyleIdx="0" presStyleCnt="4">
        <dgm:presLayoutVars>
          <dgm:bulletEnabled val="1"/>
        </dgm:presLayoutVars>
      </dgm:prSet>
      <dgm:spPr/>
      <dgm:t>
        <a:bodyPr/>
        <a:lstStyle/>
        <a:p>
          <a:endParaRPr lang="en-US"/>
        </a:p>
      </dgm:t>
    </dgm:pt>
    <dgm:pt modelId="{88813EA6-CF94-46C1-82EA-DF6874F5B5FA}" type="pres">
      <dgm:prSet presAssocID="{FFC914A5-093C-406D-B749-0420CE1EB969}" presName="space" presStyleCnt="0"/>
      <dgm:spPr/>
    </dgm:pt>
    <dgm:pt modelId="{E5526B68-3BB6-45C8-BB0C-BA71C3B79477}" type="pres">
      <dgm:prSet presAssocID="{A41FA700-00D4-4A28-824B-9FDD80D77123}" presName="composite" presStyleCnt="0"/>
      <dgm:spPr/>
    </dgm:pt>
    <dgm:pt modelId="{6B38B52F-6F23-4F6E-A039-E6268DAE3FE3}" type="pres">
      <dgm:prSet presAssocID="{A41FA700-00D4-4A28-824B-9FDD80D77123}" presName="parTx" presStyleLbl="alignNode1" presStyleIdx="1" presStyleCnt="4">
        <dgm:presLayoutVars>
          <dgm:chMax val="0"/>
          <dgm:chPref val="0"/>
          <dgm:bulletEnabled val="1"/>
        </dgm:presLayoutVars>
      </dgm:prSet>
      <dgm:spPr/>
      <dgm:t>
        <a:bodyPr/>
        <a:lstStyle/>
        <a:p>
          <a:endParaRPr lang="en-US"/>
        </a:p>
      </dgm:t>
    </dgm:pt>
    <dgm:pt modelId="{8CC1EBE9-4C68-46AE-AB23-A85760AC37F5}" type="pres">
      <dgm:prSet presAssocID="{A41FA700-00D4-4A28-824B-9FDD80D77123}" presName="desTx" presStyleLbl="alignAccFollowNode1" presStyleIdx="1" presStyleCnt="4">
        <dgm:presLayoutVars>
          <dgm:bulletEnabled val="1"/>
        </dgm:presLayoutVars>
      </dgm:prSet>
      <dgm:spPr/>
      <dgm:t>
        <a:bodyPr/>
        <a:lstStyle/>
        <a:p>
          <a:endParaRPr lang="en-US"/>
        </a:p>
      </dgm:t>
    </dgm:pt>
    <dgm:pt modelId="{D72FC45C-F99E-4DC6-B7AF-36D9F50FF60D}" type="pres">
      <dgm:prSet presAssocID="{1548B720-3789-4129-B0C4-DC0DAB9CA73C}" presName="space" presStyleCnt="0"/>
      <dgm:spPr/>
    </dgm:pt>
    <dgm:pt modelId="{ED895DB0-6695-40B6-B8F5-C30993A7F88C}" type="pres">
      <dgm:prSet presAssocID="{3F093832-F5EC-48CE-BC54-34EE58D85CB8}" presName="composite" presStyleCnt="0"/>
      <dgm:spPr/>
    </dgm:pt>
    <dgm:pt modelId="{87135E48-1E3E-47EC-95B9-1B41DF190E07}" type="pres">
      <dgm:prSet presAssocID="{3F093832-F5EC-48CE-BC54-34EE58D85CB8}" presName="parTx" presStyleLbl="alignNode1" presStyleIdx="2" presStyleCnt="4">
        <dgm:presLayoutVars>
          <dgm:chMax val="0"/>
          <dgm:chPref val="0"/>
          <dgm:bulletEnabled val="1"/>
        </dgm:presLayoutVars>
      </dgm:prSet>
      <dgm:spPr/>
      <dgm:t>
        <a:bodyPr/>
        <a:lstStyle/>
        <a:p>
          <a:endParaRPr lang="en-US"/>
        </a:p>
      </dgm:t>
    </dgm:pt>
    <dgm:pt modelId="{2572BA78-11BD-4FC0-B800-B08ABD76D8B1}" type="pres">
      <dgm:prSet presAssocID="{3F093832-F5EC-48CE-BC54-34EE58D85CB8}" presName="desTx" presStyleLbl="alignAccFollowNode1" presStyleIdx="2" presStyleCnt="4">
        <dgm:presLayoutVars>
          <dgm:bulletEnabled val="1"/>
        </dgm:presLayoutVars>
      </dgm:prSet>
      <dgm:spPr/>
      <dgm:t>
        <a:bodyPr/>
        <a:lstStyle/>
        <a:p>
          <a:endParaRPr lang="en-US"/>
        </a:p>
      </dgm:t>
    </dgm:pt>
    <dgm:pt modelId="{BB650510-2DD8-4155-AD76-4B10656356CB}" type="pres">
      <dgm:prSet presAssocID="{F6DEE35E-D403-4C3B-AC8B-34FB29D31AEA}" presName="space" presStyleCnt="0"/>
      <dgm:spPr/>
    </dgm:pt>
    <dgm:pt modelId="{86335594-F7F4-4E92-9BCA-1C26E820C2B8}" type="pres">
      <dgm:prSet presAssocID="{42F6155C-75CA-4339-B939-C5CC6C33C899}" presName="composite" presStyleCnt="0"/>
      <dgm:spPr/>
    </dgm:pt>
    <dgm:pt modelId="{6E1D7062-1D5C-45EC-9360-743672EC7EAE}" type="pres">
      <dgm:prSet presAssocID="{42F6155C-75CA-4339-B939-C5CC6C33C899}" presName="parTx" presStyleLbl="alignNode1" presStyleIdx="3" presStyleCnt="4">
        <dgm:presLayoutVars>
          <dgm:chMax val="0"/>
          <dgm:chPref val="0"/>
          <dgm:bulletEnabled val="1"/>
        </dgm:presLayoutVars>
      </dgm:prSet>
      <dgm:spPr/>
      <dgm:t>
        <a:bodyPr/>
        <a:lstStyle/>
        <a:p>
          <a:endParaRPr lang="en-US"/>
        </a:p>
      </dgm:t>
    </dgm:pt>
    <dgm:pt modelId="{8E131F31-46B4-485B-A4F7-7BEBA5F8C5B2}" type="pres">
      <dgm:prSet presAssocID="{42F6155C-75CA-4339-B939-C5CC6C33C899}" presName="desTx" presStyleLbl="alignAccFollowNode1" presStyleIdx="3" presStyleCnt="4">
        <dgm:presLayoutVars>
          <dgm:bulletEnabled val="1"/>
        </dgm:presLayoutVars>
      </dgm:prSet>
      <dgm:spPr/>
      <dgm:t>
        <a:bodyPr/>
        <a:lstStyle/>
        <a:p>
          <a:endParaRPr lang="en-US"/>
        </a:p>
      </dgm:t>
    </dgm:pt>
  </dgm:ptLst>
  <dgm:cxnLst>
    <dgm:cxn modelId="{DA939E8C-FD79-42D8-B6CB-5A2F07EF9A84}" srcId="{42F6155C-75CA-4339-B939-C5CC6C33C899}" destId="{456A833F-9AEC-4978-8101-548FD533B8C9}" srcOrd="0" destOrd="0" parTransId="{0EE7FB64-DE56-4790-8FB6-8956437B9E0D}" sibTransId="{A478543A-8D3F-42A1-9704-AEC21A915BEB}"/>
    <dgm:cxn modelId="{870A8CA1-002B-48E5-A423-2CBC28D2BB93}" type="presOf" srcId="{A41FA700-00D4-4A28-824B-9FDD80D77123}" destId="{6B38B52F-6F23-4F6E-A039-E6268DAE3FE3}" srcOrd="0" destOrd="0" presId="urn:microsoft.com/office/officeart/2005/8/layout/hList1"/>
    <dgm:cxn modelId="{2706A3E6-8859-4333-A6AB-C1D9A67D04C0}" srcId="{082474BE-D563-497A-9DF0-1E19730763C5}" destId="{42F6155C-75CA-4339-B939-C5CC6C33C899}" srcOrd="3" destOrd="0" parTransId="{34C4D7F3-3063-4B39-812C-38478A920496}" sibTransId="{9DD1CDA8-0457-4FE0-9E4C-0FF331F899D6}"/>
    <dgm:cxn modelId="{889C9420-8455-4BEE-92F9-A2A20BF4D6DD}" type="presOf" srcId="{91E7B12F-149B-4001-A61B-CD457E8556DC}" destId="{86C1D73B-CEBA-456D-9A1F-AFE094F3BB34}" srcOrd="0" destOrd="0" presId="urn:microsoft.com/office/officeart/2005/8/layout/hList1"/>
    <dgm:cxn modelId="{BB496AB2-612E-4F50-8521-2E5A0FCA086A}" type="presOf" srcId="{9814DDC8-1DC1-4237-A902-053F61CC4314}" destId="{8CC1EBE9-4C68-46AE-AB23-A85760AC37F5}" srcOrd="0" destOrd="0" presId="urn:microsoft.com/office/officeart/2005/8/layout/hList1"/>
    <dgm:cxn modelId="{66677C3C-F129-4CCD-8F48-8DA789912ABD}" srcId="{A41FA700-00D4-4A28-824B-9FDD80D77123}" destId="{9814DDC8-1DC1-4237-A902-053F61CC4314}" srcOrd="0" destOrd="0" parTransId="{118EBCA3-CB11-48D3-96E7-1338F17F0B4A}" sibTransId="{2784144F-E0D2-48E3-92E8-8137F7C28D5F}"/>
    <dgm:cxn modelId="{881ABFB4-B518-4709-9DC2-3D3B6AC85294}" srcId="{082474BE-D563-497A-9DF0-1E19730763C5}" destId="{83427AB0-93C4-421C-86F2-F96825F2C5FE}" srcOrd="0" destOrd="0" parTransId="{E07C742D-DADB-4189-A5B7-3A82A650D425}" sibTransId="{FFC914A5-093C-406D-B749-0420CE1EB969}"/>
    <dgm:cxn modelId="{825DF8C1-04F2-4DBD-972F-F3467462875C}" srcId="{3F093832-F5EC-48CE-BC54-34EE58D85CB8}" destId="{6A592AD8-5F8A-41F1-AD58-987E9F449298}" srcOrd="0" destOrd="0" parTransId="{FDADDEAD-6908-4600-8327-41132D6BC06B}" sibTransId="{498B9C14-A524-4693-8F78-664791207C3B}"/>
    <dgm:cxn modelId="{49528315-4627-4B39-AC0A-93BF4081CB21}" type="presOf" srcId="{456A833F-9AEC-4978-8101-548FD533B8C9}" destId="{8E131F31-46B4-485B-A4F7-7BEBA5F8C5B2}" srcOrd="0" destOrd="0" presId="urn:microsoft.com/office/officeart/2005/8/layout/hList1"/>
    <dgm:cxn modelId="{3DEC2BAD-3ACE-4B7A-A794-73FFEC1A5F99}" srcId="{83427AB0-93C4-421C-86F2-F96825F2C5FE}" destId="{91E7B12F-149B-4001-A61B-CD457E8556DC}" srcOrd="0" destOrd="0" parTransId="{B0250E65-68DA-4C45-838B-C3A613660345}" sibTransId="{99E953C6-FEB9-4EBA-B2C2-F699CE2FF0BE}"/>
    <dgm:cxn modelId="{3C3C9D41-E43C-4BA7-8DCF-AEC5819D8166}" type="presOf" srcId="{6A592AD8-5F8A-41F1-AD58-987E9F449298}" destId="{2572BA78-11BD-4FC0-B800-B08ABD76D8B1}" srcOrd="0" destOrd="0" presId="urn:microsoft.com/office/officeart/2005/8/layout/hList1"/>
    <dgm:cxn modelId="{FB59D5AA-3065-4C90-9686-F3E200828E5F}" type="presOf" srcId="{082474BE-D563-497A-9DF0-1E19730763C5}" destId="{C88B62AB-E442-4F00-A671-7FD5103FC344}" srcOrd="0" destOrd="0" presId="urn:microsoft.com/office/officeart/2005/8/layout/hList1"/>
    <dgm:cxn modelId="{082DFB1A-F550-4574-B353-FF6A07E12343}" type="presOf" srcId="{83427AB0-93C4-421C-86F2-F96825F2C5FE}" destId="{F0B2C3F9-539E-40CB-A03D-3A0D96FD18BC}" srcOrd="0" destOrd="0" presId="urn:microsoft.com/office/officeart/2005/8/layout/hList1"/>
    <dgm:cxn modelId="{225C69BD-774D-4461-BC20-D9C509322611}" srcId="{082474BE-D563-497A-9DF0-1E19730763C5}" destId="{3F093832-F5EC-48CE-BC54-34EE58D85CB8}" srcOrd="2" destOrd="0" parTransId="{C6DEE6FC-B40A-4EC7-974E-279BB8470C0C}" sibTransId="{F6DEE35E-D403-4C3B-AC8B-34FB29D31AEA}"/>
    <dgm:cxn modelId="{0B5F4966-976D-4C78-B8B5-25ABC47A6D7E}" srcId="{082474BE-D563-497A-9DF0-1E19730763C5}" destId="{A41FA700-00D4-4A28-824B-9FDD80D77123}" srcOrd="1" destOrd="0" parTransId="{525E2FF1-5087-45F1-84E0-5BEEEAFB3B90}" sibTransId="{1548B720-3789-4129-B0C4-DC0DAB9CA73C}"/>
    <dgm:cxn modelId="{5DFE166D-71E3-4EF7-83FA-6871F2595D39}" type="presOf" srcId="{42F6155C-75CA-4339-B939-C5CC6C33C899}" destId="{6E1D7062-1D5C-45EC-9360-743672EC7EAE}" srcOrd="0" destOrd="0" presId="urn:microsoft.com/office/officeart/2005/8/layout/hList1"/>
    <dgm:cxn modelId="{7C9AACF4-B868-4BFA-975D-00546ECF06BF}" type="presOf" srcId="{3F093832-F5EC-48CE-BC54-34EE58D85CB8}" destId="{87135E48-1E3E-47EC-95B9-1B41DF190E07}" srcOrd="0" destOrd="0" presId="urn:microsoft.com/office/officeart/2005/8/layout/hList1"/>
    <dgm:cxn modelId="{8DE40DEF-9374-426A-8E5A-79CFC03B518D}" type="presParOf" srcId="{C88B62AB-E442-4F00-A671-7FD5103FC344}" destId="{18F52998-94C6-4858-8152-F221A40105D6}" srcOrd="0" destOrd="0" presId="urn:microsoft.com/office/officeart/2005/8/layout/hList1"/>
    <dgm:cxn modelId="{F30D1B75-018C-4799-92E1-494E2F78105C}" type="presParOf" srcId="{18F52998-94C6-4858-8152-F221A40105D6}" destId="{F0B2C3F9-539E-40CB-A03D-3A0D96FD18BC}" srcOrd="0" destOrd="0" presId="urn:microsoft.com/office/officeart/2005/8/layout/hList1"/>
    <dgm:cxn modelId="{C98D63CE-8964-426E-BDB5-AF930B8F3C23}" type="presParOf" srcId="{18F52998-94C6-4858-8152-F221A40105D6}" destId="{86C1D73B-CEBA-456D-9A1F-AFE094F3BB34}" srcOrd="1" destOrd="0" presId="urn:microsoft.com/office/officeart/2005/8/layout/hList1"/>
    <dgm:cxn modelId="{7886E4F0-B18E-4F05-B3A0-D8C7F7E1FDCE}" type="presParOf" srcId="{C88B62AB-E442-4F00-A671-7FD5103FC344}" destId="{88813EA6-CF94-46C1-82EA-DF6874F5B5FA}" srcOrd="1" destOrd="0" presId="urn:microsoft.com/office/officeart/2005/8/layout/hList1"/>
    <dgm:cxn modelId="{02AE0C07-E0E9-4D23-9FAC-EA47AC117EEC}" type="presParOf" srcId="{C88B62AB-E442-4F00-A671-7FD5103FC344}" destId="{E5526B68-3BB6-45C8-BB0C-BA71C3B79477}" srcOrd="2" destOrd="0" presId="urn:microsoft.com/office/officeart/2005/8/layout/hList1"/>
    <dgm:cxn modelId="{93E74EEF-19DF-4D5F-9292-174530419B65}" type="presParOf" srcId="{E5526B68-3BB6-45C8-BB0C-BA71C3B79477}" destId="{6B38B52F-6F23-4F6E-A039-E6268DAE3FE3}" srcOrd="0" destOrd="0" presId="urn:microsoft.com/office/officeart/2005/8/layout/hList1"/>
    <dgm:cxn modelId="{D467DE69-2F30-4154-8923-6EEB3C692C03}" type="presParOf" srcId="{E5526B68-3BB6-45C8-BB0C-BA71C3B79477}" destId="{8CC1EBE9-4C68-46AE-AB23-A85760AC37F5}" srcOrd="1" destOrd="0" presId="urn:microsoft.com/office/officeart/2005/8/layout/hList1"/>
    <dgm:cxn modelId="{44979BF6-3E7E-4985-BE22-EAA64403F8D6}" type="presParOf" srcId="{C88B62AB-E442-4F00-A671-7FD5103FC344}" destId="{D72FC45C-F99E-4DC6-B7AF-36D9F50FF60D}" srcOrd="3" destOrd="0" presId="urn:microsoft.com/office/officeart/2005/8/layout/hList1"/>
    <dgm:cxn modelId="{4123D404-F0BF-4767-BDD2-58EA74D8D4DA}" type="presParOf" srcId="{C88B62AB-E442-4F00-A671-7FD5103FC344}" destId="{ED895DB0-6695-40B6-B8F5-C30993A7F88C}" srcOrd="4" destOrd="0" presId="urn:microsoft.com/office/officeart/2005/8/layout/hList1"/>
    <dgm:cxn modelId="{B2EF4292-F4C4-458F-B377-7DD0BF772702}" type="presParOf" srcId="{ED895DB0-6695-40B6-B8F5-C30993A7F88C}" destId="{87135E48-1E3E-47EC-95B9-1B41DF190E07}" srcOrd="0" destOrd="0" presId="urn:microsoft.com/office/officeart/2005/8/layout/hList1"/>
    <dgm:cxn modelId="{C9C21104-F52F-4271-9FAB-12EB928E5071}" type="presParOf" srcId="{ED895DB0-6695-40B6-B8F5-C30993A7F88C}" destId="{2572BA78-11BD-4FC0-B800-B08ABD76D8B1}" srcOrd="1" destOrd="0" presId="urn:microsoft.com/office/officeart/2005/8/layout/hList1"/>
    <dgm:cxn modelId="{47AA93AB-7EBF-4ACA-B3FA-47D37832BC29}" type="presParOf" srcId="{C88B62AB-E442-4F00-A671-7FD5103FC344}" destId="{BB650510-2DD8-4155-AD76-4B10656356CB}" srcOrd="5" destOrd="0" presId="urn:microsoft.com/office/officeart/2005/8/layout/hList1"/>
    <dgm:cxn modelId="{E4C0F60C-35AB-47F6-9B74-97978E8C413F}" type="presParOf" srcId="{C88B62AB-E442-4F00-A671-7FD5103FC344}" destId="{86335594-F7F4-4E92-9BCA-1C26E820C2B8}" srcOrd="6" destOrd="0" presId="urn:microsoft.com/office/officeart/2005/8/layout/hList1"/>
    <dgm:cxn modelId="{E06C3A00-6CC2-4203-BE27-F34EE42493F1}" type="presParOf" srcId="{86335594-F7F4-4E92-9BCA-1C26E820C2B8}" destId="{6E1D7062-1D5C-45EC-9360-743672EC7EAE}" srcOrd="0" destOrd="0" presId="urn:microsoft.com/office/officeart/2005/8/layout/hList1"/>
    <dgm:cxn modelId="{76CDF0FF-E9DC-4AD0-A7D0-E99BEDD82C42}" type="presParOf" srcId="{86335594-F7F4-4E92-9BCA-1C26E820C2B8}" destId="{8E131F31-46B4-485B-A4F7-7BEBA5F8C5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AE06C-0A53-41EA-BE09-17BEDD235560}">
      <dsp:nvSpPr>
        <dsp:cNvPr id="0" name=""/>
        <dsp:cNvSpPr/>
      </dsp:nvSpPr>
      <dsp:spPr>
        <a:xfrm rot="5400000">
          <a:off x="5410072" y="-1189323"/>
          <a:ext cx="3481070" cy="67299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Good software design should exhibit</a:t>
          </a:r>
          <a:endParaRPr lang="en-US" sz="2500" kern="1200" dirty="0"/>
        </a:p>
        <a:p>
          <a:pPr marL="457200" lvl="2" indent="-228600" algn="l" defTabSz="1111250">
            <a:lnSpc>
              <a:spcPct val="90000"/>
            </a:lnSpc>
            <a:spcBef>
              <a:spcPct val="0"/>
            </a:spcBef>
            <a:spcAft>
              <a:spcPct val="15000"/>
            </a:spcAft>
            <a:buChar char="••"/>
          </a:pPr>
          <a:r>
            <a:rPr lang="en-US" sz="2500" kern="1200" dirty="0" smtClean="0"/>
            <a:t>Firmness: A  program should not have any bugs that inhibit its function</a:t>
          </a:r>
          <a:endParaRPr lang="en-US" sz="2500" kern="1200" dirty="0"/>
        </a:p>
        <a:p>
          <a:pPr marL="457200" lvl="2" indent="-228600" algn="l" defTabSz="1111250">
            <a:lnSpc>
              <a:spcPct val="90000"/>
            </a:lnSpc>
            <a:spcBef>
              <a:spcPct val="0"/>
            </a:spcBef>
            <a:spcAft>
              <a:spcPct val="15000"/>
            </a:spcAft>
            <a:buChar char="••"/>
          </a:pPr>
          <a:r>
            <a:rPr lang="en-US" sz="2500" kern="1200" dirty="0" smtClean="0"/>
            <a:t>Commodity: A program should be suitable for the purposes for which it was intended</a:t>
          </a:r>
          <a:endParaRPr lang="en-US" sz="2500" kern="1200" dirty="0"/>
        </a:p>
        <a:p>
          <a:pPr marL="457200" lvl="2" indent="-228600" algn="l" defTabSz="1111250">
            <a:lnSpc>
              <a:spcPct val="90000"/>
            </a:lnSpc>
            <a:spcBef>
              <a:spcPct val="0"/>
            </a:spcBef>
            <a:spcAft>
              <a:spcPct val="15000"/>
            </a:spcAft>
            <a:buChar char="••"/>
          </a:pPr>
          <a:r>
            <a:rPr lang="en-US" sz="2500" kern="1200" dirty="0" smtClean="0"/>
            <a:t>Delight: The experience of using the program should be pleasurable one</a:t>
          </a:r>
          <a:endParaRPr lang="en-US" sz="2500" kern="1200" dirty="0"/>
        </a:p>
        <a:p>
          <a:pPr marL="457200" lvl="2" indent="-228600" algn="l" defTabSz="1111250">
            <a:lnSpc>
              <a:spcPct val="90000"/>
            </a:lnSpc>
            <a:spcBef>
              <a:spcPct val="0"/>
            </a:spcBef>
            <a:spcAft>
              <a:spcPct val="15000"/>
            </a:spcAft>
            <a:buChar char="••"/>
          </a:pPr>
          <a:endParaRPr lang="en-US" sz="2500" kern="1200" dirty="0"/>
        </a:p>
      </dsp:txBody>
      <dsp:txXfrm rot="-5400000">
        <a:off x="3785615" y="605066"/>
        <a:ext cx="6560052" cy="3141206"/>
      </dsp:txXfrm>
    </dsp:sp>
    <dsp:sp modelId="{76999970-9735-46EE-8E14-832AD117D040}">
      <dsp:nvSpPr>
        <dsp:cNvPr id="0" name=""/>
        <dsp:cNvSpPr/>
      </dsp:nvSpPr>
      <dsp:spPr>
        <a:xfrm>
          <a:off x="0" y="0"/>
          <a:ext cx="3785616" cy="43513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Mitch </a:t>
          </a:r>
          <a:r>
            <a:rPr lang="en-US" sz="3400" kern="1200" dirty="0" err="1" smtClean="0"/>
            <a:t>Kaper</a:t>
          </a:r>
          <a:r>
            <a:rPr lang="en-US" sz="3400" kern="1200" dirty="0" smtClean="0"/>
            <a:t>, the Creator of Lotus123, presented a software design manifesto, in Dr. Dobb’s Journal. He  said</a:t>
          </a:r>
          <a:endParaRPr lang="en-US" sz="3400" kern="1200" dirty="0"/>
        </a:p>
      </dsp:txBody>
      <dsp:txXfrm>
        <a:off x="184799" y="184799"/>
        <a:ext cx="3416018" cy="39817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3A03-37D3-4DC5-A653-E424E8133416}">
      <dsp:nvSpPr>
        <dsp:cNvPr id="0" name=""/>
        <dsp:cNvSpPr/>
      </dsp:nvSpPr>
      <dsp:spPr>
        <a:xfrm>
          <a:off x="4460" y="698388"/>
          <a:ext cx="2682285" cy="105062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Modularity</a:t>
          </a:r>
          <a:endParaRPr lang="en-US" sz="2800" kern="1200" dirty="0"/>
        </a:p>
      </dsp:txBody>
      <dsp:txXfrm>
        <a:off x="4460" y="698388"/>
        <a:ext cx="2682285" cy="1050628"/>
      </dsp:txXfrm>
    </dsp:sp>
    <dsp:sp modelId="{9513E079-A9A3-4A78-BACA-A83BBC97ED08}">
      <dsp:nvSpPr>
        <dsp:cNvPr id="0" name=""/>
        <dsp:cNvSpPr/>
      </dsp:nvSpPr>
      <dsp:spPr>
        <a:xfrm>
          <a:off x="4460" y="1749017"/>
          <a:ext cx="2682285" cy="20388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Compartmentalization of data and functions</a:t>
          </a:r>
          <a:endParaRPr lang="en-US" sz="2400" kern="1200" dirty="0"/>
        </a:p>
      </dsp:txBody>
      <dsp:txXfrm>
        <a:off x="4460" y="1749017"/>
        <a:ext cx="2682285" cy="2038869"/>
      </dsp:txXfrm>
    </dsp:sp>
    <dsp:sp modelId="{9B3FD583-7A61-4AA0-B887-245CF1D19980}">
      <dsp:nvSpPr>
        <dsp:cNvPr id="0" name=""/>
        <dsp:cNvSpPr/>
      </dsp:nvSpPr>
      <dsp:spPr>
        <a:xfrm>
          <a:off x="3062265" y="698388"/>
          <a:ext cx="2682285" cy="1050628"/>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Hiding</a:t>
          </a:r>
          <a:endParaRPr lang="en-US" sz="2800" kern="1200" dirty="0"/>
        </a:p>
      </dsp:txBody>
      <dsp:txXfrm>
        <a:off x="3062265" y="698388"/>
        <a:ext cx="2682285" cy="1050628"/>
      </dsp:txXfrm>
    </dsp:sp>
    <dsp:sp modelId="{DD0A8ADA-D4A5-4BAC-9F75-85175A215AC2}">
      <dsp:nvSpPr>
        <dsp:cNvPr id="0" name=""/>
        <dsp:cNvSpPr/>
      </dsp:nvSpPr>
      <dsp:spPr>
        <a:xfrm>
          <a:off x="3062265" y="1749017"/>
          <a:ext cx="2682285" cy="2038869"/>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Controlled interfaces</a:t>
          </a:r>
          <a:endParaRPr lang="en-US" sz="2800" kern="1200" dirty="0"/>
        </a:p>
      </dsp:txBody>
      <dsp:txXfrm>
        <a:off x="3062265" y="1749017"/>
        <a:ext cx="2682285" cy="2038869"/>
      </dsp:txXfrm>
    </dsp:sp>
    <dsp:sp modelId="{AD591F79-FB8F-4775-BBD7-C172AD183A70}">
      <dsp:nvSpPr>
        <dsp:cNvPr id="0" name=""/>
        <dsp:cNvSpPr/>
      </dsp:nvSpPr>
      <dsp:spPr>
        <a:xfrm>
          <a:off x="6108778" y="687686"/>
          <a:ext cx="2682285" cy="1050628"/>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Functional independence</a:t>
          </a:r>
          <a:endParaRPr lang="en-US" sz="2800" kern="1200" dirty="0"/>
        </a:p>
      </dsp:txBody>
      <dsp:txXfrm>
        <a:off x="6108778" y="687686"/>
        <a:ext cx="2682285" cy="1050628"/>
      </dsp:txXfrm>
    </dsp:sp>
    <dsp:sp modelId="{9EAD5C2E-DEFD-4220-937B-23E7CE57B19C}">
      <dsp:nvSpPr>
        <dsp:cNvPr id="0" name=""/>
        <dsp:cNvSpPr/>
      </dsp:nvSpPr>
      <dsp:spPr>
        <a:xfrm>
          <a:off x="6097486" y="1823542"/>
          <a:ext cx="2682285" cy="1849193"/>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Single minded function  and low coupling</a:t>
          </a:r>
          <a:endParaRPr lang="en-US" sz="2800" kern="1200" dirty="0"/>
        </a:p>
      </dsp:txBody>
      <dsp:txXfrm>
        <a:off x="6097486" y="1823542"/>
        <a:ext cx="2682285" cy="1849193"/>
      </dsp:txXfrm>
    </dsp:sp>
    <dsp:sp modelId="{04EC7F83-A31E-4BEB-A775-3B42DA68F3DB}">
      <dsp:nvSpPr>
        <dsp:cNvPr id="0" name=""/>
        <dsp:cNvSpPr/>
      </dsp:nvSpPr>
      <dsp:spPr>
        <a:xfrm>
          <a:off x="9177876" y="698388"/>
          <a:ext cx="2682285" cy="1050628"/>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Refinement</a:t>
          </a:r>
          <a:endParaRPr lang="en-US" sz="2800" kern="1200" dirty="0"/>
        </a:p>
      </dsp:txBody>
      <dsp:txXfrm>
        <a:off x="9177876" y="698388"/>
        <a:ext cx="2682285" cy="1050628"/>
      </dsp:txXfrm>
    </dsp:sp>
    <dsp:sp modelId="{406455B2-6541-434A-BBC1-93ACBBCE69A3}">
      <dsp:nvSpPr>
        <dsp:cNvPr id="0" name=""/>
        <dsp:cNvSpPr/>
      </dsp:nvSpPr>
      <dsp:spPr>
        <a:xfrm>
          <a:off x="9177876" y="1749017"/>
          <a:ext cx="2682285" cy="2038869"/>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Elaboration of detail for all abstractions</a:t>
          </a:r>
          <a:endParaRPr lang="en-US" sz="2800" kern="1200" dirty="0"/>
        </a:p>
      </dsp:txBody>
      <dsp:txXfrm>
        <a:off x="9177876" y="1749017"/>
        <a:ext cx="2682285" cy="20388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0DE9B-9450-4F68-922A-53410D4B9553}">
      <dsp:nvSpPr>
        <dsp:cNvPr id="0" name=""/>
        <dsp:cNvSpPr/>
      </dsp:nvSpPr>
      <dsp:spPr>
        <a:xfrm>
          <a:off x="4460" y="418753"/>
          <a:ext cx="2682285" cy="98062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Aspects</a:t>
          </a:r>
          <a:endParaRPr lang="en-US" sz="2700" kern="1200" dirty="0"/>
        </a:p>
      </dsp:txBody>
      <dsp:txXfrm>
        <a:off x="4460" y="418753"/>
        <a:ext cx="2682285" cy="980628"/>
      </dsp:txXfrm>
    </dsp:sp>
    <dsp:sp modelId="{D1087889-BC91-4B6F-AA56-77B2ABE145BF}">
      <dsp:nvSpPr>
        <dsp:cNvPr id="0" name=""/>
        <dsp:cNvSpPr/>
      </dsp:nvSpPr>
      <dsp:spPr>
        <a:xfrm>
          <a:off x="4460" y="1399381"/>
          <a:ext cx="2682285" cy="266814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A mechanism for understanding how global requirements affect design</a:t>
          </a:r>
          <a:endParaRPr lang="en-US" sz="2700" kern="1200" dirty="0"/>
        </a:p>
      </dsp:txBody>
      <dsp:txXfrm>
        <a:off x="4460" y="1399381"/>
        <a:ext cx="2682285" cy="2668140"/>
      </dsp:txXfrm>
    </dsp:sp>
    <dsp:sp modelId="{38ACD60B-D31A-4707-AEA3-98113ACBE1D9}">
      <dsp:nvSpPr>
        <dsp:cNvPr id="0" name=""/>
        <dsp:cNvSpPr/>
      </dsp:nvSpPr>
      <dsp:spPr>
        <a:xfrm>
          <a:off x="3062265" y="418753"/>
          <a:ext cx="2682285" cy="980628"/>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Refactoring</a:t>
          </a:r>
          <a:endParaRPr lang="en-US" sz="2700" kern="1200" dirty="0"/>
        </a:p>
      </dsp:txBody>
      <dsp:txXfrm>
        <a:off x="3062265" y="418753"/>
        <a:ext cx="2682285" cy="980628"/>
      </dsp:txXfrm>
    </dsp:sp>
    <dsp:sp modelId="{774950E4-3A9E-42A9-992C-3529F37E3616}">
      <dsp:nvSpPr>
        <dsp:cNvPr id="0" name=""/>
        <dsp:cNvSpPr/>
      </dsp:nvSpPr>
      <dsp:spPr>
        <a:xfrm>
          <a:off x="3062265" y="1399381"/>
          <a:ext cx="2682285" cy="2668140"/>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A reorganization technique that simplifies the design</a:t>
          </a:r>
          <a:endParaRPr lang="en-US" sz="2700" kern="1200" dirty="0"/>
        </a:p>
      </dsp:txBody>
      <dsp:txXfrm>
        <a:off x="3062265" y="1399381"/>
        <a:ext cx="2682285" cy="2668140"/>
      </dsp:txXfrm>
    </dsp:sp>
    <dsp:sp modelId="{6219D257-BB34-453D-8CE7-9704A128EAF8}">
      <dsp:nvSpPr>
        <dsp:cNvPr id="0" name=""/>
        <dsp:cNvSpPr/>
      </dsp:nvSpPr>
      <dsp:spPr>
        <a:xfrm>
          <a:off x="6120070" y="418753"/>
          <a:ext cx="2682285" cy="980628"/>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OO design concepts</a:t>
          </a:r>
          <a:endParaRPr lang="en-US" sz="2700" kern="1200" dirty="0"/>
        </a:p>
      </dsp:txBody>
      <dsp:txXfrm>
        <a:off x="6120070" y="418753"/>
        <a:ext cx="2682285" cy="980628"/>
      </dsp:txXfrm>
    </dsp:sp>
    <dsp:sp modelId="{7C1C0968-8016-4C27-87AC-3E1ACCF5F248}">
      <dsp:nvSpPr>
        <dsp:cNvPr id="0" name=""/>
        <dsp:cNvSpPr/>
      </dsp:nvSpPr>
      <dsp:spPr>
        <a:xfrm>
          <a:off x="6120070" y="1399381"/>
          <a:ext cx="2682285" cy="2668140"/>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0810F-B579-4B11-BC01-9F5DF8103B34}">
      <dsp:nvSpPr>
        <dsp:cNvPr id="0" name=""/>
        <dsp:cNvSpPr/>
      </dsp:nvSpPr>
      <dsp:spPr>
        <a:xfrm>
          <a:off x="9177876" y="418753"/>
          <a:ext cx="2682285" cy="980628"/>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Design classes</a:t>
          </a:r>
          <a:endParaRPr lang="en-US" sz="2700" kern="1200" dirty="0"/>
        </a:p>
      </dsp:txBody>
      <dsp:txXfrm>
        <a:off x="9177876" y="418753"/>
        <a:ext cx="2682285" cy="980628"/>
      </dsp:txXfrm>
    </dsp:sp>
    <dsp:sp modelId="{FCCF3578-2619-4BCD-B6C8-FDF665DC247C}">
      <dsp:nvSpPr>
        <dsp:cNvPr id="0" name=""/>
        <dsp:cNvSpPr/>
      </dsp:nvSpPr>
      <dsp:spPr>
        <a:xfrm>
          <a:off x="9177876" y="1399381"/>
          <a:ext cx="2682285" cy="266814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Provide design detail that will enable analysis classes to be implemented</a:t>
          </a:r>
          <a:endParaRPr lang="en-US" sz="2700" kern="1200" dirty="0"/>
        </a:p>
      </dsp:txBody>
      <dsp:txXfrm>
        <a:off x="9177876" y="1399381"/>
        <a:ext cx="2682285" cy="26681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29B6D-2247-409C-ACF2-8863C3F8E89B}">
      <dsp:nvSpPr>
        <dsp:cNvPr id="0" name=""/>
        <dsp:cNvSpPr/>
      </dsp:nvSpPr>
      <dsp:spPr>
        <a:xfrm>
          <a:off x="57" y="26932"/>
          <a:ext cx="5544161" cy="979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en-US" sz="3400" kern="1200" dirty="0" smtClean="0"/>
            <a:t>Procedural abstraction</a:t>
          </a:r>
          <a:endParaRPr lang="en-US" sz="3400" kern="1200" dirty="0"/>
        </a:p>
      </dsp:txBody>
      <dsp:txXfrm>
        <a:off x="57" y="26932"/>
        <a:ext cx="5544161" cy="979200"/>
      </dsp:txXfrm>
    </dsp:sp>
    <dsp:sp modelId="{5DFF3092-9250-4514-9952-D71A3D59BC62}">
      <dsp:nvSpPr>
        <dsp:cNvPr id="0" name=""/>
        <dsp:cNvSpPr/>
      </dsp:nvSpPr>
      <dsp:spPr>
        <a:xfrm>
          <a:off x="57" y="1006132"/>
          <a:ext cx="5544161" cy="345321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A sequence of instructions that have a specific and limited function</a:t>
          </a:r>
          <a:endParaRPr lang="en-US" sz="3400" kern="1200" dirty="0"/>
        </a:p>
        <a:p>
          <a:pPr marL="571500" lvl="2" indent="-285750" algn="l" defTabSz="1511300">
            <a:lnSpc>
              <a:spcPct val="90000"/>
            </a:lnSpc>
            <a:spcBef>
              <a:spcPct val="0"/>
            </a:spcBef>
            <a:spcAft>
              <a:spcPct val="15000"/>
            </a:spcAft>
            <a:buChar char="••"/>
          </a:pPr>
          <a:r>
            <a:rPr lang="en-US" sz="3400" kern="1200" dirty="0" err="1" smtClean="0"/>
            <a:t>Eg</a:t>
          </a:r>
          <a:r>
            <a:rPr lang="en-US" sz="3400" kern="1200" dirty="0" smtClean="0"/>
            <a:t>. Open for a door (a long sequence of procedural steps)</a:t>
          </a:r>
          <a:endParaRPr lang="en-US" sz="3400" kern="1200" dirty="0"/>
        </a:p>
      </dsp:txBody>
      <dsp:txXfrm>
        <a:off x="57" y="1006132"/>
        <a:ext cx="5544161" cy="3453210"/>
      </dsp:txXfrm>
    </dsp:sp>
    <dsp:sp modelId="{9500F7F5-B605-480B-86EB-D867E4D75592}">
      <dsp:nvSpPr>
        <dsp:cNvPr id="0" name=""/>
        <dsp:cNvSpPr/>
      </dsp:nvSpPr>
      <dsp:spPr>
        <a:xfrm>
          <a:off x="6320402" y="26932"/>
          <a:ext cx="5544161" cy="9792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en-US" sz="3400" kern="1200" dirty="0" smtClean="0"/>
            <a:t>Data abstraction</a:t>
          </a:r>
          <a:endParaRPr lang="en-US" sz="3400" kern="1200" dirty="0"/>
        </a:p>
      </dsp:txBody>
      <dsp:txXfrm>
        <a:off x="6320402" y="26932"/>
        <a:ext cx="5544161" cy="979200"/>
      </dsp:txXfrm>
    </dsp:sp>
    <dsp:sp modelId="{B63FD6A1-CBA7-4B57-82D5-1FA8A23CBF28}">
      <dsp:nvSpPr>
        <dsp:cNvPr id="0" name=""/>
        <dsp:cNvSpPr/>
      </dsp:nvSpPr>
      <dsp:spPr>
        <a:xfrm>
          <a:off x="6320402" y="1006132"/>
          <a:ext cx="5544161" cy="345321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A named collection of data that describes a data object</a:t>
          </a:r>
          <a:endParaRPr lang="en-US" sz="3400" kern="1200" dirty="0"/>
        </a:p>
        <a:p>
          <a:pPr marL="285750" lvl="1" indent="-285750" algn="l" defTabSz="1511300">
            <a:lnSpc>
              <a:spcPct val="90000"/>
            </a:lnSpc>
            <a:spcBef>
              <a:spcPct val="0"/>
            </a:spcBef>
            <a:spcAft>
              <a:spcPct val="15000"/>
            </a:spcAft>
            <a:buChar char="••"/>
          </a:pPr>
          <a:r>
            <a:rPr lang="en-US" sz="3400" kern="1200" dirty="0" err="1" smtClean="0"/>
            <a:t>Eg</a:t>
          </a:r>
          <a:r>
            <a:rPr lang="en-US" sz="3400" kern="1200" dirty="0" smtClean="0"/>
            <a:t>. Door</a:t>
          </a:r>
          <a:endParaRPr lang="en-US" sz="3400" kern="1200" dirty="0"/>
        </a:p>
      </dsp:txBody>
      <dsp:txXfrm>
        <a:off x="6320402" y="1006132"/>
        <a:ext cx="5544161" cy="34532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4C6-D906-4775-A37C-EEF898A3F4B2}">
      <dsp:nvSpPr>
        <dsp:cNvPr id="0" name=""/>
        <dsp:cNvSpPr/>
      </dsp:nvSpPr>
      <dsp:spPr>
        <a:xfrm>
          <a:off x="0" y="0"/>
          <a:ext cx="9285569" cy="5835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The overall structure of the software and the ways in which that structure provides conceptual integrity of system</a:t>
          </a:r>
          <a:endParaRPr lang="en-US" sz="2400" b="1" kern="1200" dirty="0"/>
        </a:p>
      </dsp:txBody>
      <dsp:txXfrm>
        <a:off x="0" y="0"/>
        <a:ext cx="9285569" cy="5835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EF077-B8A2-493A-9A69-C140EB1C9E91}">
      <dsp:nvSpPr>
        <dsp:cNvPr id="0" name=""/>
        <dsp:cNvSpPr/>
      </dsp:nvSpPr>
      <dsp:spPr>
        <a:xfrm>
          <a:off x="0" y="0"/>
          <a:ext cx="1194364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Structural properties</a:t>
          </a:r>
          <a:endParaRPr lang="en-US" sz="2600" kern="1200" dirty="0"/>
        </a:p>
      </dsp:txBody>
      <dsp:txXfrm>
        <a:off x="30442" y="30442"/>
        <a:ext cx="11882761" cy="562726"/>
      </dsp:txXfrm>
    </dsp:sp>
    <dsp:sp modelId="{A0388E12-6AFB-4A10-A3A9-3E02ADFB8751}">
      <dsp:nvSpPr>
        <dsp:cNvPr id="0" name=""/>
        <dsp:cNvSpPr/>
      </dsp:nvSpPr>
      <dsp:spPr>
        <a:xfrm>
          <a:off x="0" y="721401"/>
          <a:ext cx="11943645"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921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This aspect of  the  architectural design representation defines the components of a system (</a:t>
          </a:r>
          <a:r>
            <a:rPr lang="en-US" sz="2000" kern="1200" dirty="0" err="1" smtClean="0"/>
            <a:t>eg</a:t>
          </a:r>
          <a:r>
            <a:rPr lang="en-US" sz="2000" kern="1200" dirty="0" smtClean="0"/>
            <a:t>. Modules, objects, filters)  and the manner in which those components are packaged and interact with one another. For example, objects are packaged to encapsulate both data and the processing that manipulates the data and interact via invocation of methods</a:t>
          </a:r>
          <a:endParaRPr lang="en-US" sz="2000" kern="1200" dirty="0"/>
        </a:p>
      </dsp:txBody>
      <dsp:txXfrm>
        <a:off x="0" y="721401"/>
        <a:ext cx="11943645" cy="1184040"/>
      </dsp:txXfrm>
    </dsp:sp>
    <dsp:sp modelId="{9EE610F5-0FF1-411C-8539-8D01F1DC972A}">
      <dsp:nvSpPr>
        <dsp:cNvPr id="0" name=""/>
        <dsp:cNvSpPr/>
      </dsp:nvSpPr>
      <dsp:spPr>
        <a:xfrm>
          <a:off x="0" y="2003416"/>
          <a:ext cx="1194364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Extra functional properties</a:t>
          </a:r>
          <a:endParaRPr lang="en-US" sz="2600" kern="1200" dirty="0"/>
        </a:p>
      </dsp:txBody>
      <dsp:txXfrm>
        <a:off x="30442" y="2033858"/>
        <a:ext cx="11882761" cy="562726"/>
      </dsp:txXfrm>
    </dsp:sp>
    <dsp:sp modelId="{0915D95B-9DB3-4E0D-B41F-C20D5F37B142}">
      <dsp:nvSpPr>
        <dsp:cNvPr id="0" name=""/>
        <dsp:cNvSpPr/>
      </dsp:nvSpPr>
      <dsp:spPr>
        <a:xfrm>
          <a:off x="0" y="2529051"/>
          <a:ext cx="11943645"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921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 architectural design description should address how the design architecture achieves requirements for performance</a:t>
          </a:r>
          <a:endParaRPr lang="en-US" sz="2000" kern="1200" dirty="0"/>
        </a:p>
      </dsp:txBody>
      <dsp:txXfrm>
        <a:off x="0" y="2529051"/>
        <a:ext cx="11943645" cy="632385"/>
      </dsp:txXfrm>
    </dsp:sp>
    <dsp:sp modelId="{DA754227-BEBE-428A-9F00-19AEE2F1788F}">
      <dsp:nvSpPr>
        <dsp:cNvPr id="0" name=""/>
        <dsp:cNvSpPr/>
      </dsp:nvSpPr>
      <dsp:spPr>
        <a:xfrm>
          <a:off x="0" y="3161436"/>
          <a:ext cx="11943645"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Families of related systems</a:t>
          </a:r>
          <a:endParaRPr lang="en-US" sz="2600" kern="1200" dirty="0"/>
        </a:p>
      </dsp:txBody>
      <dsp:txXfrm>
        <a:off x="30442" y="3191878"/>
        <a:ext cx="11882761" cy="562726"/>
      </dsp:txXfrm>
    </dsp:sp>
    <dsp:sp modelId="{075BF32C-ADC3-4C8D-8809-56D6BE351D69}">
      <dsp:nvSpPr>
        <dsp:cNvPr id="0" name=""/>
        <dsp:cNvSpPr/>
      </dsp:nvSpPr>
      <dsp:spPr>
        <a:xfrm>
          <a:off x="0" y="3785046"/>
          <a:ext cx="1194364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921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 architectural design should draw upon repeatable patterns that are commonly encountered in the design of families of similar systems . In essence the design should have the ability to reuse architectural building blocks.</a:t>
          </a:r>
          <a:endParaRPr lang="en-US" sz="2000" kern="1200" dirty="0"/>
        </a:p>
      </dsp:txBody>
      <dsp:txXfrm>
        <a:off x="0" y="3785046"/>
        <a:ext cx="11943645" cy="9149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326AB-48D0-4014-8373-F4B78C564173}">
      <dsp:nvSpPr>
        <dsp:cNvPr id="0" name=""/>
        <dsp:cNvSpPr/>
      </dsp:nvSpPr>
      <dsp:spPr>
        <a:xfrm>
          <a:off x="5648"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Structural models</a:t>
          </a:r>
          <a:endParaRPr lang="en-US" sz="3000" kern="1200" dirty="0"/>
        </a:p>
      </dsp:txBody>
      <dsp:txXfrm>
        <a:off x="5648" y="0"/>
        <a:ext cx="1981944" cy="1305401"/>
      </dsp:txXfrm>
    </dsp:sp>
    <dsp:sp modelId="{ED1FB47E-AEA8-4452-8557-AAD55F66BAD2}">
      <dsp:nvSpPr>
        <dsp:cNvPr id="0" name=""/>
        <dsp:cNvSpPr/>
      </dsp:nvSpPr>
      <dsp:spPr>
        <a:xfrm>
          <a:off x="203842" y="1305401"/>
          <a:ext cx="1585555" cy="28283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Represent architecture as an organized collection of program components</a:t>
          </a:r>
          <a:endParaRPr lang="en-US" sz="1900" kern="1200" dirty="0"/>
        </a:p>
      </dsp:txBody>
      <dsp:txXfrm>
        <a:off x="250281" y="1351840"/>
        <a:ext cx="1492677" cy="2735491"/>
      </dsp:txXfrm>
    </dsp:sp>
    <dsp:sp modelId="{967634C1-D919-4D4D-8F80-E42C0B7C5556}">
      <dsp:nvSpPr>
        <dsp:cNvPr id="0" name=""/>
        <dsp:cNvSpPr/>
      </dsp:nvSpPr>
      <dsp:spPr>
        <a:xfrm>
          <a:off x="213623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Framework models</a:t>
          </a:r>
          <a:endParaRPr lang="en-US" sz="3000" kern="1200" dirty="0"/>
        </a:p>
      </dsp:txBody>
      <dsp:txXfrm>
        <a:off x="2136237" y="0"/>
        <a:ext cx="1981944" cy="1305401"/>
      </dsp:txXfrm>
    </dsp:sp>
    <dsp:sp modelId="{36ACDD6C-46E6-479D-A985-410C64D52D21}">
      <dsp:nvSpPr>
        <dsp:cNvPr id="0" name=""/>
        <dsp:cNvSpPr/>
      </dsp:nvSpPr>
      <dsp:spPr>
        <a:xfrm>
          <a:off x="2334432" y="1305401"/>
          <a:ext cx="1585555" cy="2828369"/>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Identify repeatable architectural design frameworks that are encountered in the similar types of applications</a:t>
          </a:r>
          <a:endParaRPr lang="en-US" sz="1900" kern="1200" dirty="0"/>
        </a:p>
      </dsp:txBody>
      <dsp:txXfrm>
        <a:off x="2380871" y="1351840"/>
        <a:ext cx="1492677" cy="2735491"/>
      </dsp:txXfrm>
    </dsp:sp>
    <dsp:sp modelId="{4E20FE74-335D-4C0A-BF95-DC86E6FD8AD7}">
      <dsp:nvSpPr>
        <dsp:cNvPr id="0" name=""/>
        <dsp:cNvSpPr/>
      </dsp:nvSpPr>
      <dsp:spPr>
        <a:xfrm>
          <a:off x="426682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Dynamic models</a:t>
          </a:r>
          <a:endParaRPr lang="en-US" sz="3000" kern="1200" dirty="0"/>
        </a:p>
      </dsp:txBody>
      <dsp:txXfrm>
        <a:off x="4266827" y="0"/>
        <a:ext cx="1981944" cy="1305401"/>
      </dsp:txXfrm>
    </dsp:sp>
    <dsp:sp modelId="{625A6FC8-C282-4E4B-B05F-E07676970D5F}">
      <dsp:nvSpPr>
        <dsp:cNvPr id="0" name=""/>
        <dsp:cNvSpPr/>
      </dsp:nvSpPr>
      <dsp:spPr>
        <a:xfrm>
          <a:off x="4465022" y="1305401"/>
          <a:ext cx="1585555" cy="282836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Address the behavioral aspects  of the program architecture</a:t>
          </a:r>
          <a:endParaRPr lang="en-US" sz="1900" kern="1200" dirty="0"/>
        </a:p>
      </dsp:txBody>
      <dsp:txXfrm>
        <a:off x="4511461" y="1351840"/>
        <a:ext cx="1492677" cy="2735491"/>
      </dsp:txXfrm>
    </dsp:sp>
    <dsp:sp modelId="{820124ED-86BC-4543-BF11-3A80CA3E8D0D}">
      <dsp:nvSpPr>
        <dsp:cNvPr id="0" name=""/>
        <dsp:cNvSpPr/>
      </dsp:nvSpPr>
      <dsp:spPr>
        <a:xfrm>
          <a:off x="639741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Process models</a:t>
          </a:r>
          <a:endParaRPr lang="en-US" sz="3000" kern="1200" dirty="0"/>
        </a:p>
      </dsp:txBody>
      <dsp:txXfrm>
        <a:off x="6397417" y="0"/>
        <a:ext cx="1981944" cy="1305401"/>
      </dsp:txXfrm>
    </dsp:sp>
    <dsp:sp modelId="{D4562B09-96F7-494F-9DBF-CEB0539D10CC}">
      <dsp:nvSpPr>
        <dsp:cNvPr id="0" name=""/>
        <dsp:cNvSpPr/>
      </dsp:nvSpPr>
      <dsp:spPr>
        <a:xfrm>
          <a:off x="6595612" y="1305401"/>
          <a:ext cx="1585555" cy="2828369"/>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Focus on the design of the business or technical process that  the system must accommodate</a:t>
          </a:r>
          <a:endParaRPr lang="en-US" sz="1900" kern="1200" dirty="0"/>
        </a:p>
      </dsp:txBody>
      <dsp:txXfrm>
        <a:off x="6642051" y="1351840"/>
        <a:ext cx="1492677" cy="2735491"/>
      </dsp:txXfrm>
    </dsp:sp>
    <dsp:sp modelId="{B24E842F-D5FC-497D-8E86-DF8AAFF5AC2F}">
      <dsp:nvSpPr>
        <dsp:cNvPr id="0" name=""/>
        <dsp:cNvSpPr/>
      </dsp:nvSpPr>
      <dsp:spPr>
        <a:xfrm>
          <a:off x="852800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Functional models</a:t>
          </a:r>
          <a:endParaRPr lang="en-US" sz="3000" kern="1200" dirty="0"/>
        </a:p>
      </dsp:txBody>
      <dsp:txXfrm>
        <a:off x="8528007" y="0"/>
        <a:ext cx="1981944" cy="1305401"/>
      </dsp:txXfrm>
    </dsp:sp>
    <dsp:sp modelId="{C704E314-C375-4C5C-BFE9-C092AFCD98DD}">
      <dsp:nvSpPr>
        <dsp:cNvPr id="0" name=""/>
        <dsp:cNvSpPr/>
      </dsp:nvSpPr>
      <dsp:spPr>
        <a:xfrm>
          <a:off x="8726202" y="1305401"/>
          <a:ext cx="1585555" cy="282836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Used to represent the functional hierarchy of a system</a:t>
          </a:r>
          <a:endParaRPr lang="en-US" sz="1900" kern="1200" dirty="0"/>
        </a:p>
      </dsp:txBody>
      <dsp:txXfrm>
        <a:off x="8772641" y="1351840"/>
        <a:ext cx="1492677" cy="27354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BCA03-69B2-48D3-BBF5-9C03A9FF5ABE}">
      <dsp:nvSpPr>
        <dsp:cNvPr id="0" name=""/>
        <dsp:cNvSpPr/>
      </dsp:nvSpPr>
      <dsp:spPr>
        <a:xfrm>
          <a:off x="5648"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Pattern name</a:t>
          </a:r>
          <a:endParaRPr lang="en-US" sz="2700" kern="1200" dirty="0"/>
        </a:p>
      </dsp:txBody>
      <dsp:txXfrm>
        <a:off x="5648" y="0"/>
        <a:ext cx="1981944" cy="1305401"/>
      </dsp:txXfrm>
    </dsp:sp>
    <dsp:sp modelId="{9F3969EB-6588-4B9E-897C-281CACE10946}">
      <dsp:nvSpPr>
        <dsp:cNvPr id="0" name=""/>
        <dsp:cNvSpPr/>
      </dsp:nvSpPr>
      <dsp:spPr>
        <a:xfrm>
          <a:off x="203842" y="1305401"/>
          <a:ext cx="1585555" cy="28283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Describes the essence of the pattern in a short but expressive name</a:t>
          </a:r>
          <a:endParaRPr lang="en-US" sz="2300" kern="1200" dirty="0"/>
        </a:p>
      </dsp:txBody>
      <dsp:txXfrm>
        <a:off x="250281" y="1351840"/>
        <a:ext cx="1492677" cy="2735491"/>
      </dsp:txXfrm>
    </dsp:sp>
    <dsp:sp modelId="{892CC384-3FCE-429A-AAD1-9588252ACA25}">
      <dsp:nvSpPr>
        <dsp:cNvPr id="0" name=""/>
        <dsp:cNvSpPr/>
      </dsp:nvSpPr>
      <dsp:spPr>
        <a:xfrm>
          <a:off x="213623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Intent</a:t>
          </a:r>
          <a:endParaRPr lang="en-US" sz="2700" kern="1200" dirty="0"/>
        </a:p>
      </dsp:txBody>
      <dsp:txXfrm>
        <a:off x="2136237" y="0"/>
        <a:ext cx="1981944" cy="1305401"/>
      </dsp:txXfrm>
    </dsp:sp>
    <dsp:sp modelId="{FA3E2260-BFEB-4351-B09B-57D4D5C5B978}">
      <dsp:nvSpPr>
        <dsp:cNvPr id="0" name=""/>
        <dsp:cNvSpPr/>
      </dsp:nvSpPr>
      <dsp:spPr>
        <a:xfrm>
          <a:off x="2334432" y="1305401"/>
          <a:ext cx="1585555" cy="2828369"/>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Describes the pattern and what it does</a:t>
          </a:r>
          <a:endParaRPr lang="en-US" sz="2300" kern="1200" dirty="0"/>
        </a:p>
      </dsp:txBody>
      <dsp:txXfrm>
        <a:off x="2380871" y="1351840"/>
        <a:ext cx="1492677" cy="2735491"/>
      </dsp:txXfrm>
    </dsp:sp>
    <dsp:sp modelId="{7696B68E-781C-4238-9DCB-6DB575212ECB}">
      <dsp:nvSpPr>
        <dsp:cNvPr id="0" name=""/>
        <dsp:cNvSpPr/>
      </dsp:nvSpPr>
      <dsp:spPr>
        <a:xfrm>
          <a:off x="426682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Also-known-as</a:t>
          </a:r>
          <a:endParaRPr lang="en-US" sz="2700" kern="1200" dirty="0"/>
        </a:p>
      </dsp:txBody>
      <dsp:txXfrm>
        <a:off x="4266827" y="0"/>
        <a:ext cx="1981944" cy="1305401"/>
      </dsp:txXfrm>
    </dsp:sp>
    <dsp:sp modelId="{E575C3DA-E6D6-4D3B-BB9D-2D94132884CF}">
      <dsp:nvSpPr>
        <dsp:cNvPr id="0" name=""/>
        <dsp:cNvSpPr/>
      </dsp:nvSpPr>
      <dsp:spPr>
        <a:xfrm>
          <a:off x="4465022" y="1305401"/>
          <a:ext cx="1585555" cy="282836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Lists any synonyms for the pattern</a:t>
          </a:r>
          <a:endParaRPr lang="en-US" sz="2300" kern="1200" dirty="0"/>
        </a:p>
      </dsp:txBody>
      <dsp:txXfrm>
        <a:off x="4511461" y="1351840"/>
        <a:ext cx="1492677" cy="2735491"/>
      </dsp:txXfrm>
    </dsp:sp>
    <dsp:sp modelId="{D5BD04B2-68E2-42DD-BDC4-EB4E8F385EBE}">
      <dsp:nvSpPr>
        <dsp:cNvPr id="0" name=""/>
        <dsp:cNvSpPr/>
      </dsp:nvSpPr>
      <dsp:spPr>
        <a:xfrm>
          <a:off x="639741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Motivation</a:t>
          </a:r>
          <a:endParaRPr lang="en-US" sz="2700" kern="1200" dirty="0"/>
        </a:p>
      </dsp:txBody>
      <dsp:txXfrm>
        <a:off x="6397417" y="0"/>
        <a:ext cx="1981944" cy="1305401"/>
      </dsp:txXfrm>
    </dsp:sp>
    <dsp:sp modelId="{4328F7BD-92BA-4C11-9AB2-F27CBAB481A1}">
      <dsp:nvSpPr>
        <dsp:cNvPr id="0" name=""/>
        <dsp:cNvSpPr/>
      </dsp:nvSpPr>
      <dsp:spPr>
        <a:xfrm>
          <a:off x="6595612" y="1305401"/>
          <a:ext cx="1585555" cy="2828369"/>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Provides an example of the problem</a:t>
          </a:r>
          <a:endParaRPr lang="en-US" sz="2300" kern="1200" dirty="0"/>
        </a:p>
      </dsp:txBody>
      <dsp:txXfrm>
        <a:off x="6642051" y="1351840"/>
        <a:ext cx="1492677" cy="2735491"/>
      </dsp:txXfrm>
    </dsp:sp>
    <dsp:sp modelId="{C91A8A5A-E844-4750-BFC7-9690FF05078D}">
      <dsp:nvSpPr>
        <dsp:cNvPr id="0" name=""/>
        <dsp:cNvSpPr/>
      </dsp:nvSpPr>
      <dsp:spPr>
        <a:xfrm>
          <a:off x="852800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Applicability</a:t>
          </a:r>
          <a:endParaRPr lang="en-US" sz="2700" kern="1200" dirty="0"/>
        </a:p>
      </dsp:txBody>
      <dsp:txXfrm>
        <a:off x="8528007" y="0"/>
        <a:ext cx="1981944" cy="1305401"/>
      </dsp:txXfrm>
    </dsp:sp>
    <dsp:sp modelId="{7958A0B1-FA4C-4EB0-968E-D5FBC7F9E26D}">
      <dsp:nvSpPr>
        <dsp:cNvPr id="0" name=""/>
        <dsp:cNvSpPr/>
      </dsp:nvSpPr>
      <dsp:spPr>
        <a:xfrm>
          <a:off x="8726202" y="1305401"/>
          <a:ext cx="1585555" cy="282836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Notes specific design situations in which the pattern is applicable</a:t>
          </a:r>
          <a:endParaRPr lang="en-US" sz="2300" kern="1200" dirty="0"/>
        </a:p>
      </dsp:txBody>
      <dsp:txXfrm>
        <a:off x="8772641" y="1351840"/>
        <a:ext cx="1492677" cy="27354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B9521-9EB7-4548-AD6E-FD7E7B577811}">
      <dsp:nvSpPr>
        <dsp:cNvPr id="0" name=""/>
        <dsp:cNvSpPr/>
      </dsp:nvSpPr>
      <dsp:spPr>
        <a:xfrm>
          <a:off x="5648"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Structure</a:t>
          </a:r>
          <a:endParaRPr lang="en-US" sz="2400" kern="1200" dirty="0"/>
        </a:p>
      </dsp:txBody>
      <dsp:txXfrm>
        <a:off x="5648" y="0"/>
        <a:ext cx="1981944" cy="1305401"/>
      </dsp:txXfrm>
    </dsp:sp>
    <dsp:sp modelId="{5F2AB02F-77B3-47B1-A278-6D423E735670}">
      <dsp:nvSpPr>
        <dsp:cNvPr id="0" name=""/>
        <dsp:cNvSpPr/>
      </dsp:nvSpPr>
      <dsp:spPr>
        <a:xfrm>
          <a:off x="203842" y="1305401"/>
          <a:ext cx="1585555" cy="28283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Describe the classes that are required to implement the pattern</a:t>
          </a:r>
          <a:endParaRPr lang="en-US" sz="1700" kern="1200" dirty="0"/>
        </a:p>
      </dsp:txBody>
      <dsp:txXfrm>
        <a:off x="250281" y="1351840"/>
        <a:ext cx="1492677" cy="2735491"/>
      </dsp:txXfrm>
    </dsp:sp>
    <dsp:sp modelId="{2FBFE89B-77E1-448F-81C9-0E6420B5431F}">
      <dsp:nvSpPr>
        <dsp:cNvPr id="0" name=""/>
        <dsp:cNvSpPr/>
      </dsp:nvSpPr>
      <dsp:spPr>
        <a:xfrm>
          <a:off x="213623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Participants</a:t>
          </a:r>
          <a:endParaRPr lang="en-US" sz="2400" kern="1200" dirty="0"/>
        </a:p>
      </dsp:txBody>
      <dsp:txXfrm>
        <a:off x="2136237" y="0"/>
        <a:ext cx="1981944" cy="1305401"/>
      </dsp:txXfrm>
    </dsp:sp>
    <dsp:sp modelId="{76874656-1A2D-4529-BB81-6E53E5378C7B}">
      <dsp:nvSpPr>
        <dsp:cNvPr id="0" name=""/>
        <dsp:cNvSpPr/>
      </dsp:nvSpPr>
      <dsp:spPr>
        <a:xfrm>
          <a:off x="2334432" y="1305401"/>
          <a:ext cx="1585555" cy="2828369"/>
        </a:xfrm>
        <a:prstGeom prst="roundRect">
          <a:avLst>
            <a:gd name="adj" fmla="val 10000"/>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Describes the responsibilities of the classes that are required to implement the pattern</a:t>
          </a:r>
          <a:endParaRPr lang="en-US" sz="1700" kern="1200" dirty="0"/>
        </a:p>
      </dsp:txBody>
      <dsp:txXfrm>
        <a:off x="2380871" y="1351840"/>
        <a:ext cx="1492677" cy="2735491"/>
      </dsp:txXfrm>
    </dsp:sp>
    <dsp:sp modelId="{99BB71C4-30A4-485E-9136-1442413A89BB}">
      <dsp:nvSpPr>
        <dsp:cNvPr id="0" name=""/>
        <dsp:cNvSpPr/>
      </dsp:nvSpPr>
      <dsp:spPr>
        <a:xfrm>
          <a:off x="426682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Collaborations</a:t>
          </a:r>
          <a:endParaRPr lang="en-US" sz="2400" kern="1200" dirty="0"/>
        </a:p>
      </dsp:txBody>
      <dsp:txXfrm>
        <a:off x="4266827" y="0"/>
        <a:ext cx="1981944" cy="1305401"/>
      </dsp:txXfrm>
    </dsp:sp>
    <dsp:sp modelId="{A1D8CF8B-DBBC-42C2-9B9F-AE720FF2759C}">
      <dsp:nvSpPr>
        <dsp:cNvPr id="0" name=""/>
        <dsp:cNvSpPr/>
      </dsp:nvSpPr>
      <dsp:spPr>
        <a:xfrm>
          <a:off x="4465022" y="1305401"/>
          <a:ext cx="1585555" cy="282836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Describes how the participants collaborate to carry out their responsibilities</a:t>
          </a:r>
          <a:endParaRPr lang="en-US" sz="1700" kern="1200" dirty="0"/>
        </a:p>
      </dsp:txBody>
      <dsp:txXfrm>
        <a:off x="4511461" y="1351840"/>
        <a:ext cx="1492677" cy="2735491"/>
      </dsp:txXfrm>
    </dsp:sp>
    <dsp:sp modelId="{4A1B6A88-9017-45C0-9C16-B8BED21A219B}">
      <dsp:nvSpPr>
        <dsp:cNvPr id="0" name=""/>
        <dsp:cNvSpPr/>
      </dsp:nvSpPr>
      <dsp:spPr>
        <a:xfrm>
          <a:off x="639741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Consequences</a:t>
          </a:r>
          <a:endParaRPr lang="en-US" sz="2400" kern="1200" dirty="0"/>
        </a:p>
      </dsp:txBody>
      <dsp:txXfrm>
        <a:off x="6397417" y="0"/>
        <a:ext cx="1981944" cy="1305401"/>
      </dsp:txXfrm>
    </dsp:sp>
    <dsp:sp modelId="{CEF13F6C-D3C5-43B6-903C-5B3AC387C73D}">
      <dsp:nvSpPr>
        <dsp:cNvPr id="0" name=""/>
        <dsp:cNvSpPr/>
      </dsp:nvSpPr>
      <dsp:spPr>
        <a:xfrm>
          <a:off x="6595612" y="1305401"/>
          <a:ext cx="1585555" cy="2828369"/>
        </a:xfrm>
        <a:prstGeom prst="roundRect">
          <a:avLst>
            <a:gd name="adj" fmla="val 10000"/>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Describes the design forces that affect the pattern and the potential trade offs that must be considered when the pattern is implemented</a:t>
          </a:r>
          <a:endParaRPr lang="en-US" sz="1700" kern="1200" dirty="0"/>
        </a:p>
      </dsp:txBody>
      <dsp:txXfrm>
        <a:off x="6642051" y="1351840"/>
        <a:ext cx="1492677" cy="2735491"/>
      </dsp:txXfrm>
    </dsp:sp>
    <dsp:sp modelId="{43EC9629-C69B-4F41-BBDB-0741C44E6A35}">
      <dsp:nvSpPr>
        <dsp:cNvPr id="0" name=""/>
        <dsp:cNvSpPr/>
      </dsp:nvSpPr>
      <dsp:spPr>
        <a:xfrm>
          <a:off x="8528007" y="0"/>
          <a:ext cx="1981944" cy="435133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Related patterns</a:t>
          </a:r>
          <a:endParaRPr lang="en-US" sz="2400" kern="1200" dirty="0"/>
        </a:p>
      </dsp:txBody>
      <dsp:txXfrm>
        <a:off x="8528007" y="0"/>
        <a:ext cx="1981944" cy="1305401"/>
      </dsp:txXfrm>
    </dsp:sp>
    <dsp:sp modelId="{75707182-D0EE-49DB-BF09-B1C491544D85}">
      <dsp:nvSpPr>
        <dsp:cNvPr id="0" name=""/>
        <dsp:cNvSpPr/>
      </dsp:nvSpPr>
      <dsp:spPr>
        <a:xfrm>
          <a:off x="8726202" y="1305401"/>
          <a:ext cx="1585555" cy="282836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Cross-reference related design patterns</a:t>
          </a:r>
          <a:endParaRPr lang="en-US" sz="1700" kern="1200" dirty="0"/>
        </a:p>
      </dsp:txBody>
      <dsp:txXfrm>
        <a:off x="8772641" y="1351840"/>
        <a:ext cx="1492677" cy="273549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38EB9-AEC6-4CA8-BA99-C6EC7A67676D}">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Any complex problem can be more easily handled if it is subdivided into pieces that can easily solved and are optimized independently</a:t>
          </a:r>
          <a:endParaRPr lang="en-US" sz="2100" kern="1200" dirty="0"/>
        </a:p>
      </dsp:txBody>
      <dsp:txXfrm>
        <a:off x="1748064" y="2975"/>
        <a:ext cx="3342605" cy="2005563"/>
      </dsp:txXfrm>
    </dsp:sp>
    <dsp:sp modelId="{3089962F-F3C2-4385-BB4A-56A722F65CFB}">
      <dsp:nvSpPr>
        <dsp:cNvPr id="0" name=""/>
        <dsp:cNvSpPr/>
      </dsp:nvSpPr>
      <dsp:spPr>
        <a:xfrm>
          <a:off x="5424930" y="2975"/>
          <a:ext cx="3342605" cy="2005563"/>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 concern is a feature or behavior that is specified as part of the requirements model for the software</a:t>
          </a:r>
          <a:endParaRPr lang="en-US" sz="2100" kern="1200" dirty="0"/>
        </a:p>
      </dsp:txBody>
      <dsp:txXfrm>
        <a:off x="5424930" y="2975"/>
        <a:ext cx="3342605" cy="2005563"/>
      </dsp:txXfrm>
    </dsp:sp>
    <dsp:sp modelId="{42C0E558-EA6E-41A3-A941-4C099F6A8B1E}">
      <dsp:nvSpPr>
        <dsp:cNvPr id="0" name=""/>
        <dsp:cNvSpPr/>
      </dsp:nvSpPr>
      <dsp:spPr>
        <a:xfrm>
          <a:off x="3586497" y="2342799"/>
          <a:ext cx="3342605" cy="200556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By separating concerns into smaller and therefore more manageable pieces a problem takes less effort and time to solve.</a:t>
          </a:r>
          <a:endParaRPr lang="en-US" sz="2100" kern="1200" dirty="0"/>
        </a:p>
      </dsp:txBody>
      <dsp:txXfrm>
        <a:off x="3586497" y="2342799"/>
        <a:ext cx="3342605" cy="200556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DC352-1369-4863-9E98-6BFD19D464B1}">
      <dsp:nvSpPr>
        <dsp:cNvPr id="0" name=""/>
        <dsp:cNvSpPr/>
      </dsp:nvSpPr>
      <dsp:spPr>
        <a:xfrm>
          <a:off x="0" y="30400"/>
          <a:ext cx="10515600" cy="123069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Modularity is the single attribute of the software that allows a program to be intellectually manageable</a:t>
          </a:r>
          <a:endParaRPr lang="en-US" sz="2200" kern="1200" dirty="0"/>
        </a:p>
      </dsp:txBody>
      <dsp:txXfrm>
        <a:off x="60077" y="90477"/>
        <a:ext cx="10395446" cy="1110539"/>
      </dsp:txXfrm>
    </dsp:sp>
    <dsp:sp modelId="{090667B5-59B9-416A-9A30-90B4D9A4F6F4}">
      <dsp:nvSpPr>
        <dsp:cNvPr id="0" name=""/>
        <dsp:cNvSpPr/>
      </dsp:nvSpPr>
      <dsp:spPr>
        <a:xfrm>
          <a:off x="0" y="1324454"/>
          <a:ext cx="10515600" cy="1230693"/>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Monolithic software (</a:t>
          </a:r>
          <a:r>
            <a:rPr lang="en-US" sz="2200" kern="1200" dirty="0" err="1" smtClean="0"/>
            <a:t>ie</a:t>
          </a:r>
          <a:r>
            <a:rPr lang="en-US" sz="2200" kern="1200" dirty="0" smtClean="0"/>
            <a:t>. A large program composed of a single module ) cannot easily be grasped by a software engineer</a:t>
          </a:r>
          <a:endParaRPr lang="en-US" sz="2200" kern="1200" dirty="0"/>
        </a:p>
      </dsp:txBody>
      <dsp:txXfrm>
        <a:off x="60077" y="1384531"/>
        <a:ext cx="10395446" cy="1110539"/>
      </dsp:txXfrm>
    </dsp:sp>
    <dsp:sp modelId="{95B78AC5-211E-43FA-94DA-956386E1E323}">
      <dsp:nvSpPr>
        <dsp:cNvPr id="0" name=""/>
        <dsp:cNvSpPr/>
      </dsp:nvSpPr>
      <dsp:spPr>
        <a:xfrm>
          <a:off x="0" y="2555148"/>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The number of control paths, span of reference, number of variables, and overall complexity would make understanding close to impossible</a:t>
          </a:r>
          <a:endParaRPr lang="en-US" sz="1700" kern="1200" dirty="0"/>
        </a:p>
      </dsp:txBody>
      <dsp:txXfrm>
        <a:off x="0" y="2555148"/>
        <a:ext cx="10515600" cy="535095"/>
      </dsp:txXfrm>
    </dsp:sp>
    <dsp:sp modelId="{5B93B51A-BA55-4AE3-BD5E-3FE675A98693}">
      <dsp:nvSpPr>
        <dsp:cNvPr id="0" name=""/>
        <dsp:cNvSpPr/>
      </dsp:nvSpPr>
      <dsp:spPr>
        <a:xfrm>
          <a:off x="0" y="3090243"/>
          <a:ext cx="10515600" cy="1230693"/>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In almost  all instances you should make the design into many modules, hoping to make understanding easier and as a consequence , reduce the cost required to build the software</a:t>
          </a:r>
          <a:endParaRPr lang="en-US" sz="2200" kern="1200" dirty="0"/>
        </a:p>
      </dsp:txBody>
      <dsp:txXfrm>
        <a:off x="60077" y="3150320"/>
        <a:ext cx="10395446"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88549-242D-4F3D-ABB4-0ABC17FA6BD3}">
      <dsp:nvSpPr>
        <dsp:cNvPr id="0" name=""/>
        <dsp:cNvSpPr/>
      </dsp:nvSpPr>
      <dsp:spPr>
        <a:xfrm rot="16200000">
          <a:off x="360937" y="-355674"/>
          <a:ext cx="4351338" cy="5062686"/>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060" bIns="0" numCol="1" spcCol="1270" anchor="ctr" anchorCtr="0">
          <a:noAutofit/>
        </a:bodyPr>
        <a:lstStyle/>
        <a:p>
          <a:pPr lvl="0" algn="ctr" defTabSz="1377950">
            <a:lnSpc>
              <a:spcPct val="90000"/>
            </a:lnSpc>
            <a:spcBef>
              <a:spcPct val="0"/>
            </a:spcBef>
            <a:spcAft>
              <a:spcPct val="35000"/>
            </a:spcAft>
          </a:pPr>
          <a:r>
            <a:rPr lang="en-US" sz="3100" kern="1200" dirty="0" smtClean="0"/>
            <a:t>Modules are specified and designed so that information (algorithm and data) contained within a module is inaccessible to other modules</a:t>
          </a:r>
          <a:endParaRPr lang="en-US" sz="3100" kern="1200" dirty="0"/>
        </a:p>
      </dsp:txBody>
      <dsp:txXfrm rot="5400000">
        <a:off x="5263" y="870268"/>
        <a:ext cx="5062686" cy="2610802"/>
      </dsp:txXfrm>
    </dsp:sp>
    <dsp:sp modelId="{07EC96BA-54DD-42D0-A5F6-3212C0035B0A}">
      <dsp:nvSpPr>
        <dsp:cNvPr id="0" name=""/>
        <dsp:cNvSpPr/>
      </dsp:nvSpPr>
      <dsp:spPr>
        <a:xfrm rot="16200000">
          <a:off x="5803324" y="-355674"/>
          <a:ext cx="4351338" cy="5062686"/>
        </a:xfrm>
        <a:prstGeom prst="flowChartManualOperati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060" bIns="0" numCol="1" spcCol="1270" anchor="t" anchorCtr="0">
          <a:noAutofit/>
        </a:bodyPr>
        <a:lstStyle/>
        <a:p>
          <a:pPr lvl="0" algn="l" defTabSz="1377950">
            <a:lnSpc>
              <a:spcPct val="90000"/>
            </a:lnSpc>
            <a:spcBef>
              <a:spcPct val="0"/>
            </a:spcBef>
            <a:spcAft>
              <a:spcPct val="35000"/>
            </a:spcAft>
          </a:pPr>
          <a:r>
            <a:rPr lang="en-US" sz="3100" kern="1200" dirty="0" smtClean="0"/>
            <a:t>Useful</a:t>
          </a:r>
          <a:endParaRPr lang="en-US" sz="3100" kern="1200" dirty="0"/>
        </a:p>
        <a:p>
          <a:pPr marL="228600" lvl="1" indent="-228600" algn="l" defTabSz="1066800">
            <a:lnSpc>
              <a:spcPct val="90000"/>
            </a:lnSpc>
            <a:spcBef>
              <a:spcPct val="0"/>
            </a:spcBef>
            <a:spcAft>
              <a:spcPct val="15000"/>
            </a:spcAft>
            <a:buChar char="••"/>
          </a:pPr>
          <a:r>
            <a:rPr lang="en-US" sz="2400" kern="1200" dirty="0" smtClean="0"/>
            <a:t>When modifications are required during testing and maintenance</a:t>
          </a:r>
          <a:endParaRPr lang="en-US" sz="2400" kern="1200" dirty="0"/>
        </a:p>
        <a:p>
          <a:pPr marL="228600" lvl="1" indent="-228600" algn="l" defTabSz="1066800">
            <a:lnSpc>
              <a:spcPct val="90000"/>
            </a:lnSpc>
            <a:spcBef>
              <a:spcPct val="0"/>
            </a:spcBef>
            <a:spcAft>
              <a:spcPct val="15000"/>
            </a:spcAft>
            <a:buChar char="••"/>
          </a:pPr>
          <a:r>
            <a:rPr lang="en-US" sz="2400" kern="1200" dirty="0" smtClean="0"/>
            <a:t>Inadvertent errors introduced during modifications are less likely to propagate to other locations</a:t>
          </a:r>
          <a:endParaRPr lang="en-US" sz="2400" kern="1200" dirty="0"/>
        </a:p>
      </dsp:txBody>
      <dsp:txXfrm rot="5400000">
        <a:off x="5447650" y="870268"/>
        <a:ext cx="5062686" cy="26108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A053F-1EE4-443D-A78E-AEE0E599E0E6}">
      <dsp:nvSpPr>
        <dsp:cNvPr id="0" name=""/>
        <dsp:cNvSpPr/>
      </dsp:nvSpPr>
      <dsp:spPr>
        <a:xfrm>
          <a:off x="0"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Reduces the likelihood of “side effects”</a:t>
          </a:r>
          <a:endParaRPr lang="en-US" sz="3100" kern="1200" dirty="0"/>
        </a:p>
      </dsp:txBody>
      <dsp:txXfrm>
        <a:off x="0" y="39687"/>
        <a:ext cx="3286125" cy="1971675"/>
      </dsp:txXfrm>
    </dsp:sp>
    <dsp:sp modelId="{6A9AD708-AA18-43A5-93D9-FD8C6E3C1FDD}">
      <dsp:nvSpPr>
        <dsp:cNvPr id="0" name=""/>
        <dsp:cNvSpPr/>
      </dsp:nvSpPr>
      <dsp:spPr>
        <a:xfrm>
          <a:off x="3614737" y="39687"/>
          <a:ext cx="3286125" cy="1971675"/>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Limits the global impact of local design decisions</a:t>
          </a:r>
          <a:endParaRPr lang="en-US" sz="3100" kern="1200" dirty="0"/>
        </a:p>
      </dsp:txBody>
      <dsp:txXfrm>
        <a:off x="3614737" y="39687"/>
        <a:ext cx="3286125" cy="1971675"/>
      </dsp:txXfrm>
    </dsp:sp>
    <dsp:sp modelId="{76BB5040-05BE-4D60-9840-27A70A33878A}">
      <dsp:nvSpPr>
        <dsp:cNvPr id="0" name=""/>
        <dsp:cNvSpPr/>
      </dsp:nvSpPr>
      <dsp:spPr>
        <a:xfrm>
          <a:off x="7229475" y="39687"/>
          <a:ext cx="3286125" cy="1971675"/>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Emphasizes communication through controlled interfaces</a:t>
          </a:r>
          <a:endParaRPr lang="en-US" sz="3100" kern="1200" dirty="0"/>
        </a:p>
      </dsp:txBody>
      <dsp:txXfrm>
        <a:off x="7229475" y="39687"/>
        <a:ext cx="3286125" cy="1971675"/>
      </dsp:txXfrm>
    </dsp:sp>
    <dsp:sp modelId="{578F9440-4447-46CC-A44C-F5AE6FB6A680}">
      <dsp:nvSpPr>
        <dsp:cNvPr id="0" name=""/>
        <dsp:cNvSpPr/>
      </dsp:nvSpPr>
      <dsp:spPr>
        <a:xfrm>
          <a:off x="0" y="2339975"/>
          <a:ext cx="3286125" cy="1971675"/>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Discourages the use of global data</a:t>
          </a:r>
          <a:endParaRPr lang="en-US" sz="3100" kern="1200" dirty="0"/>
        </a:p>
      </dsp:txBody>
      <dsp:txXfrm>
        <a:off x="0" y="2339975"/>
        <a:ext cx="3286125" cy="1971675"/>
      </dsp:txXfrm>
    </dsp:sp>
    <dsp:sp modelId="{F433CFA1-FD0A-49ED-A2E3-348CCB61CD0A}">
      <dsp:nvSpPr>
        <dsp:cNvPr id="0" name=""/>
        <dsp:cNvSpPr/>
      </dsp:nvSpPr>
      <dsp:spPr>
        <a:xfrm>
          <a:off x="3614737" y="2339975"/>
          <a:ext cx="3286125" cy="1971675"/>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Leads to encapsulation – an attribute of high quality design</a:t>
          </a:r>
          <a:endParaRPr lang="en-US" sz="3100" kern="1200" dirty="0"/>
        </a:p>
      </dsp:txBody>
      <dsp:txXfrm>
        <a:off x="3614737" y="2339975"/>
        <a:ext cx="3286125" cy="1971675"/>
      </dsp:txXfrm>
    </dsp:sp>
    <dsp:sp modelId="{7EEF2CAD-6E4C-4BAC-842B-006B09A3D921}">
      <dsp:nvSpPr>
        <dsp:cNvPr id="0" name=""/>
        <dsp:cNvSpPr/>
      </dsp:nvSpPr>
      <dsp:spPr>
        <a:xfrm>
          <a:off x="7229475" y="2339975"/>
          <a:ext cx="3286125" cy="197167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Results in higher quality software</a:t>
          </a:r>
          <a:endParaRPr lang="en-US" sz="3100" kern="1200" dirty="0"/>
        </a:p>
      </dsp:txBody>
      <dsp:txXfrm>
        <a:off x="7229475" y="2339975"/>
        <a:ext cx="3286125" cy="19716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13C4E-59D4-42A1-98F6-5F4371A3AD66}">
      <dsp:nvSpPr>
        <dsp:cNvPr id="0" name=""/>
        <dsp:cNvSpPr/>
      </dsp:nvSpPr>
      <dsp:spPr>
        <a:xfrm>
          <a:off x="795" y="393069"/>
          <a:ext cx="3424758" cy="4109710"/>
        </a:xfrm>
        <a:prstGeom prst="roundRect">
          <a:avLst>
            <a:gd name="adj" fmla="val 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dirty="0"/>
        </a:p>
      </dsp:txBody>
      <dsp:txXfrm rot="16200000">
        <a:off x="-1341709" y="1735575"/>
        <a:ext cx="3369962" cy="684951"/>
      </dsp:txXfrm>
    </dsp:sp>
    <dsp:sp modelId="{8E17E9C2-9A51-4414-95D9-00AE49E4B0FA}">
      <dsp:nvSpPr>
        <dsp:cNvPr id="0" name=""/>
        <dsp:cNvSpPr/>
      </dsp:nvSpPr>
      <dsp:spPr>
        <a:xfrm>
          <a:off x="685747" y="393069"/>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US" sz="6500" kern="1200" dirty="0" smtClean="0"/>
            <a:t>Open</a:t>
          </a:r>
          <a:endParaRPr lang="en-US" sz="6500" kern="1200" dirty="0"/>
        </a:p>
      </dsp:txBody>
      <dsp:txXfrm>
        <a:off x="685747" y="393069"/>
        <a:ext cx="2551445" cy="4109710"/>
      </dsp:txXfrm>
    </dsp:sp>
    <dsp:sp modelId="{318B5A58-6314-4B1D-87D2-D6C160B9D2B8}">
      <dsp:nvSpPr>
        <dsp:cNvPr id="0" name=""/>
        <dsp:cNvSpPr/>
      </dsp:nvSpPr>
      <dsp:spPr>
        <a:xfrm>
          <a:off x="3545420" y="393069"/>
          <a:ext cx="3424758" cy="4109710"/>
        </a:xfrm>
        <a:prstGeom prst="roundRect">
          <a:avLst>
            <a:gd name="adj" fmla="val 5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dirty="0"/>
        </a:p>
      </dsp:txBody>
      <dsp:txXfrm rot="16200000">
        <a:off x="2202915" y="1735575"/>
        <a:ext cx="3369962" cy="684951"/>
      </dsp:txXfrm>
    </dsp:sp>
    <dsp:sp modelId="{85F1B1E5-FD99-46D1-AF7B-E26E0E18A85C}">
      <dsp:nvSpPr>
        <dsp:cNvPr id="0" name=""/>
        <dsp:cNvSpPr/>
      </dsp:nvSpPr>
      <dsp:spPr>
        <a:xfrm rot="5400000">
          <a:off x="3260472" y="3660388"/>
          <a:ext cx="604144" cy="513713"/>
        </a:xfrm>
        <a:prstGeom prst="flowChartExtra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FA559F-C13D-412D-997E-483EAFCA6783}">
      <dsp:nvSpPr>
        <dsp:cNvPr id="0" name=""/>
        <dsp:cNvSpPr/>
      </dsp:nvSpPr>
      <dsp:spPr>
        <a:xfrm>
          <a:off x="4230372" y="393069"/>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smtClean="0"/>
            <a:t>Walk to door;</a:t>
          </a:r>
          <a:endParaRPr lang="en-US" sz="2400" kern="1200" dirty="0"/>
        </a:p>
        <a:p>
          <a:pPr lvl="0" algn="l" defTabSz="1066800">
            <a:lnSpc>
              <a:spcPct val="90000"/>
            </a:lnSpc>
            <a:spcBef>
              <a:spcPct val="0"/>
            </a:spcBef>
            <a:spcAft>
              <a:spcPct val="35000"/>
            </a:spcAft>
          </a:pPr>
          <a:r>
            <a:rPr lang="en-US" sz="2400" kern="1200" dirty="0" smtClean="0"/>
            <a:t>Reach for knob;</a:t>
          </a:r>
          <a:endParaRPr lang="en-US" sz="2400" kern="1200" dirty="0"/>
        </a:p>
        <a:p>
          <a:pPr lvl="0" algn="l" defTabSz="1066800">
            <a:lnSpc>
              <a:spcPct val="90000"/>
            </a:lnSpc>
            <a:spcBef>
              <a:spcPct val="0"/>
            </a:spcBef>
            <a:spcAft>
              <a:spcPct val="35000"/>
            </a:spcAft>
          </a:pPr>
          <a:r>
            <a:rPr lang="en-US" sz="2400" kern="1200" dirty="0" smtClean="0"/>
            <a:t>Open door;</a:t>
          </a:r>
          <a:endParaRPr lang="en-US" sz="2400" kern="1200" dirty="0"/>
        </a:p>
        <a:p>
          <a:pPr lvl="0" algn="l" defTabSz="1066800">
            <a:lnSpc>
              <a:spcPct val="90000"/>
            </a:lnSpc>
            <a:spcBef>
              <a:spcPct val="0"/>
            </a:spcBef>
            <a:spcAft>
              <a:spcPct val="35000"/>
            </a:spcAft>
          </a:pPr>
          <a:r>
            <a:rPr lang="en-US" sz="2400" kern="1200" dirty="0" smtClean="0"/>
            <a:t>Walk through;</a:t>
          </a:r>
          <a:endParaRPr lang="en-US" sz="2400" kern="1200" dirty="0"/>
        </a:p>
        <a:p>
          <a:pPr lvl="0" algn="l" defTabSz="1066800">
            <a:lnSpc>
              <a:spcPct val="90000"/>
            </a:lnSpc>
            <a:spcBef>
              <a:spcPct val="0"/>
            </a:spcBef>
            <a:spcAft>
              <a:spcPct val="35000"/>
            </a:spcAft>
          </a:pPr>
          <a:r>
            <a:rPr lang="en-US" sz="2400" kern="1200" dirty="0" smtClean="0"/>
            <a:t>Close door.</a:t>
          </a:r>
          <a:endParaRPr lang="en-US" sz="2400" kern="1200" dirty="0"/>
        </a:p>
      </dsp:txBody>
      <dsp:txXfrm>
        <a:off x="4230372" y="393069"/>
        <a:ext cx="2551445" cy="4109710"/>
      </dsp:txXfrm>
    </dsp:sp>
    <dsp:sp modelId="{1B3C4FE8-A135-4E49-BD8C-57280D586648}">
      <dsp:nvSpPr>
        <dsp:cNvPr id="0" name=""/>
        <dsp:cNvSpPr/>
      </dsp:nvSpPr>
      <dsp:spPr>
        <a:xfrm>
          <a:off x="7090045" y="393069"/>
          <a:ext cx="3424758" cy="4109710"/>
        </a:xfrm>
        <a:prstGeom prst="roundRect">
          <a:avLst>
            <a:gd name="adj" fmla="val 5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lvl="0" algn="r" defTabSz="1733550">
            <a:lnSpc>
              <a:spcPct val="90000"/>
            </a:lnSpc>
            <a:spcBef>
              <a:spcPct val="0"/>
            </a:spcBef>
            <a:spcAft>
              <a:spcPct val="35000"/>
            </a:spcAft>
          </a:pPr>
          <a:endParaRPr lang="en-US" sz="3900" kern="1200" dirty="0"/>
        </a:p>
      </dsp:txBody>
      <dsp:txXfrm rot="16200000">
        <a:off x="5747540" y="1735575"/>
        <a:ext cx="3369962" cy="684951"/>
      </dsp:txXfrm>
    </dsp:sp>
    <dsp:sp modelId="{3E5D5B22-DF9B-4207-9436-ADB321A74A9C}">
      <dsp:nvSpPr>
        <dsp:cNvPr id="0" name=""/>
        <dsp:cNvSpPr/>
      </dsp:nvSpPr>
      <dsp:spPr>
        <a:xfrm rot="5400000">
          <a:off x="6805097" y="3660388"/>
          <a:ext cx="604144" cy="513713"/>
        </a:xfrm>
        <a:prstGeom prst="flowChartExtract">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D9C639-F9E0-4E2E-96B5-FBFD6AAE0052}">
      <dsp:nvSpPr>
        <dsp:cNvPr id="0" name=""/>
        <dsp:cNvSpPr/>
      </dsp:nvSpPr>
      <dsp:spPr>
        <a:xfrm>
          <a:off x="7774997" y="393069"/>
          <a:ext cx="2551445" cy="4109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t>Repeat until door opens</a:t>
          </a:r>
          <a:endParaRPr lang="en-US" sz="2000" kern="1200" dirty="0"/>
        </a:p>
        <a:p>
          <a:pPr lvl="0" algn="l" defTabSz="889000">
            <a:lnSpc>
              <a:spcPct val="90000"/>
            </a:lnSpc>
            <a:spcBef>
              <a:spcPct val="0"/>
            </a:spcBef>
            <a:spcAft>
              <a:spcPct val="35000"/>
            </a:spcAft>
          </a:pPr>
          <a:r>
            <a:rPr lang="en-US" sz="2000" kern="1200" dirty="0" smtClean="0"/>
            <a:t>Turn knob clockwise;</a:t>
          </a:r>
          <a:endParaRPr lang="en-US" sz="2000" kern="1200" dirty="0"/>
        </a:p>
        <a:p>
          <a:pPr lvl="0" algn="l" defTabSz="889000">
            <a:lnSpc>
              <a:spcPct val="90000"/>
            </a:lnSpc>
            <a:spcBef>
              <a:spcPct val="0"/>
            </a:spcBef>
            <a:spcAft>
              <a:spcPct val="35000"/>
            </a:spcAft>
          </a:pPr>
          <a:r>
            <a:rPr lang="en-US" sz="2000" kern="1200" dirty="0" smtClean="0"/>
            <a:t>If knob doesn’t turn then</a:t>
          </a:r>
          <a:endParaRPr lang="en-US" sz="2000" kern="1200" dirty="0"/>
        </a:p>
        <a:p>
          <a:pPr marL="228600" lvl="1" indent="-228600" algn="l" defTabSz="889000">
            <a:lnSpc>
              <a:spcPct val="90000"/>
            </a:lnSpc>
            <a:spcBef>
              <a:spcPct val="0"/>
            </a:spcBef>
            <a:spcAft>
              <a:spcPct val="15000"/>
            </a:spcAft>
            <a:buChar char="••"/>
          </a:pPr>
          <a:r>
            <a:rPr lang="en-US" sz="2000" kern="1200" dirty="0" smtClean="0"/>
            <a:t>take key out; </a:t>
          </a:r>
          <a:endParaRPr lang="en-US" sz="2000" kern="1200" dirty="0"/>
        </a:p>
        <a:p>
          <a:pPr marL="228600" lvl="1" indent="-228600" algn="l" defTabSz="889000">
            <a:lnSpc>
              <a:spcPct val="90000"/>
            </a:lnSpc>
            <a:spcBef>
              <a:spcPct val="0"/>
            </a:spcBef>
            <a:spcAft>
              <a:spcPct val="15000"/>
            </a:spcAft>
            <a:buChar char="••"/>
          </a:pPr>
          <a:r>
            <a:rPr lang="en-US" sz="2000" kern="1200" dirty="0" smtClean="0"/>
            <a:t>find correct key;</a:t>
          </a:r>
          <a:endParaRPr lang="en-US" sz="2000" kern="1200" dirty="0"/>
        </a:p>
        <a:p>
          <a:pPr marL="228600" lvl="1" indent="-228600" algn="l" defTabSz="889000">
            <a:lnSpc>
              <a:spcPct val="90000"/>
            </a:lnSpc>
            <a:spcBef>
              <a:spcPct val="0"/>
            </a:spcBef>
            <a:spcAft>
              <a:spcPct val="15000"/>
            </a:spcAft>
            <a:buChar char="••"/>
          </a:pPr>
          <a:r>
            <a:rPr lang="en-US" sz="2000" kern="1200" dirty="0" smtClean="0"/>
            <a:t>Insert in lock</a:t>
          </a:r>
          <a:endParaRPr lang="en-US" sz="2000" kern="1200" dirty="0"/>
        </a:p>
        <a:p>
          <a:pPr lvl="0" algn="l" defTabSz="889000">
            <a:lnSpc>
              <a:spcPct val="90000"/>
            </a:lnSpc>
            <a:spcBef>
              <a:spcPct val="0"/>
            </a:spcBef>
            <a:spcAft>
              <a:spcPct val="35000"/>
            </a:spcAft>
          </a:pPr>
          <a:r>
            <a:rPr lang="en-US" sz="2000" kern="1200" dirty="0" err="1" smtClean="0"/>
            <a:t>endif</a:t>
          </a:r>
          <a:endParaRPr lang="en-US" sz="2000" kern="1200" dirty="0"/>
        </a:p>
        <a:p>
          <a:pPr lvl="0" algn="l" defTabSz="889000">
            <a:lnSpc>
              <a:spcPct val="90000"/>
            </a:lnSpc>
            <a:spcBef>
              <a:spcPct val="0"/>
            </a:spcBef>
            <a:spcAft>
              <a:spcPct val="35000"/>
            </a:spcAft>
          </a:pPr>
          <a:r>
            <a:rPr lang="en-US" sz="2000" kern="1200" dirty="0" smtClean="0"/>
            <a:t>Pull/push door</a:t>
          </a:r>
          <a:endParaRPr lang="en-US" sz="2000" kern="1200" dirty="0"/>
        </a:p>
        <a:p>
          <a:pPr lvl="0" algn="l" defTabSz="889000">
            <a:lnSpc>
              <a:spcPct val="90000"/>
            </a:lnSpc>
            <a:spcBef>
              <a:spcPct val="0"/>
            </a:spcBef>
            <a:spcAft>
              <a:spcPct val="35000"/>
            </a:spcAft>
          </a:pPr>
          <a:r>
            <a:rPr lang="en-US" sz="2000" kern="1200" dirty="0" smtClean="0"/>
            <a:t>Move out of way;</a:t>
          </a:r>
          <a:endParaRPr lang="en-US" sz="2000" kern="1200" dirty="0"/>
        </a:p>
        <a:p>
          <a:pPr lvl="0" algn="l" defTabSz="889000">
            <a:lnSpc>
              <a:spcPct val="90000"/>
            </a:lnSpc>
            <a:spcBef>
              <a:spcPct val="0"/>
            </a:spcBef>
            <a:spcAft>
              <a:spcPct val="35000"/>
            </a:spcAft>
          </a:pPr>
          <a:r>
            <a:rPr lang="en-US" sz="2000" kern="1200" dirty="0" smtClean="0"/>
            <a:t>End repeat;</a:t>
          </a:r>
        </a:p>
      </dsp:txBody>
      <dsp:txXfrm>
        <a:off x="7774997" y="393069"/>
        <a:ext cx="2551445" cy="41097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30A75-18E0-4C4A-B9CD-DC758F778D1B}">
      <dsp:nvSpPr>
        <dsp:cNvPr id="0" name=""/>
        <dsp:cNvSpPr/>
      </dsp:nvSpPr>
      <dsp:spPr>
        <a:xfrm>
          <a:off x="0" y="571106"/>
          <a:ext cx="10603523" cy="954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Functional independence is achieved by developing modules with “single </a:t>
          </a:r>
          <a:r>
            <a:rPr lang="en-US" sz="2400" kern="1200" dirty="0" err="1" smtClean="0"/>
            <a:t>mnided</a:t>
          </a:r>
          <a:r>
            <a:rPr lang="en-US" sz="2400" kern="1200" dirty="0" smtClean="0"/>
            <a:t>” function and an “aversion” to excessive interaction with other modules</a:t>
          </a:r>
          <a:endParaRPr lang="en-US" sz="2400" kern="1200" dirty="0"/>
        </a:p>
      </dsp:txBody>
      <dsp:txXfrm>
        <a:off x="46606" y="617712"/>
        <a:ext cx="10510311" cy="861507"/>
      </dsp:txXfrm>
    </dsp:sp>
    <dsp:sp modelId="{F7406022-72E9-4AEB-A05E-6C4A62E7FDFB}">
      <dsp:nvSpPr>
        <dsp:cNvPr id="0" name=""/>
        <dsp:cNvSpPr/>
      </dsp:nvSpPr>
      <dsp:spPr>
        <a:xfrm>
          <a:off x="0" y="1594946"/>
          <a:ext cx="10603523" cy="954719"/>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COHESION is an indication of the relative functional strength of a module</a:t>
          </a:r>
          <a:endParaRPr lang="en-US" sz="2400" kern="1200" dirty="0"/>
        </a:p>
      </dsp:txBody>
      <dsp:txXfrm>
        <a:off x="46606" y="1641552"/>
        <a:ext cx="10510311" cy="861507"/>
      </dsp:txXfrm>
    </dsp:sp>
    <dsp:sp modelId="{14835608-78C7-4DE1-8475-286D804E1680}">
      <dsp:nvSpPr>
        <dsp:cNvPr id="0" name=""/>
        <dsp:cNvSpPr/>
      </dsp:nvSpPr>
      <dsp:spPr>
        <a:xfrm>
          <a:off x="0" y="2549666"/>
          <a:ext cx="1060352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A cohesive module performs a single task, requiring little interaction with other components in other parts of a program. Stated simply, a cohesive module should (ideally) do just one thing.</a:t>
          </a:r>
          <a:endParaRPr lang="en-US" sz="1900" kern="1200" dirty="0"/>
        </a:p>
      </dsp:txBody>
      <dsp:txXfrm>
        <a:off x="0" y="2549666"/>
        <a:ext cx="10603523" cy="596160"/>
      </dsp:txXfrm>
    </dsp:sp>
    <dsp:sp modelId="{6D790147-8588-4D5D-8EF4-BF133D1C8FCA}">
      <dsp:nvSpPr>
        <dsp:cNvPr id="0" name=""/>
        <dsp:cNvSpPr/>
      </dsp:nvSpPr>
      <dsp:spPr>
        <a:xfrm>
          <a:off x="0" y="3145826"/>
          <a:ext cx="10603523" cy="95471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COUPLING is an indication of the relative interdependence among modules</a:t>
          </a:r>
          <a:endParaRPr lang="en-US" sz="2400" kern="1200" dirty="0"/>
        </a:p>
      </dsp:txBody>
      <dsp:txXfrm>
        <a:off x="46606" y="3192432"/>
        <a:ext cx="10510311" cy="861507"/>
      </dsp:txXfrm>
    </dsp:sp>
    <dsp:sp modelId="{F9EC165C-2F2C-4FC2-B66D-A29F4B6D36F7}">
      <dsp:nvSpPr>
        <dsp:cNvPr id="0" name=""/>
        <dsp:cNvSpPr/>
      </dsp:nvSpPr>
      <dsp:spPr>
        <a:xfrm>
          <a:off x="0" y="4100546"/>
          <a:ext cx="10603523"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t>Coupling depends on the interface complexity between modules, the point at which entry or reference is made to a module, and what data pass across the interface</a:t>
          </a:r>
          <a:endParaRPr lang="en-US" sz="1900" kern="1200" dirty="0"/>
        </a:p>
      </dsp:txBody>
      <dsp:txXfrm>
        <a:off x="0" y="4100546"/>
        <a:ext cx="10603523" cy="59616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4C1EC-F049-437A-97A2-D46A2D6E9420}">
      <dsp:nvSpPr>
        <dsp:cNvPr id="0" name=""/>
        <dsp:cNvSpPr/>
      </dsp:nvSpPr>
      <dsp:spPr>
        <a:xfrm>
          <a:off x="0" y="38126"/>
          <a:ext cx="10603523" cy="2529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t>A cohesive module performs a single task in a procedure with little interaction with others.</a:t>
          </a:r>
          <a:endParaRPr lang="en-US" sz="4600" kern="1200" dirty="0"/>
        </a:p>
      </dsp:txBody>
      <dsp:txXfrm>
        <a:off x="123482" y="161608"/>
        <a:ext cx="10356559" cy="2282576"/>
      </dsp:txXfrm>
    </dsp:sp>
    <dsp:sp modelId="{DD246DD7-B31C-4A58-81A4-90E88A988D44}">
      <dsp:nvSpPr>
        <dsp:cNvPr id="0" name=""/>
        <dsp:cNvSpPr/>
      </dsp:nvSpPr>
      <dsp:spPr>
        <a:xfrm>
          <a:off x="0" y="2700146"/>
          <a:ext cx="10603523" cy="252954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kern="1200" dirty="0" smtClean="0"/>
            <a:t>Goal: Achieve high cohesion for modules in a system</a:t>
          </a:r>
          <a:endParaRPr lang="en-US" sz="4600" kern="1200" dirty="0"/>
        </a:p>
      </dsp:txBody>
      <dsp:txXfrm>
        <a:off x="123482" y="2823628"/>
        <a:ext cx="10356559" cy="228257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F58E8-CACD-44E9-8158-C0C0D432135D}">
      <dsp:nvSpPr>
        <dsp:cNvPr id="0" name=""/>
        <dsp:cNvSpPr/>
      </dsp:nvSpPr>
      <dsp:spPr>
        <a:xfrm>
          <a:off x="3986" y="1187571"/>
          <a:ext cx="2397183" cy="86686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Coincidentally cohesive</a:t>
          </a:r>
          <a:endParaRPr lang="en-US" sz="2400" kern="1200" dirty="0"/>
        </a:p>
      </dsp:txBody>
      <dsp:txXfrm>
        <a:off x="3986" y="1187571"/>
        <a:ext cx="2397183" cy="866860"/>
      </dsp:txXfrm>
    </dsp:sp>
    <dsp:sp modelId="{ED5C99FA-63B8-4C18-82B6-17EB2E903197}">
      <dsp:nvSpPr>
        <dsp:cNvPr id="0" name=""/>
        <dsp:cNvSpPr/>
      </dsp:nvSpPr>
      <dsp:spPr>
        <a:xfrm>
          <a:off x="3986" y="2054431"/>
          <a:ext cx="2397183" cy="202581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 set of tasks related to each other loosely</a:t>
          </a:r>
          <a:endParaRPr lang="en-US" sz="2400" kern="1200" dirty="0"/>
        </a:p>
      </dsp:txBody>
      <dsp:txXfrm>
        <a:off x="3986" y="2054431"/>
        <a:ext cx="2397183" cy="2025810"/>
      </dsp:txXfrm>
    </dsp:sp>
    <dsp:sp modelId="{4C68F49D-36D8-4016-8445-101271BBEAD4}">
      <dsp:nvSpPr>
        <dsp:cNvPr id="0" name=""/>
        <dsp:cNvSpPr/>
      </dsp:nvSpPr>
      <dsp:spPr>
        <a:xfrm>
          <a:off x="2736775" y="1187571"/>
          <a:ext cx="2397183" cy="866860"/>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Logically cohesive</a:t>
          </a:r>
          <a:endParaRPr lang="en-US" sz="2400" kern="1200" dirty="0"/>
        </a:p>
      </dsp:txBody>
      <dsp:txXfrm>
        <a:off x="2736775" y="1187571"/>
        <a:ext cx="2397183" cy="866860"/>
      </dsp:txXfrm>
    </dsp:sp>
    <dsp:sp modelId="{AACF39F4-7792-4C75-AE1E-1A77FD8E0A9D}">
      <dsp:nvSpPr>
        <dsp:cNvPr id="0" name=""/>
        <dsp:cNvSpPr/>
      </dsp:nvSpPr>
      <dsp:spPr>
        <a:xfrm>
          <a:off x="2736775" y="2054431"/>
          <a:ext cx="2397183" cy="2025810"/>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Logical connection among processing elements</a:t>
          </a:r>
          <a:endParaRPr lang="en-US" sz="2400" kern="1200" dirty="0"/>
        </a:p>
      </dsp:txBody>
      <dsp:txXfrm>
        <a:off x="2736775" y="2054431"/>
        <a:ext cx="2397183" cy="2025810"/>
      </dsp:txXfrm>
    </dsp:sp>
    <dsp:sp modelId="{A3735474-EB48-4CB7-BE1A-FF1BA0120660}">
      <dsp:nvSpPr>
        <dsp:cNvPr id="0" name=""/>
        <dsp:cNvSpPr/>
      </dsp:nvSpPr>
      <dsp:spPr>
        <a:xfrm>
          <a:off x="5469564" y="1187571"/>
          <a:ext cx="2397183" cy="866860"/>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Communication cohesion</a:t>
          </a:r>
          <a:endParaRPr lang="en-US" sz="2400" kern="1200" dirty="0"/>
        </a:p>
      </dsp:txBody>
      <dsp:txXfrm>
        <a:off x="5469564" y="1187571"/>
        <a:ext cx="2397183" cy="866860"/>
      </dsp:txXfrm>
    </dsp:sp>
    <dsp:sp modelId="{E008A36B-C0B6-4953-A5C0-88DCDD4BCDF4}">
      <dsp:nvSpPr>
        <dsp:cNvPr id="0" name=""/>
        <dsp:cNvSpPr/>
      </dsp:nvSpPr>
      <dsp:spPr>
        <a:xfrm>
          <a:off x="5469564" y="2054431"/>
          <a:ext cx="2397183" cy="2025810"/>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Data sharing among processing elements</a:t>
          </a:r>
          <a:endParaRPr lang="en-US" sz="2400" kern="1200" dirty="0"/>
        </a:p>
      </dsp:txBody>
      <dsp:txXfrm>
        <a:off x="5469564" y="2054431"/>
        <a:ext cx="2397183" cy="2025810"/>
      </dsp:txXfrm>
    </dsp:sp>
    <dsp:sp modelId="{6FABF2C8-4D18-4015-B6D2-5946BBB512BF}">
      <dsp:nvSpPr>
        <dsp:cNvPr id="0" name=""/>
        <dsp:cNvSpPr/>
      </dsp:nvSpPr>
      <dsp:spPr>
        <a:xfrm>
          <a:off x="8202353" y="1187571"/>
          <a:ext cx="2397183" cy="86686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Procedural cohesion</a:t>
          </a:r>
          <a:endParaRPr lang="en-US" sz="2400" kern="1200" dirty="0"/>
        </a:p>
      </dsp:txBody>
      <dsp:txXfrm>
        <a:off x="8202353" y="1187571"/>
        <a:ext cx="2397183" cy="866860"/>
      </dsp:txXfrm>
    </dsp:sp>
    <dsp:sp modelId="{23DD94F2-CD4F-4ACC-A103-6A747FAFC15B}">
      <dsp:nvSpPr>
        <dsp:cNvPr id="0" name=""/>
        <dsp:cNvSpPr/>
      </dsp:nvSpPr>
      <dsp:spPr>
        <a:xfrm>
          <a:off x="8202353" y="2054431"/>
          <a:ext cx="2397183" cy="202581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Order among processing elements</a:t>
          </a:r>
          <a:endParaRPr lang="en-US" sz="2400" kern="1200" dirty="0"/>
        </a:p>
      </dsp:txBody>
      <dsp:txXfrm>
        <a:off x="8202353" y="2054431"/>
        <a:ext cx="2397183" cy="202581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B0D23-481E-44E1-B820-D3BFA9EEE178}">
      <dsp:nvSpPr>
        <dsp:cNvPr id="0" name=""/>
        <dsp:cNvSpPr/>
      </dsp:nvSpPr>
      <dsp:spPr>
        <a:xfrm>
          <a:off x="0" y="4646"/>
          <a:ext cx="10603523" cy="11512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Goal</a:t>
          </a:r>
          <a:endParaRPr lang="en-US" sz="4800" kern="1200" dirty="0"/>
        </a:p>
      </dsp:txBody>
      <dsp:txXfrm>
        <a:off x="56201" y="60847"/>
        <a:ext cx="10491121" cy="1038877"/>
      </dsp:txXfrm>
    </dsp:sp>
    <dsp:sp modelId="{C19B966D-2D3A-470E-8875-7A5EAFAA9FE3}">
      <dsp:nvSpPr>
        <dsp:cNvPr id="0" name=""/>
        <dsp:cNvSpPr/>
      </dsp:nvSpPr>
      <dsp:spPr>
        <a:xfrm>
          <a:off x="0" y="1155926"/>
          <a:ext cx="10603523" cy="116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2"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kern="1200" dirty="0" smtClean="0"/>
            <a:t>Strive for lowest possible coupling among modules</a:t>
          </a:r>
          <a:endParaRPr lang="en-US" sz="3700" kern="1200" dirty="0"/>
        </a:p>
      </dsp:txBody>
      <dsp:txXfrm>
        <a:off x="0" y="1155926"/>
        <a:ext cx="10603523" cy="1167480"/>
      </dsp:txXfrm>
    </dsp:sp>
    <dsp:sp modelId="{5F2495BD-7670-4525-8E0A-05CD53A0586A}">
      <dsp:nvSpPr>
        <dsp:cNvPr id="0" name=""/>
        <dsp:cNvSpPr/>
      </dsp:nvSpPr>
      <dsp:spPr>
        <a:xfrm>
          <a:off x="0" y="2323406"/>
          <a:ext cx="10603523" cy="115127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Good coupling</a:t>
          </a:r>
          <a:endParaRPr lang="en-US" sz="4800" kern="1200" dirty="0"/>
        </a:p>
      </dsp:txBody>
      <dsp:txXfrm>
        <a:off x="56201" y="2379607"/>
        <a:ext cx="10491121" cy="1038877"/>
      </dsp:txXfrm>
    </dsp:sp>
    <dsp:sp modelId="{073141A4-13AA-449B-B051-8147F25269C4}">
      <dsp:nvSpPr>
        <dsp:cNvPr id="0" name=""/>
        <dsp:cNvSpPr/>
      </dsp:nvSpPr>
      <dsp:spPr>
        <a:xfrm>
          <a:off x="0" y="3474686"/>
          <a:ext cx="10603523"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2"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sz="3700" kern="1200" dirty="0" smtClean="0"/>
            <a:t>Reduce or avoid change impact and ripple effects</a:t>
          </a:r>
          <a:endParaRPr lang="en-US" sz="3700" kern="1200" dirty="0"/>
        </a:p>
        <a:p>
          <a:pPr marL="285750" lvl="1" indent="-285750" algn="l" defTabSz="1644650">
            <a:lnSpc>
              <a:spcPct val="90000"/>
            </a:lnSpc>
            <a:spcBef>
              <a:spcPct val="0"/>
            </a:spcBef>
            <a:spcAft>
              <a:spcPct val="20000"/>
            </a:spcAft>
            <a:buChar char="••"/>
          </a:pPr>
          <a:r>
            <a:rPr lang="en-US" sz="3700" kern="1200" dirty="0" smtClean="0"/>
            <a:t>Reduce the cost in program changes, testing, maintenance</a:t>
          </a:r>
          <a:endParaRPr lang="en-US" sz="3700" kern="1200" dirty="0"/>
        </a:p>
      </dsp:txBody>
      <dsp:txXfrm>
        <a:off x="0" y="3474686"/>
        <a:ext cx="10603523" cy="178848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E17B5-42AE-443C-B812-F548936F5204}">
      <dsp:nvSpPr>
        <dsp:cNvPr id="0" name=""/>
        <dsp:cNvSpPr/>
      </dsp:nvSpPr>
      <dsp:spPr>
        <a:xfrm>
          <a:off x="3986" y="714056"/>
          <a:ext cx="2397183" cy="93917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 coupling</a:t>
          </a:r>
          <a:endParaRPr lang="en-US" sz="2600" kern="1200" dirty="0"/>
        </a:p>
      </dsp:txBody>
      <dsp:txXfrm>
        <a:off x="3986" y="714056"/>
        <a:ext cx="2397183" cy="939178"/>
      </dsp:txXfrm>
    </dsp:sp>
    <dsp:sp modelId="{3345A417-1B0A-4745-B970-8C739EEFD134}">
      <dsp:nvSpPr>
        <dsp:cNvPr id="0" name=""/>
        <dsp:cNvSpPr/>
      </dsp:nvSpPr>
      <dsp:spPr>
        <a:xfrm>
          <a:off x="3986" y="1653235"/>
          <a:ext cx="2397183" cy="290052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Parameter passing or data interaction</a:t>
          </a:r>
          <a:endParaRPr lang="en-US" sz="2600" kern="1200" dirty="0"/>
        </a:p>
      </dsp:txBody>
      <dsp:txXfrm>
        <a:off x="3986" y="1653235"/>
        <a:ext cx="2397183" cy="2900521"/>
      </dsp:txXfrm>
    </dsp:sp>
    <dsp:sp modelId="{731FFA75-E78C-4295-8DB0-FE5CDA7FE8FB}">
      <dsp:nvSpPr>
        <dsp:cNvPr id="0" name=""/>
        <dsp:cNvSpPr/>
      </dsp:nvSpPr>
      <dsp:spPr>
        <a:xfrm>
          <a:off x="2736775" y="714056"/>
          <a:ext cx="2397183" cy="939178"/>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Control coupling</a:t>
          </a:r>
          <a:endParaRPr lang="en-US" sz="2600" kern="1200" dirty="0"/>
        </a:p>
      </dsp:txBody>
      <dsp:txXfrm>
        <a:off x="2736775" y="714056"/>
        <a:ext cx="2397183" cy="939178"/>
      </dsp:txXfrm>
    </dsp:sp>
    <dsp:sp modelId="{AA10B0EC-CA94-4C6F-902A-65B7E538363D}">
      <dsp:nvSpPr>
        <dsp:cNvPr id="0" name=""/>
        <dsp:cNvSpPr/>
      </dsp:nvSpPr>
      <dsp:spPr>
        <a:xfrm>
          <a:off x="2736775" y="1653235"/>
          <a:ext cx="2397183" cy="2900521"/>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Share related control logical (for a control data)</a:t>
          </a:r>
          <a:endParaRPr lang="en-US" sz="2600" kern="1200" dirty="0"/>
        </a:p>
      </dsp:txBody>
      <dsp:txXfrm>
        <a:off x="2736775" y="1653235"/>
        <a:ext cx="2397183" cy="2900521"/>
      </dsp:txXfrm>
    </dsp:sp>
    <dsp:sp modelId="{8AB1CD5C-3573-49AC-A22B-505B4AD20D00}">
      <dsp:nvSpPr>
        <dsp:cNvPr id="0" name=""/>
        <dsp:cNvSpPr/>
      </dsp:nvSpPr>
      <dsp:spPr>
        <a:xfrm>
          <a:off x="5469564" y="714056"/>
          <a:ext cx="2397183" cy="939178"/>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Common coupling</a:t>
          </a:r>
          <a:endParaRPr lang="en-US" sz="2600" kern="1200" dirty="0"/>
        </a:p>
      </dsp:txBody>
      <dsp:txXfrm>
        <a:off x="5469564" y="714056"/>
        <a:ext cx="2397183" cy="939178"/>
      </dsp:txXfrm>
    </dsp:sp>
    <dsp:sp modelId="{1601B25A-AB00-4339-AE24-9FE07CC7E6E2}">
      <dsp:nvSpPr>
        <dsp:cNvPr id="0" name=""/>
        <dsp:cNvSpPr/>
      </dsp:nvSpPr>
      <dsp:spPr>
        <a:xfrm>
          <a:off x="5469564" y="1653235"/>
          <a:ext cx="2397183" cy="2900521"/>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Common data sharing</a:t>
          </a:r>
          <a:endParaRPr lang="en-US" sz="2600" kern="1200" dirty="0"/>
        </a:p>
      </dsp:txBody>
      <dsp:txXfrm>
        <a:off x="5469564" y="1653235"/>
        <a:ext cx="2397183" cy="2900521"/>
      </dsp:txXfrm>
    </dsp:sp>
    <dsp:sp modelId="{1869E0DE-9527-4666-A3D2-D6131A553805}">
      <dsp:nvSpPr>
        <dsp:cNvPr id="0" name=""/>
        <dsp:cNvSpPr/>
      </dsp:nvSpPr>
      <dsp:spPr>
        <a:xfrm>
          <a:off x="8202353" y="714056"/>
          <a:ext cx="2397183" cy="939178"/>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Content coupling</a:t>
          </a:r>
          <a:endParaRPr lang="en-US" sz="2600" kern="1200" dirty="0"/>
        </a:p>
      </dsp:txBody>
      <dsp:txXfrm>
        <a:off x="8202353" y="714056"/>
        <a:ext cx="2397183" cy="939178"/>
      </dsp:txXfrm>
    </dsp:sp>
    <dsp:sp modelId="{AA710E1C-643A-4E80-A9E8-12FC283BDDF2}">
      <dsp:nvSpPr>
        <dsp:cNvPr id="0" name=""/>
        <dsp:cNvSpPr/>
      </dsp:nvSpPr>
      <dsp:spPr>
        <a:xfrm>
          <a:off x="8202353" y="1653235"/>
          <a:ext cx="2397183" cy="2900521"/>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A modules uses data or control information maintained in another module</a:t>
          </a:r>
          <a:endParaRPr lang="en-US" sz="2600" kern="1200" dirty="0"/>
        </a:p>
      </dsp:txBody>
      <dsp:txXfrm>
        <a:off x="8202353" y="1653235"/>
        <a:ext cx="2397183" cy="29005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5DDDE-7E8D-46D3-9EC4-9D72BB2B7C14}">
      <dsp:nvSpPr>
        <dsp:cNvPr id="0" name=""/>
        <dsp:cNvSpPr/>
      </dsp:nvSpPr>
      <dsp:spPr>
        <a:xfrm>
          <a:off x="0" y="41544"/>
          <a:ext cx="10515600"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 design must implement all of  the  explicit requirements contained in the analysis model, and it must accommodate all of the implicit requirements desired by the customer</a:t>
          </a:r>
          <a:endParaRPr lang="en-US" sz="2500" kern="1200" dirty="0"/>
        </a:p>
      </dsp:txBody>
      <dsp:txXfrm>
        <a:off x="67110" y="108654"/>
        <a:ext cx="10381380" cy="1240530"/>
      </dsp:txXfrm>
    </dsp:sp>
    <dsp:sp modelId="{F5724A10-B5B5-411E-A328-C4D2EF5626DD}">
      <dsp:nvSpPr>
        <dsp:cNvPr id="0" name=""/>
        <dsp:cNvSpPr/>
      </dsp:nvSpPr>
      <dsp:spPr>
        <a:xfrm>
          <a:off x="0" y="1488294"/>
          <a:ext cx="10515600" cy="137475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 design must be  a readable, understandable guide, for those who generate code and for those who test and subsequently support the software </a:t>
          </a:r>
          <a:endParaRPr lang="en-US" sz="2500" kern="1200" dirty="0"/>
        </a:p>
      </dsp:txBody>
      <dsp:txXfrm>
        <a:off x="67110" y="1555404"/>
        <a:ext cx="10381380" cy="1240530"/>
      </dsp:txXfrm>
    </dsp:sp>
    <dsp:sp modelId="{0DCFDA7D-7A83-49EB-9400-4643353B2C3A}">
      <dsp:nvSpPr>
        <dsp:cNvPr id="0" name=""/>
        <dsp:cNvSpPr/>
      </dsp:nvSpPr>
      <dsp:spPr>
        <a:xfrm>
          <a:off x="0" y="2935044"/>
          <a:ext cx="10515600" cy="137475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 design should provide a complete picture of the software, addressing the data, functional and the behavioral domains from an </a:t>
          </a:r>
          <a:r>
            <a:rPr lang="en-US" sz="2500" kern="1200" dirty="0" err="1" smtClean="0"/>
            <a:t>implemenatation</a:t>
          </a:r>
          <a:r>
            <a:rPr lang="en-US" sz="2500" kern="1200" dirty="0" smtClean="0"/>
            <a:t> perspective</a:t>
          </a:r>
          <a:endParaRPr lang="en-US" sz="2500" kern="1200" dirty="0"/>
        </a:p>
      </dsp:txBody>
      <dsp:txXfrm>
        <a:off x="67110" y="3002154"/>
        <a:ext cx="10381380" cy="124053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D3C4C-098E-47DF-96F4-BB429CCE7415}">
      <dsp:nvSpPr>
        <dsp:cNvPr id="0" name=""/>
        <dsp:cNvSpPr/>
      </dsp:nvSpPr>
      <dsp:spPr>
        <a:xfrm>
          <a:off x="1050515" y="2182"/>
          <a:ext cx="4048806" cy="24292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Successively refining levels of procedural detail</a:t>
          </a:r>
          <a:endParaRPr lang="en-US" sz="3800" kern="1200" dirty="0"/>
        </a:p>
      </dsp:txBody>
      <dsp:txXfrm>
        <a:off x="1050515" y="2182"/>
        <a:ext cx="4048806" cy="2429283"/>
      </dsp:txXfrm>
    </dsp:sp>
    <dsp:sp modelId="{7A6BF9FE-0552-4D37-9984-EB3DDAAE8AE1}">
      <dsp:nvSpPr>
        <dsp:cNvPr id="0" name=""/>
        <dsp:cNvSpPr/>
      </dsp:nvSpPr>
      <dsp:spPr>
        <a:xfrm>
          <a:off x="5504201" y="2182"/>
          <a:ext cx="4048806" cy="2429283"/>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kern="1200" dirty="0" smtClean="0"/>
            <a:t>A process of elaboration</a:t>
          </a:r>
          <a:endParaRPr lang="en-US" sz="3800" kern="1200" dirty="0"/>
        </a:p>
        <a:p>
          <a:pPr marL="285750" lvl="1" indent="-285750" algn="l" defTabSz="1333500">
            <a:lnSpc>
              <a:spcPct val="90000"/>
            </a:lnSpc>
            <a:spcBef>
              <a:spcPct val="0"/>
            </a:spcBef>
            <a:spcAft>
              <a:spcPct val="15000"/>
            </a:spcAft>
            <a:buChar char="••"/>
          </a:pPr>
          <a:r>
            <a:rPr lang="en-US" sz="3000" kern="1200" dirty="0" smtClean="0"/>
            <a:t>Begin with a </a:t>
          </a:r>
          <a:r>
            <a:rPr lang="en-US" sz="3000" kern="1200" dirty="0" err="1" smtClean="0"/>
            <a:t>stmt</a:t>
          </a:r>
          <a:r>
            <a:rPr lang="en-US" sz="3000" kern="1200" dirty="0" smtClean="0"/>
            <a:t> of function</a:t>
          </a:r>
          <a:endParaRPr lang="en-US" sz="3000" kern="1200" dirty="0"/>
        </a:p>
      </dsp:txBody>
      <dsp:txXfrm>
        <a:off x="5504201" y="2182"/>
        <a:ext cx="4048806" cy="2429283"/>
      </dsp:txXfrm>
    </dsp:sp>
    <dsp:sp modelId="{2799D691-E667-43F8-8A18-441214DC388A}">
      <dsp:nvSpPr>
        <dsp:cNvPr id="0" name=""/>
        <dsp:cNvSpPr/>
      </dsp:nvSpPr>
      <dsp:spPr>
        <a:xfrm>
          <a:off x="3277358" y="2836346"/>
          <a:ext cx="4048806" cy="242928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Helps to reveal low-level details as design progress</a:t>
          </a:r>
          <a:endParaRPr lang="en-US" sz="3800" kern="1200" dirty="0"/>
        </a:p>
      </dsp:txBody>
      <dsp:txXfrm>
        <a:off x="3277358" y="2836346"/>
        <a:ext cx="4048806" cy="242928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AC1DB-1B36-4169-A3B6-3D186A449576}">
      <dsp:nvSpPr>
        <dsp:cNvPr id="0" name=""/>
        <dsp:cNvSpPr/>
      </dsp:nvSpPr>
      <dsp:spPr>
        <a:xfrm>
          <a:off x="1294" y="1119487"/>
          <a:ext cx="5048063" cy="30288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Consider 2 requirements A and B. Requirement A crosscuts requirement B if a software decomposition [refinement] has been chosen in which B cannot be satisfied without taking A into account</a:t>
          </a:r>
          <a:endParaRPr lang="en-US" sz="2800" kern="1200" dirty="0"/>
        </a:p>
      </dsp:txBody>
      <dsp:txXfrm>
        <a:off x="1294" y="1119487"/>
        <a:ext cx="5048063" cy="3028838"/>
      </dsp:txXfrm>
    </dsp:sp>
    <dsp:sp modelId="{3C83A0C8-33EB-4B8B-AB8C-94D7FEF1A803}">
      <dsp:nvSpPr>
        <dsp:cNvPr id="0" name=""/>
        <dsp:cNvSpPr/>
      </dsp:nvSpPr>
      <dsp:spPr>
        <a:xfrm>
          <a:off x="5554164" y="1119487"/>
          <a:ext cx="5048063" cy="3028838"/>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An aspect is a representation of a cross cutting concern</a:t>
          </a:r>
          <a:endParaRPr lang="en-US" sz="2800" kern="1200" dirty="0"/>
        </a:p>
      </dsp:txBody>
      <dsp:txXfrm>
        <a:off x="5554164" y="1119487"/>
        <a:ext cx="5048063" cy="302883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1DB96-8C8D-46E2-ACBF-632F9E6D8560}">
      <dsp:nvSpPr>
        <dsp:cNvPr id="0" name=""/>
        <dsp:cNvSpPr/>
      </dsp:nvSpPr>
      <dsp:spPr>
        <a:xfrm>
          <a:off x="0" y="6941"/>
          <a:ext cx="10603523" cy="1594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Refactoring is the process of changing a software system in such a way that it doe snot alter  the external behavior  of the code (design)  yet improves its internal structure</a:t>
          </a:r>
          <a:endParaRPr lang="en-US" sz="2900" kern="1200" dirty="0"/>
        </a:p>
      </dsp:txBody>
      <dsp:txXfrm>
        <a:off x="77847" y="84788"/>
        <a:ext cx="10447829" cy="1439016"/>
      </dsp:txXfrm>
    </dsp:sp>
    <dsp:sp modelId="{438C751A-0B1A-4E7C-BEC1-8A6480729291}">
      <dsp:nvSpPr>
        <dsp:cNvPr id="0" name=""/>
        <dsp:cNvSpPr/>
      </dsp:nvSpPr>
      <dsp:spPr>
        <a:xfrm>
          <a:off x="0" y="1685171"/>
          <a:ext cx="10603523" cy="159471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When software is refactored, the existing design is examined for</a:t>
          </a:r>
          <a:endParaRPr lang="en-US" sz="2900" kern="1200" dirty="0"/>
        </a:p>
      </dsp:txBody>
      <dsp:txXfrm>
        <a:off x="77847" y="1763018"/>
        <a:ext cx="10447829" cy="1439016"/>
      </dsp:txXfrm>
    </dsp:sp>
    <dsp:sp modelId="{281860F5-39E7-4A1D-A297-0FCD204BB27B}">
      <dsp:nvSpPr>
        <dsp:cNvPr id="0" name=""/>
        <dsp:cNvSpPr/>
      </dsp:nvSpPr>
      <dsp:spPr>
        <a:xfrm>
          <a:off x="0" y="3279881"/>
          <a:ext cx="10603523" cy="1980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Redundancy</a:t>
          </a:r>
          <a:endParaRPr lang="en-US" sz="2300" kern="1200" dirty="0"/>
        </a:p>
        <a:p>
          <a:pPr marL="228600" lvl="1" indent="-228600" algn="l" defTabSz="1022350">
            <a:lnSpc>
              <a:spcPct val="90000"/>
            </a:lnSpc>
            <a:spcBef>
              <a:spcPct val="0"/>
            </a:spcBef>
            <a:spcAft>
              <a:spcPct val="20000"/>
            </a:spcAft>
            <a:buChar char="••"/>
          </a:pPr>
          <a:r>
            <a:rPr lang="en-US" sz="2300" kern="1200" dirty="0" smtClean="0"/>
            <a:t>Unused design elements</a:t>
          </a:r>
          <a:endParaRPr lang="en-US" sz="2300" kern="1200" dirty="0"/>
        </a:p>
        <a:p>
          <a:pPr marL="228600" lvl="1" indent="-228600" algn="l" defTabSz="1022350">
            <a:lnSpc>
              <a:spcPct val="90000"/>
            </a:lnSpc>
            <a:spcBef>
              <a:spcPct val="0"/>
            </a:spcBef>
            <a:spcAft>
              <a:spcPct val="20000"/>
            </a:spcAft>
            <a:buChar char="••"/>
          </a:pPr>
          <a:r>
            <a:rPr lang="en-US" sz="2300" kern="1200" dirty="0" smtClean="0"/>
            <a:t>Inefficient or unnecessary algorithms</a:t>
          </a:r>
          <a:endParaRPr lang="en-US" sz="2300" kern="1200" dirty="0"/>
        </a:p>
        <a:p>
          <a:pPr marL="228600" lvl="1" indent="-228600" algn="l" defTabSz="1022350">
            <a:lnSpc>
              <a:spcPct val="90000"/>
            </a:lnSpc>
            <a:spcBef>
              <a:spcPct val="0"/>
            </a:spcBef>
            <a:spcAft>
              <a:spcPct val="20000"/>
            </a:spcAft>
            <a:buChar char="••"/>
          </a:pPr>
          <a:r>
            <a:rPr lang="en-US" sz="2300" kern="1200" dirty="0" smtClean="0"/>
            <a:t>Poorly constructed or inappropriate data structures</a:t>
          </a:r>
          <a:endParaRPr lang="en-US" sz="2300" kern="1200" dirty="0"/>
        </a:p>
        <a:p>
          <a:pPr marL="228600" lvl="1" indent="-228600" algn="l" defTabSz="1022350">
            <a:lnSpc>
              <a:spcPct val="90000"/>
            </a:lnSpc>
            <a:spcBef>
              <a:spcPct val="0"/>
            </a:spcBef>
            <a:spcAft>
              <a:spcPct val="20000"/>
            </a:spcAft>
            <a:buChar char="••"/>
          </a:pPr>
          <a:r>
            <a:rPr lang="en-US" sz="2300" kern="1200" dirty="0" smtClean="0"/>
            <a:t>Or any other design failure that can be corrected to yield a better design</a:t>
          </a:r>
          <a:endParaRPr lang="en-US" sz="2300" kern="1200" dirty="0"/>
        </a:p>
      </dsp:txBody>
      <dsp:txXfrm>
        <a:off x="0" y="3279881"/>
        <a:ext cx="10603523" cy="19809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4EE3F-53B8-4A05-8D83-B950B35CB780}">
      <dsp:nvSpPr>
        <dsp:cNvPr id="0" name=""/>
        <dsp:cNvSpPr/>
      </dsp:nvSpPr>
      <dsp:spPr>
        <a:xfrm>
          <a:off x="2556" y="0"/>
          <a:ext cx="2508499"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Design classes</a:t>
          </a:r>
          <a:endParaRPr lang="en-US" sz="3000" kern="1200" dirty="0"/>
        </a:p>
      </dsp:txBody>
      <dsp:txXfrm>
        <a:off x="2556" y="0"/>
        <a:ext cx="2508499" cy="1580343"/>
      </dsp:txXfrm>
    </dsp:sp>
    <dsp:sp modelId="{16CACE5C-DA9A-494B-BB92-EB8BC0433BF2}">
      <dsp:nvSpPr>
        <dsp:cNvPr id="0" name=""/>
        <dsp:cNvSpPr/>
      </dsp:nvSpPr>
      <dsp:spPr>
        <a:xfrm>
          <a:off x="253406" y="1580794"/>
          <a:ext cx="2006799" cy="10349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Entity classes</a:t>
          </a:r>
          <a:endParaRPr lang="en-US" sz="2200" kern="1200" dirty="0"/>
        </a:p>
      </dsp:txBody>
      <dsp:txXfrm>
        <a:off x="283718" y="1611106"/>
        <a:ext cx="1946175" cy="974290"/>
      </dsp:txXfrm>
    </dsp:sp>
    <dsp:sp modelId="{7DC51755-7B25-4EA1-A8A0-4FB5C878162F}">
      <dsp:nvSpPr>
        <dsp:cNvPr id="0" name=""/>
        <dsp:cNvSpPr/>
      </dsp:nvSpPr>
      <dsp:spPr>
        <a:xfrm>
          <a:off x="253406" y="2774925"/>
          <a:ext cx="2006799" cy="1034914"/>
        </a:xfrm>
        <a:prstGeom prst="roundRect">
          <a:avLst>
            <a:gd name="adj" fmla="val 10000"/>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Boundary classes</a:t>
          </a:r>
          <a:endParaRPr lang="en-US" sz="2200" kern="1200" dirty="0"/>
        </a:p>
      </dsp:txBody>
      <dsp:txXfrm>
        <a:off x="283718" y="2805237"/>
        <a:ext cx="1946175" cy="974290"/>
      </dsp:txXfrm>
    </dsp:sp>
    <dsp:sp modelId="{0DA3BE0E-9485-4A99-8EBD-69954B459BC3}">
      <dsp:nvSpPr>
        <dsp:cNvPr id="0" name=""/>
        <dsp:cNvSpPr/>
      </dsp:nvSpPr>
      <dsp:spPr>
        <a:xfrm>
          <a:off x="253406" y="3969057"/>
          <a:ext cx="2006799" cy="1034914"/>
        </a:xfrm>
        <a:prstGeom prst="roundRect">
          <a:avLst>
            <a:gd name="adj" fmla="val 10000"/>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Controller classes</a:t>
          </a:r>
          <a:endParaRPr lang="en-US" sz="2200" kern="1200" dirty="0"/>
        </a:p>
      </dsp:txBody>
      <dsp:txXfrm>
        <a:off x="283718" y="3999369"/>
        <a:ext cx="1946175" cy="974290"/>
      </dsp:txXfrm>
    </dsp:sp>
    <dsp:sp modelId="{157DF86D-C061-4BC3-88A0-81FA4242F3DA}">
      <dsp:nvSpPr>
        <dsp:cNvPr id="0" name=""/>
        <dsp:cNvSpPr/>
      </dsp:nvSpPr>
      <dsp:spPr>
        <a:xfrm>
          <a:off x="2699193" y="0"/>
          <a:ext cx="2508499"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Inheritance</a:t>
          </a:r>
          <a:endParaRPr lang="en-US" sz="3000" kern="1200" dirty="0"/>
        </a:p>
      </dsp:txBody>
      <dsp:txXfrm>
        <a:off x="2699193" y="0"/>
        <a:ext cx="2508499" cy="1580343"/>
      </dsp:txXfrm>
    </dsp:sp>
    <dsp:sp modelId="{4E2CF4E1-F266-41C7-950F-B42F51DB4DC4}">
      <dsp:nvSpPr>
        <dsp:cNvPr id="0" name=""/>
        <dsp:cNvSpPr/>
      </dsp:nvSpPr>
      <dsp:spPr>
        <a:xfrm>
          <a:off x="2950043" y="1580343"/>
          <a:ext cx="2006799" cy="3424078"/>
        </a:xfrm>
        <a:prstGeom prst="roundRect">
          <a:avLst>
            <a:gd name="adj" fmla="val 10000"/>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All responsibilities of a super class is immediately inherited by all subclasses</a:t>
          </a:r>
          <a:endParaRPr lang="en-US" sz="2200" kern="1200" dirty="0"/>
        </a:p>
      </dsp:txBody>
      <dsp:txXfrm>
        <a:off x="3008820" y="1639120"/>
        <a:ext cx="1889245" cy="3306524"/>
      </dsp:txXfrm>
    </dsp:sp>
    <dsp:sp modelId="{3876E5D7-7347-4365-A6B1-B4B6ACC9F4DB}">
      <dsp:nvSpPr>
        <dsp:cNvPr id="0" name=""/>
        <dsp:cNvSpPr/>
      </dsp:nvSpPr>
      <dsp:spPr>
        <a:xfrm>
          <a:off x="5395830" y="0"/>
          <a:ext cx="2508499"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Messages</a:t>
          </a:r>
          <a:endParaRPr lang="en-US" sz="3000" kern="1200" dirty="0"/>
        </a:p>
      </dsp:txBody>
      <dsp:txXfrm>
        <a:off x="5395830" y="0"/>
        <a:ext cx="2508499" cy="1580343"/>
      </dsp:txXfrm>
    </dsp:sp>
    <dsp:sp modelId="{A5640BB9-16BD-4EDB-AD3D-DF9D269510FF}">
      <dsp:nvSpPr>
        <dsp:cNvPr id="0" name=""/>
        <dsp:cNvSpPr/>
      </dsp:nvSpPr>
      <dsp:spPr>
        <a:xfrm>
          <a:off x="5646680" y="1580343"/>
          <a:ext cx="2006799" cy="3424078"/>
        </a:xfrm>
        <a:prstGeom prst="roundRect">
          <a:avLst>
            <a:gd name="adj" fmla="val 10000"/>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Stimulate some behavior to occur in the receiving object</a:t>
          </a:r>
          <a:endParaRPr lang="en-US" sz="2200" kern="1200" dirty="0"/>
        </a:p>
      </dsp:txBody>
      <dsp:txXfrm>
        <a:off x="5705457" y="1639120"/>
        <a:ext cx="1889245" cy="3306524"/>
      </dsp:txXfrm>
    </dsp:sp>
    <dsp:sp modelId="{9CA64F87-B1E6-445A-B2D7-DCD69EE26EDE}">
      <dsp:nvSpPr>
        <dsp:cNvPr id="0" name=""/>
        <dsp:cNvSpPr/>
      </dsp:nvSpPr>
      <dsp:spPr>
        <a:xfrm>
          <a:off x="8092467" y="0"/>
          <a:ext cx="2508499"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Polymorphism</a:t>
          </a:r>
          <a:endParaRPr lang="en-US" sz="3000" kern="1200" dirty="0"/>
        </a:p>
      </dsp:txBody>
      <dsp:txXfrm>
        <a:off x="8092467" y="0"/>
        <a:ext cx="2508499" cy="1580343"/>
      </dsp:txXfrm>
    </dsp:sp>
    <dsp:sp modelId="{884E582B-E087-4B61-B0B5-D2B11C378629}">
      <dsp:nvSpPr>
        <dsp:cNvPr id="0" name=""/>
        <dsp:cNvSpPr/>
      </dsp:nvSpPr>
      <dsp:spPr>
        <a:xfrm>
          <a:off x="8343317" y="1580343"/>
          <a:ext cx="2006799" cy="3424078"/>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A characteristic that greatly reduces the effort required to extend the design</a:t>
          </a:r>
          <a:endParaRPr lang="en-US" sz="2200" kern="1200" dirty="0"/>
        </a:p>
      </dsp:txBody>
      <dsp:txXfrm>
        <a:off x="8402094" y="1639120"/>
        <a:ext cx="1889245" cy="330652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A482A-5DFC-41AD-BF0E-8C129ED93184}">
      <dsp:nvSpPr>
        <dsp:cNvPr id="0" name=""/>
        <dsp:cNvSpPr/>
      </dsp:nvSpPr>
      <dsp:spPr>
        <a:xfrm>
          <a:off x="0" y="44787"/>
          <a:ext cx="1188720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Analysis classes are refined during design to become entity classes</a:t>
          </a:r>
          <a:endParaRPr lang="en-US" sz="2600" kern="1200" dirty="0"/>
        </a:p>
      </dsp:txBody>
      <dsp:txXfrm>
        <a:off x="50420" y="95207"/>
        <a:ext cx="11786360" cy="932014"/>
      </dsp:txXfrm>
    </dsp:sp>
    <dsp:sp modelId="{FD8567C2-67FB-4621-88C8-C3E0F36C6419}">
      <dsp:nvSpPr>
        <dsp:cNvPr id="0" name=""/>
        <dsp:cNvSpPr/>
      </dsp:nvSpPr>
      <dsp:spPr>
        <a:xfrm>
          <a:off x="0" y="1152521"/>
          <a:ext cx="11887200" cy="1032854"/>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Boundary classes are developed during design to create the interface (e.g. interactive screen or printed reports) that the user sees and interacts with as the software is used</a:t>
          </a:r>
          <a:endParaRPr lang="en-US" sz="2600" kern="1200" dirty="0"/>
        </a:p>
      </dsp:txBody>
      <dsp:txXfrm>
        <a:off x="50420" y="1202941"/>
        <a:ext cx="11786360" cy="932014"/>
      </dsp:txXfrm>
    </dsp:sp>
    <dsp:sp modelId="{E89031E4-1D8C-4152-B0FF-069AF8D1F891}">
      <dsp:nvSpPr>
        <dsp:cNvPr id="0" name=""/>
        <dsp:cNvSpPr/>
      </dsp:nvSpPr>
      <dsp:spPr>
        <a:xfrm>
          <a:off x="0" y="2185376"/>
          <a:ext cx="118872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1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Boundary classes are designed with the responsibility of managing the way  entity objects are represented to user</a:t>
          </a:r>
          <a:endParaRPr lang="en-US" sz="2000" kern="1200" dirty="0"/>
        </a:p>
      </dsp:txBody>
      <dsp:txXfrm>
        <a:off x="0" y="2185376"/>
        <a:ext cx="11887200" cy="632385"/>
      </dsp:txXfrm>
    </dsp:sp>
    <dsp:sp modelId="{27E0D8A2-FDD9-415B-8FEE-1407281EA03A}">
      <dsp:nvSpPr>
        <dsp:cNvPr id="0" name=""/>
        <dsp:cNvSpPr/>
      </dsp:nvSpPr>
      <dsp:spPr>
        <a:xfrm>
          <a:off x="0" y="2817761"/>
          <a:ext cx="11887200" cy="1032854"/>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Controller classes are designed to manage</a:t>
          </a:r>
          <a:endParaRPr lang="en-US" sz="2600" kern="1200" dirty="0"/>
        </a:p>
      </dsp:txBody>
      <dsp:txXfrm>
        <a:off x="50420" y="2868181"/>
        <a:ext cx="11786360" cy="932014"/>
      </dsp:txXfrm>
    </dsp:sp>
    <dsp:sp modelId="{231240BD-CDCC-4212-9235-4400E9C5BF7E}">
      <dsp:nvSpPr>
        <dsp:cNvPr id="0" name=""/>
        <dsp:cNvSpPr/>
      </dsp:nvSpPr>
      <dsp:spPr>
        <a:xfrm>
          <a:off x="0" y="3850615"/>
          <a:ext cx="118872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1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 creation or update of entity objects</a:t>
          </a:r>
          <a:endParaRPr lang="en-US" sz="2000" kern="1200" dirty="0"/>
        </a:p>
        <a:p>
          <a:pPr marL="228600" lvl="1" indent="-228600" algn="l" defTabSz="889000">
            <a:lnSpc>
              <a:spcPct val="90000"/>
            </a:lnSpc>
            <a:spcBef>
              <a:spcPct val="0"/>
            </a:spcBef>
            <a:spcAft>
              <a:spcPct val="20000"/>
            </a:spcAft>
            <a:buChar char="••"/>
          </a:pPr>
          <a:r>
            <a:rPr lang="en-US" sz="2000" kern="1200" dirty="0" smtClean="0"/>
            <a:t>The instantiation of boundary objects as they obtain information from entity objects</a:t>
          </a:r>
          <a:endParaRPr lang="en-US" sz="2000" kern="1200" dirty="0"/>
        </a:p>
        <a:p>
          <a:pPr marL="228600" lvl="1" indent="-228600" algn="l" defTabSz="889000">
            <a:lnSpc>
              <a:spcPct val="90000"/>
            </a:lnSpc>
            <a:spcBef>
              <a:spcPct val="0"/>
            </a:spcBef>
            <a:spcAft>
              <a:spcPct val="20000"/>
            </a:spcAft>
            <a:buChar char="••"/>
          </a:pPr>
          <a:r>
            <a:rPr lang="en-US" sz="2000" kern="1200" dirty="0" smtClean="0"/>
            <a:t>Complex communication between sets of objects</a:t>
          </a:r>
          <a:endParaRPr lang="en-US" sz="2000" kern="1200" dirty="0"/>
        </a:p>
        <a:p>
          <a:pPr marL="228600" lvl="1" indent="-228600" algn="l" defTabSz="889000">
            <a:lnSpc>
              <a:spcPct val="90000"/>
            </a:lnSpc>
            <a:spcBef>
              <a:spcPct val="0"/>
            </a:spcBef>
            <a:spcAft>
              <a:spcPct val="20000"/>
            </a:spcAft>
            <a:buChar char="••"/>
          </a:pPr>
          <a:r>
            <a:rPr lang="en-US" sz="2000" kern="1200" dirty="0" smtClean="0"/>
            <a:t>Validation of data communicated between objects or between the user and the application</a:t>
          </a:r>
          <a:endParaRPr lang="en-US" sz="2000" kern="1200" dirty="0"/>
        </a:p>
      </dsp:txBody>
      <dsp:txXfrm>
        <a:off x="0" y="3850615"/>
        <a:ext cx="11887200" cy="137241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488D9-5842-4A1C-A02C-2BCEB81D1BBE}">
      <dsp:nvSpPr>
        <dsp:cNvPr id="0" name=""/>
        <dsp:cNvSpPr/>
      </dsp:nvSpPr>
      <dsp:spPr>
        <a:xfrm>
          <a:off x="2865" y="0"/>
          <a:ext cx="2812181"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Complete and sufficient</a:t>
          </a:r>
          <a:endParaRPr lang="en-US" sz="3600" kern="1200" dirty="0"/>
        </a:p>
      </dsp:txBody>
      <dsp:txXfrm>
        <a:off x="2865" y="0"/>
        <a:ext cx="2812181" cy="1580343"/>
      </dsp:txXfrm>
    </dsp:sp>
    <dsp:sp modelId="{E5350FCA-608F-4D1E-864E-A2EF4E171A16}">
      <dsp:nvSpPr>
        <dsp:cNvPr id="0" name=""/>
        <dsp:cNvSpPr/>
      </dsp:nvSpPr>
      <dsp:spPr>
        <a:xfrm>
          <a:off x="284084" y="1580343"/>
          <a:ext cx="2249745" cy="34240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Complete encapsulation of all attributes and methods that can reasonably be expected to exist for the class</a:t>
          </a:r>
          <a:endParaRPr lang="en-US" sz="2200" kern="1200" dirty="0"/>
        </a:p>
      </dsp:txBody>
      <dsp:txXfrm>
        <a:off x="349977" y="1646236"/>
        <a:ext cx="2117959" cy="3292292"/>
      </dsp:txXfrm>
    </dsp:sp>
    <dsp:sp modelId="{479B0200-237E-4F9A-A5B8-81AFDCFE2E7E}">
      <dsp:nvSpPr>
        <dsp:cNvPr id="0" name=""/>
        <dsp:cNvSpPr/>
      </dsp:nvSpPr>
      <dsp:spPr>
        <a:xfrm>
          <a:off x="3025961" y="0"/>
          <a:ext cx="2812181"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Primitiveness</a:t>
          </a:r>
          <a:endParaRPr lang="en-US" sz="3600" kern="1200" dirty="0"/>
        </a:p>
      </dsp:txBody>
      <dsp:txXfrm>
        <a:off x="3025961" y="0"/>
        <a:ext cx="2812181" cy="1580343"/>
      </dsp:txXfrm>
    </dsp:sp>
    <dsp:sp modelId="{7D190026-4212-46CA-987E-6BDE2CD2B65F}">
      <dsp:nvSpPr>
        <dsp:cNvPr id="0" name=""/>
        <dsp:cNvSpPr/>
      </dsp:nvSpPr>
      <dsp:spPr>
        <a:xfrm>
          <a:off x="3307179" y="1580343"/>
          <a:ext cx="2249745" cy="3424078"/>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Focused on accomplishing one service for the class</a:t>
          </a:r>
          <a:endParaRPr lang="en-US" sz="2200" kern="1200" dirty="0"/>
        </a:p>
      </dsp:txBody>
      <dsp:txXfrm>
        <a:off x="3373072" y="1646236"/>
        <a:ext cx="2117959" cy="3292292"/>
      </dsp:txXfrm>
    </dsp:sp>
    <dsp:sp modelId="{8E754538-94D2-48DD-B432-C04F988A3A3D}">
      <dsp:nvSpPr>
        <dsp:cNvPr id="0" name=""/>
        <dsp:cNvSpPr/>
      </dsp:nvSpPr>
      <dsp:spPr>
        <a:xfrm>
          <a:off x="6049056" y="0"/>
          <a:ext cx="2812181"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High cohesion</a:t>
          </a:r>
          <a:endParaRPr lang="en-US" sz="3600" kern="1200" dirty="0"/>
        </a:p>
      </dsp:txBody>
      <dsp:txXfrm>
        <a:off x="6049056" y="0"/>
        <a:ext cx="2812181" cy="1580343"/>
      </dsp:txXfrm>
    </dsp:sp>
    <dsp:sp modelId="{D8247879-FDB1-4F68-B847-2C85ACA55394}">
      <dsp:nvSpPr>
        <dsp:cNvPr id="0" name=""/>
        <dsp:cNvSpPr/>
      </dsp:nvSpPr>
      <dsp:spPr>
        <a:xfrm>
          <a:off x="6330275" y="1580343"/>
          <a:ext cx="2249745" cy="3424078"/>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A small focused set of responsibilities and single mindedly applied attributes and methods to implement those responsibilities</a:t>
          </a:r>
          <a:endParaRPr lang="en-US" sz="2200" kern="1200" dirty="0"/>
        </a:p>
      </dsp:txBody>
      <dsp:txXfrm>
        <a:off x="6396168" y="1646236"/>
        <a:ext cx="2117959" cy="3292292"/>
      </dsp:txXfrm>
    </dsp:sp>
    <dsp:sp modelId="{0BCDD3B0-A538-4DA8-97F5-C6A0B88A5B2F}">
      <dsp:nvSpPr>
        <dsp:cNvPr id="0" name=""/>
        <dsp:cNvSpPr/>
      </dsp:nvSpPr>
      <dsp:spPr>
        <a:xfrm>
          <a:off x="9072152" y="0"/>
          <a:ext cx="2812181" cy="526781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Low coupling</a:t>
          </a:r>
          <a:endParaRPr lang="en-US" sz="3600" kern="1200" dirty="0"/>
        </a:p>
      </dsp:txBody>
      <dsp:txXfrm>
        <a:off x="9072152" y="0"/>
        <a:ext cx="2812181" cy="1580343"/>
      </dsp:txXfrm>
    </dsp:sp>
    <dsp:sp modelId="{15B8C17D-55F0-4257-A450-E69672A87565}">
      <dsp:nvSpPr>
        <dsp:cNvPr id="0" name=""/>
        <dsp:cNvSpPr/>
      </dsp:nvSpPr>
      <dsp:spPr>
        <a:xfrm>
          <a:off x="9353370" y="1580343"/>
          <a:ext cx="2249745" cy="3424078"/>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en-US" sz="2200" kern="1200" dirty="0" smtClean="0"/>
            <a:t>Classes collaborate with another, and keep to an acceptable minimum</a:t>
          </a:r>
          <a:endParaRPr lang="en-US" sz="2200" kern="1200" dirty="0"/>
        </a:p>
      </dsp:txBody>
      <dsp:txXfrm>
        <a:off x="9419263" y="1646236"/>
        <a:ext cx="2117959" cy="329229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10933-D8F8-47BC-A531-83A4ABA713F8}">
      <dsp:nvSpPr>
        <dsp:cNvPr id="0" name=""/>
        <dsp:cNvSpPr/>
      </dsp:nvSpPr>
      <dsp:spPr>
        <a:xfrm>
          <a:off x="0" y="99011"/>
          <a:ext cx="11887200"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Data design elements</a:t>
          </a:r>
          <a:endParaRPr lang="en-US" sz="2200" kern="1200" dirty="0"/>
        </a:p>
      </dsp:txBody>
      <dsp:txXfrm>
        <a:off x="25759" y="124770"/>
        <a:ext cx="11835682" cy="476152"/>
      </dsp:txXfrm>
    </dsp:sp>
    <dsp:sp modelId="{7F4769E7-2140-42D6-B9F0-53392F69A1EA}">
      <dsp:nvSpPr>
        <dsp:cNvPr id="0" name=""/>
        <dsp:cNvSpPr/>
      </dsp:nvSpPr>
      <dsp:spPr>
        <a:xfrm>
          <a:off x="0" y="626681"/>
          <a:ext cx="11887200"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1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Data model -&gt; data structures</a:t>
          </a:r>
          <a:endParaRPr lang="en-US" sz="1700" kern="1200" dirty="0"/>
        </a:p>
        <a:p>
          <a:pPr marL="171450" lvl="1" indent="-171450" algn="l" defTabSz="755650">
            <a:lnSpc>
              <a:spcPct val="90000"/>
            </a:lnSpc>
            <a:spcBef>
              <a:spcPct val="0"/>
            </a:spcBef>
            <a:spcAft>
              <a:spcPct val="20000"/>
            </a:spcAft>
            <a:buChar char="••"/>
          </a:pPr>
          <a:r>
            <a:rPr lang="en-US" sz="1700" kern="1200" dirty="0" smtClean="0"/>
            <a:t>Data model -&gt; database architecture</a:t>
          </a:r>
          <a:endParaRPr lang="en-US" sz="1700" kern="1200" dirty="0"/>
        </a:p>
      </dsp:txBody>
      <dsp:txXfrm>
        <a:off x="0" y="626681"/>
        <a:ext cx="11887200" cy="592020"/>
      </dsp:txXfrm>
    </dsp:sp>
    <dsp:sp modelId="{BC8F01DB-BFF5-4615-8DCF-FDF26EA2027C}">
      <dsp:nvSpPr>
        <dsp:cNvPr id="0" name=""/>
        <dsp:cNvSpPr/>
      </dsp:nvSpPr>
      <dsp:spPr>
        <a:xfrm>
          <a:off x="0" y="1218701"/>
          <a:ext cx="11887200" cy="527670"/>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Architectural design elements</a:t>
          </a:r>
          <a:endParaRPr lang="en-US" sz="2200" kern="1200" dirty="0"/>
        </a:p>
      </dsp:txBody>
      <dsp:txXfrm>
        <a:off x="25759" y="1244460"/>
        <a:ext cx="11835682" cy="476152"/>
      </dsp:txXfrm>
    </dsp:sp>
    <dsp:sp modelId="{A51688A3-7986-4572-8D50-94D1E40FF5AA}">
      <dsp:nvSpPr>
        <dsp:cNvPr id="0" name=""/>
        <dsp:cNvSpPr/>
      </dsp:nvSpPr>
      <dsp:spPr>
        <a:xfrm>
          <a:off x="0" y="1746371"/>
          <a:ext cx="118872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1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Application domain</a:t>
          </a:r>
          <a:endParaRPr lang="en-US" sz="1700" kern="1200" dirty="0"/>
        </a:p>
        <a:p>
          <a:pPr marL="171450" lvl="1" indent="-171450" algn="l" defTabSz="755650">
            <a:lnSpc>
              <a:spcPct val="90000"/>
            </a:lnSpc>
            <a:spcBef>
              <a:spcPct val="0"/>
            </a:spcBef>
            <a:spcAft>
              <a:spcPct val="20000"/>
            </a:spcAft>
            <a:buChar char="••"/>
          </a:pPr>
          <a:r>
            <a:rPr lang="en-US" sz="1700" kern="1200" dirty="0" smtClean="0"/>
            <a:t>Analysis classes, their relationships, collaborations, and behaviors are transformed into design realizations</a:t>
          </a:r>
        </a:p>
        <a:p>
          <a:pPr marL="171450" lvl="1" indent="-171450" algn="l" defTabSz="755650">
            <a:lnSpc>
              <a:spcPct val="90000"/>
            </a:lnSpc>
            <a:spcBef>
              <a:spcPct val="0"/>
            </a:spcBef>
            <a:spcAft>
              <a:spcPct val="20000"/>
            </a:spcAft>
            <a:buChar char="••"/>
          </a:pPr>
          <a:r>
            <a:rPr lang="en-US" sz="1700" kern="1200" dirty="0" smtClean="0"/>
            <a:t>Patterns and styles</a:t>
          </a:r>
        </a:p>
      </dsp:txBody>
      <dsp:txXfrm>
        <a:off x="0" y="1746371"/>
        <a:ext cx="11887200" cy="888030"/>
      </dsp:txXfrm>
    </dsp:sp>
    <dsp:sp modelId="{FC508F54-9EA2-481E-9F21-1FA0FD7B9062}">
      <dsp:nvSpPr>
        <dsp:cNvPr id="0" name=""/>
        <dsp:cNvSpPr/>
      </dsp:nvSpPr>
      <dsp:spPr>
        <a:xfrm>
          <a:off x="0" y="2634401"/>
          <a:ext cx="11887200" cy="52767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Interface design elements</a:t>
          </a:r>
        </a:p>
      </dsp:txBody>
      <dsp:txXfrm>
        <a:off x="25759" y="2660160"/>
        <a:ext cx="11835682" cy="476152"/>
      </dsp:txXfrm>
    </dsp:sp>
    <dsp:sp modelId="{61FAC54E-9135-4A06-A1D2-B8C537F8A4F5}">
      <dsp:nvSpPr>
        <dsp:cNvPr id="0" name=""/>
        <dsp:cNvSpPr/>
      </dsp:nvSpPr>
      <dsp:spPr>
        <a:xfrm>
          <a:off x="0" y="3162071"/>
          <a:ext cx="118872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41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The user interface</a:t>
          </a:r>
        </a:p>
        <a:p>
          <a:pPr marL="171450" lvl="1" indent="-171450" algn="l" defTabSz="755650">
            <a:lnSpc>
              <a:spcPct val="90000"/>
            </a:lnSpc>
            <a:spcBef>
              <a:spcPct val="0"/>
            </a:spcBef>
            <a:spcAft>
              <a:spcPct val="20000"/>
            </a:spcAft>
            <a:buChar char="••"/>
          </a:pPr>
          <a:r>
            <a:rPr lang="en-US" sz="1700" kern="1200" dirty="0" smtClean="0"/>
            <a:t>External interfaces to other systems, devices, networks or other producers or consumers of information</a:t>
          </a:r>
        </a:p>
        <a:p>
          <a:pPr marL="171450" lvl="1" indent="-171450" algn="l" defTabSz="755650">
            <a:lnSpc>
              <a:spcPct val="90000"/>
            </a:lnSpc>
            <a:spcBef>
              <a:spcPct val="0"/>
            </a:spcBef>
            <a:spcAft>
              <a:spcPct val="20000"/>
            </a:spcAft>
            <a:buChar char="••"/>
          </a:pPr>
          <a:r>
            <a:rPr lang="en-US" sz="1700" kern="1200" dirty="0" smtClean="0"/>
            <a:t>Internal interfaces between various design components</a:t>
          </a:r>
        </a:p>
      </dsp:txBody>
      <dsp:txXfrm>
        <a:off x="0" y="3162071"/>
        <a:ext cx="11887200" cy="888030"/>
      </dsp:txXfrm>
    </dsp:sp>
    <dsp:sp modelId="{1CC25E06-5004-4B75-819B-180661509CDD}">
      <dsp:nvSpPr>
        <dsp:cNvPr id="0" name=""/>
        <dsp:cNvSpPr/>
      </dsp:nvSpPr>
      <dsp:spPr>
        <a:xfrm>
          <a:off x="0" y="4050101"/>
          <a:ext cx="11887200" cy="527670"/>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Component level design elements</a:t>
          </a:r>
        </a:p>
      </dsp:txBody>
      <dsp:txXfrm>
        <a:off x="25759" y="4075860"/>
        <a:ext cx="11835682" cy="476152"/>
      </dsp:txXfrm>
    </dsp:sp>
    <dsp:sp modelId="{CAEAFAA7-1869-44DC-B6E7-D43705DEDD0E}">
      <dsp:nvSpPr>
        <dsp:cNvPr id="0" name=""/>
        <dsp:cNvSpPr/>
      </dsp:nvSpPr>
      <dsp:spPr>
        <a:xfrm>
          <a:off x="0" y="4641131"/>
          <a:ext cx="11887200" cy="52767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Deployment level design elements</a:t>
          </a:r>
        </a:p>
      </dsp:txBody>
      <dsp:txXfrm>
        <a:off x="25759" y="4666890"/>
        <a:ext cx="11835682" cy="47615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D0647-3D18-4360-80CE-E7521B3995F5}">
      <dsp:nvSpPr>
        <dsp:cNvPr id="0" name=""/>
        <dsp:cNvSpPr/>
      </dsp:nvSpPr>
      <dsp:spPr>
        <a:xfrm rot="5400000">
          <a:off x="6121536" y="-1351705"/>
          <a:ext cx="3923518" cy="760780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Information about the application domain for the software to be built</a:t>
          </a:r>
          <a:endParaRPr lang="en-US" sz="2900" kern="1200" dirty="0"/>
        </a:p>
        <a:p>
          <a:pPr marL="285750" lvl="1" indent="-285750" algn="l" defTabSz="1289050">
            <a:lnSpc>
              <a:spcPct val="90000"/>
            </a:lnSpc>
            <a:spcBef>
              <a:spcPct val="0"/>
            </a:spcBef>
            <a:spcAft>
              <a:spcPct val="15000"/>
            </a:spcAft>
            <a:buChar char="••"/>
          </a:pPr>
          <a:r>
            <a:rPr lang="en-US" sz="2900" kern="1200" dirty="0" smtClean="0"/>
            <a:t>Specific requirements model elements such as data flow diagrams or analysis classes, their relationships and collaborations for the problem at hand and</a:t>
          </a:r>
          <a:endParaRPr lang="en-US" sz="2900" kern="1200" dirty="0"/>
        </a:p>
        <a:p>
          <a:pPr marL="285750" lvl="1" indent="-285750" algn="l" defTabSz="1289050">
            <a:lnSpc>
              <a:spcPct val="90000"/>
            </a:lnSpc>
            <a:spcBef>
              <a:spcPct val="0"/>
            </a:spcBef>
            <a:spcAft>
              <a:spcPct val="15000"/>
            </a:spcAft>
            <a:buChar char="••"/>
          </a:pPr>
          <a:r>
            <a:rPr lang="en-US" sz="2900" kern="1200" dirty="0" smtClean="0"/>
            <a:t>The availability of architectural patterns and styles</a:t>
          </a:r>
          <a:endParaRPr lang="en-US" sz="2900" kern="1200" dirty="0"/>
        </a:p>
      </dsp:txBody>
      <dsp:txXfrm rot="-5400000">
        <a:off x="4279391" y="681970"/>
        <a:ext cx="7416278" cy="3540458"/>
      </dsp:txXfrm>
    </dsp:sp>
    <dsp:sp modelId="{0A6FCF25-8206-46DC-AE08-302147BB43F0}">
      <dsp:nvSpPr>
        <dsp:cNvPr id="0" name=""/>
        <dsp:cNvSpPr/>
      </dsp:nvSpPr>
      <dsp:spPr>
        <a:xfrm>
          <a:off x="0" y="0"/>
          <a:ext cx="4279392" cy="4904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en-US" sz="5100" kern="1200" dirty="0" smtClean="0"/>
            <a:t>The architectural model is derived from three sources</a:t>
          </a:r>
          <a:endParaRPr lang="en-US" sz="5100" kern="1200" dirty="0"/>
        </a:p>
      </dsp:txBody>
      <dsp:txXfrm>
        <a:off x="208903" y="208903"/>
        <a:ext cx="3861586" cy="448659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CC2B7-44A4-482C-AE63-F11466300EF7}">
      <dsp:nvSpPr>
        <dsp:cNvPr id="0" name=""/>
        <dsp:cNvSpPr/>
      </dsp:nvSpPr>
      <dsp:spPr>
        <a:xfrm>
          <a:off x="0" y="49486"/>
          <a:ext cx="10515600"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0" i="0" kern="1200" dirty="0" smtClean="0"/>
            <a:t>A design should exhibit an architecture that</a:t>
          </a:r>
          <a:endParaRPr lang="en-US" sz="3900" kern="1200" dirty="0"/>
        </a:p>
      </dsp:txBody>
      <dsp:txXfrm>
        <a:off x="45663" y="95149"/>
        <a:ext cx="10424274" cy="844089"/>
      </dsp:txXfrm>
    </dsp:sp>
    <dsp:sp modelId="{98EF5189-ABD0-40E1-9C55-3C3A5FDFB583}">
      <dsp:nvSpPr>
        <dsp:cNvPr id="0" name=""/>
        <dsp:cNvSpPr/>
      </dsp:nvSpPr>
      <dsp:spPr>
        <a:xfrm>
          <a:off x="0" y="984901"/>
          <a:ext cx="10515600" cy="2381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b="0" i="0" kern="1200" dirty="0" smtClean="0"/>
            <a:t>(a) has been created using recognizable architectural styles or patterns, </a:t>
          </a:r>
          <a:endParaRPr lang="en-US" sz="3000" kern="1200" dirty="0"/>
        </a:p>
        <a:p>
          <a:pPr marL="285750" lvl="1" indent="-285750" algn="l" defTabSz="1333500">
            <a:lnSpc>
              <a:spcPct val="90000"/>
            </a:lnSpc>
            <a:spcBef>
              <a:spcPct val="0"/>
            </a:spcBef>
            <a:spcAft>
              <a:spcPct val="20000"/>
            </a:spcAft>
            <a:buChar char="••"/>
          </a:pPr>
          <a:r>
            <a:rPr lang="en-US" sz="3000" b="0" i="0" kern="1200" dirty="0" smtClean="0"/>
            <a:t>(b) is composed of components that exhibit good design characteristics and</a:t>
          </a:r>
          <a:endParaRPr lang="en-US" sz="3000" kern="1200" dirty="0"/>
        </a:p>
        <a:p>
          <a:pPr marL="285750" lvl="1" indent="-285750" algn="l" defTabSz="1333500">
            <a:lnSpc>
              <a:spcPct val="90000"/>
            </a:lnSpc>
            <a:spcBef>
              <a:spcPct val="0"/>
            </a:spcBef>
            <a:spcAft>
              <a:spcPct val="20000"/>
            </a:spcAft>
            <a:buChar char="••"/>
          </a:pPr>
          <a:r>
            <a:rPr lang="en-US" sz="3000" b="0" i="0" kern="1200" dirty="0" smtClean="0"/>
            <a:t>(c) can be implemented in an evolutionary fashion</a:t>
          </a:r>
          <a:endParaRPr lang="en-US" sz="3000" kern="1200" dirty="0"/>
        </a:p>
      </dsp:txBody>
      <dsp:txXfrm>
        <a:off x="0" y="984901"/>
        <a:ext cx="10515600" cy="2381535"/>
      </dsp:txXfrm>
    </dsp:sp>
    <dsp:sp modelId="{F61C9C28-BE96-4FEC-8147-BFC71AAF44D6}">
      <dsp:nvSpPr>
        <dsp:cNvPr id="0" name=""/>
        <dsp:cNvSpPr/>
      </dsp:nvSpPr>
      <dsp:spPr>
        <a:xfrm>
          <a:off x="0" y="3366436"/>
          <a:ext cx="10515600" cy="93541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0" i="0" kern="1200" dirty="0" smtClean="0"/>
            <a:t>thereby facilitating implementation and testing.</a:t>
          </a:r>
          <a:r>
            <a:rPr lang="en-US" sz="3900" b="1" i="0" kern="1200" dirty="0" smtClean="0"/>
            <a:t> </a:t>
          </a:r>
          <a:endParaRPr lang="en-US" sz="3900" kern="1200" dirty="0"/>
        </a:p>
      </dsp:txBody>
      <dsp:txXfrm>
        <a:off x="45663" y="3412099"/>
        <a:ext cx="10424274" cy="84408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3DDBF-1B83-4C26-B8EF-E7FAFBF34704}">
      <dsp:nvSpPr>
        <dsp:cNvPr id="0" name=""/>
        <dsp:cNvSpPr/>
      </dsp:nvSpPr>
      <dsp:spPr>
        <a:xfrm>
          <a:off x="3080"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.A design should be modular; that is, the software should be </a:t>
          </a:r>
          <a:r>
            <a:rPr lang="en-US" sz="1600" b="0" i="0" kern="1200" dirty="0" err="1" smtClean="0"/>
            <a:t>logicallypartitioned</a:t>
          </a:r>
          <a:r>
            <a:rPr lang="en-US" sz="1600" b="0" i="0" kern="1200" dirty="0" smtClean="0"/>
            <a:t> into elements or subsystems.</a:t>
          </a:r>
          <a:endParaRPr lang="en-US" sz="1600" kern="1200" dirty="0"/>
        </a:p>
      </dsp:txBody>
      <dsp:txXfrm>
        <a:off x="3080" y="587032"/>
        <a:ext cx="2444055" cy="1466433"/>
      </dsp:txXfrm>
    </dsp:sp>
    <dsp:sp modelId="{46F8261C-7695-4CBE-B9A0-F9728E9F6535}">
      <dsp:nvSpPr>
        <dsp:cNvPr id="0" name=""/>
        <dsp:cNvSpPr/>
      </dsp:nvSpPr>
      <dsp:spPr>
        <a:xfrm>
          <a:off x="2691541" y="587032"/>
          <a:ext cx="2444055" cy="1466433"/>
        </a:xfrm>
        <a:prstGeom prst="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A design should contain distinct representations of data, architecture, interfaces, and components.</a:t>
          </a:r>
          <a:endParaRPr lang="en-US" sz="1600" kern="1200" dirty="0"/>
        </a:p>
      </dsp:txBody>
      <dsp:txXfrm>
        <a:off x="2691541" y="587032"/>
        <a:ext cx="2444055" cy="1466433"/>
      </dsp:txXfrm>
    </dsp:sp>
    <dsp:sp modelId="{3CA24E51-3B1D-4A71-B274-4AB6DF9FE0E7}">
      <dsp:nvSpPr>
        <dsp:cNvPr id="0" name=""/>
        <dsp:cNvSpPr/>
      </dsp:nvSpPr>
      <dsp:spPr>
        <a:xfrm>
          <a:off x="5380002" y="587032"/>
          <a:ext cx="2444055" cy="1466433"/>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A design should lead to data structures that are appropriate for the classes to be implemented and are drawn from recognizable data patterns.</a:t>
          </a:r>
          <a:endParaRPr lang="en-US" sz="1600" kern="1200" dirty="0"/>
        </a:p>
      </dsp:txBody>
      <dsp:txXfrm>
        <a:off x="5380002" y="587032"/>
        <a:ext cx="2444055" cy="1466433"/>
      </dsp:txXfrm>
    </dsp:sp>
    <dsp:sp modelId="{4B20F0D7-DDAA-489C-9B71-B87400CC4689}">
      <dsp:nvSpPr>
        <dsp:cNvPr id="0" name=""/>
        <dsp:cNvSpPr/>
      </dsp:nvSpPr>
      <dsp:spPr>
        <a:xfrm>
          <a:off x="8068463" y="587032"/>
          <a:ext cx="2444055" cy="1466433"/>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 </a:t>
          </a:r>
          <a:r>
            <a:rPr lang="en-US" sz="1600" b="0" i="0" kern="1200" dirty="0" smtClean="0"/>
            <a:t>A design should lead to components that exhibit independent functional characteristics.</a:t>
          </a:r>
          <a:endParaRPr lang="en-US" sz="1600" kern="1200" dirty="0"/>
        </a:p>
      </dsp:txBody>
      <dsp:txXfrm>
        <a:off x="8068463" y="587032"/>
        <a:ext cx="2444055" cy="1466433"/>
      </dsp:txXfrm>
    </dsp:sp>
    <dsp:sp modelId="{BC33091C-99B4-4B09-8B76-EF9BA3B8F9A1}">
      <dsp:nvSpPr>
        <dsp:cNvPr id="0" name=""/>
        <dsp:cNvSpPr/>
      </dsp:nvSpPr>
      <dsp:spPr>
        <a:xfrm>
          <a:off x="1347311" y="2297871"/>
          <a:ext cx="2444055" cy="1466433"/>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A design should lead to interfaces that reduce the complexity of connection </a:t>
          </a:r>
          <a:r>
            <a:rPr lang="en-US" sz="1600" b="0" i="0" kern="1200" dirty="0" err="1" smtClean="0"/>
            <a:t>sbetween</a:t>
          </a:r>
          <a:r>
            <a:rPr lang="en-US" sz="1600" b="0" i="0" kern="1200" dirty="0" smtClean="0"/>
            <a:t> components and with the external environment.</a:t>
          </a:r>
          <a:endParaRPr lang="en-US" sz="1600" kern="1200" dirty="0"/>
        </a:p>
      </dsp:txBody>
      <dsp:txXfrm>
        <a:off x="1347311" y="2297871"/>
        <a:ext cx="2444055" cy="1466433"/>
      </dsp:txXfrm>
    </dsp:sp>
    <dsp:sp modelId="{50F26FD5-4F61-480C-9A8F-2008B103BE71}">
      <dsp:nvSpPr>
        <dsp:cNvPr id="0" name=""/>
        <dsp:cNvSpPr/>
      </dsp:nvSpPr>
      <dsp:spPr>
        <a:xfrm>
          <a:off x="4035772" y="2297871"/>
          <a:ext cx="2444055" cy="1466433"/>
        </a:xfrm>
        <a:prstGeom prst="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 </a:t>
          </a:r>
          <a:r>
            <a:rPr lang="en-US" sz="1600" b="0" i="0" kern="1200" dirty="0" smtClean="0"/>
            <a:t>A design should be derived using a repeatable method that is driven by information obtained during software requirements analysis.</a:t>
          </a:r>
          <a:endParaRPr lang="en-US" sz="1600" kern="1200" dirty="0"/>
        </a:p>
      </dsp:txBody>
      <dsp:txXfrm>
        <a:off x="4035772" y="2297871"/>
        <a:ext cx="2444055" cy="1466433"/>
      </dsp:txXfrm>
    </dsp:sp>
    <dsp:sp modelId="{12790A52-9FF7-49F1-A4BE-D9321B498A2C}">
      <dsp:nvSpPr>
        <dsp:cNvPr id="0" name=""/>
        <dsp:cNvSpPr/>
      </dsp:nvSpPr>
      <dsp:spPr>
        <a:xfrm>
          <a:off x="6724233" y="2297871"/>
          <a:ext cx="2444055" cy="146643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 </a:t>
          </a:r>
          <a:r>
            <a:rPr lang="en-US" sz="1600" b="0" i="0" kern="1200" dirty="0" smtClean="0"/>
            <a:t>A design should be represented using a notation that effectively </a:t>
          </a:r>
          <a:r>
            <a:rPr lang="en-US" sz="1600" b="0" i="0" kern="1200" dirty="0" smtClean="0"/>
            <a:t>communicates its </a:t>
          </a:r>
          <a:r>
            <a:rPr lang="en-US" sz="1600" b="0" i="0" kern="1200" dirty="0" smtClean="0"/>
            <a:t>meaning.</a:t>
          </a:r>
          <a:r>
            <a:rPr lang="en-US" sz="1600" kern="1200" dirty="0" smtClean="0"/>
            <a:t/>
          </a:r>
          <a:br>
            <a:rPr lang="en-US" sz="1600" kern="1200" dirty="0" smtClean="0"/>
          </a:br>
          <a:endParaRPr lang="en-US" sz="1600" kern="1200" dirty="0"/>
        </a:p>
      </dsp:txBody>
      <dsp:txXfrm>
        <a:off x="672423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C7816-BE14-46E9-9814-ACED16092AAC}">
      <dsp:nvSpPr>
        <dsp:cNvPr id="0" name=""/>
        <dsp:cNvSpPr/>
      </dsp:nvSpPr>
      <dsp:spPr>
        <a:xfrm>
          <a:off x="4929" y="532989"/>
          <a:ext cx="1889521" cy="518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Functionality</a:t>
          </a:r>
          <a:endParaRPr lang="en-US" sz="1800" kern="1200" dirty="0"/>
        </a:p>
      </dsp:txBody>
      <dsp:txXfrm>
        <a:off x="4929" y="532989"/>
        <a:ext cx="1889521" cy="518400"/>
      </dsp:txXfrm>
    </dsp:sp>
    <dsp:sp modelId="{2A6FD053-5B9D-437E-BEC2-1E719F73ACB6}">
      <dsp:nvSpPr>
        <dsp:cNvPr id="0" name=""/>
        <dsp:cNvSpPr/>
      </dsp:nvSpPr>
      <dsp:spPr>
        <a:xfrm>
          <a:off x="4929" y="1051389"/>
          <a:ext cx="1889521" cy="27669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Assessed by evaluating feature set and capability of the program, generality of the functions delivered, security of the overall system</a:t>
          </a:r>
          <a:endParaRPr lang="en-US" sz="1800" kern="1200" dirty="0"/>
        </a:p>
      </dsp:txBody>
      <dsp:txXfrm>
        <a:off x="4929" y="1051389"/>
        <a:ext cx="1889521" cy="2766960"/>
      </dsp:txXfrm>
    </dsp:sp>
    <dsp:sp modelId="{55AAF65A-DD33-41F9-AA1E-770A85F9B383}">
      <dsp:nvSpPr>
        <dsp:cNvPr id="0" name=""/>
        <dsp:cNvSpPr/>
      </dsp:nvSpPr>
      <dsp:spPr>
        <a:xfrm>
          <a:off x="2158984" y="532989"/>
          <a:ext cx="1889521" cy="518400"/>
        </a:xfrm>
        <a:prstGeom prst="rect">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 Usability</a:t>
          </a:r>
          <a:endParaRPr lang="en-US" sz="1800" kern="1200" dirty="0"/>
        </a:p>
      </dsp:txBody>
      <dsp:txXfrm>
        <a:off x="2158984" y="532989"/>
        <a:ext cx="1889521" cy="518400"/>
      </dsp:txXfrm>
    </dsp:sp>
    <dsp:sp modelId="{012AFC8D-DD2D-4CCE-A8FA-A511CBE300E2}">
      <dsp:nvSpPr>
        <dsp:cNvPr id="0" name=""/>
        <dsp:cNvSpPr/>
      </dsp:nvSpPr>
      <dsp:spPr>
        <a:xfrm>
          <a:off x="2158984" y="1051389"/>
          <a:ext cx="1889521" cy="2766960"/>
        </a:xfrm>
        <a:prstGeom prst="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Assess by human factors, overall aesthetics, consistency, and documentation</a:t>
          </a:r>
          <a:endParaRPr lang="en-US" sz="1800" kern="1200" dirty="0"/>
        </a:p>
      </dsp:txBody>
      <dsp:txXfrm>
        <a:off x="2158984" y="1051389"/>
        <a:ext cx="1889521" cy="2766960"/>
      </dsp:txXfrm>
    </dsp:sp>
    <dsp:sp modelId="{FE912B86-93A9-4280-B593-55206C6CD605}">
      <dsp:nvSpPr>
        <dsp:cNvPr id="0" name=""/>
        <dsp:cNvSpPr/>
      </dsp:nvSpPr>
      <dsp:spPr>
        <a:xfrm>
          <a:off x="4313039" y="532989"/>
          <a:ext cx="1889521" cy="518400"/>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Reliability</a:t>
          </a:r>
          <a:endParaRPr lang="en-US" sz="1800" kern="1200" dirty="0"/>
        </a:p>
      </dsp:txBody>
      <dsp:txXfrm>
        <a:off x="4313039" y="532989"/>
        <a:ext cx="1889521" cy="518400"/>
      </dsp:txXfrm>
    </dsp:sp>
    <dsp:sp modelId="{85039645-E89E-4986-AFB1-EEBED09D6530}">
      <dsp:nvSpPr>
        <dsp:cNvPr id="0" name=""/>
        <dsp:cNvSpPr/>
      </dsp:nvSpPr>
      <dsp:spPr>
        <a:xfrm>
          <a:off x="4313039" y="1051389"/>
          <a:ext cx="1889521" cy="2766960"/>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Evaluated by measuring the frequency and severity of failure, and predictability of the program </a:t>
          </a:r>
          <a:endParaRPr lang="en-US" sz="1800" kern="1200" dirty="0"/>
        </a:p>
      </dsp:txBody>
      <dsp:txXfrm>
        <a:off x="4313039" y="1051389"/>
        <a:ext cx="1889521" cy="2766960"/>
      </dsp:txXfrm>
    </dsp:sp>
    <dsp:sp modelId="{5BF8BAF7-0CB8-4526-A0C3-DC2E44C0865E}">
      <dsp:nvSpPr>
        <dsp:cNvPr id="0" name=""/>
        <dsp:cNvSpPr/>
      </dsp:nvSpPr>
      <dsp:spPr>
        <a:xfrm>
          <a:off x="6467094" y="532989"/>
          <a:ext cx="1889521" cy="518400"/>
        </a:xfrm>
        <a:prstGeom prst="rect">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Performance</a:t>
          </a:r>
          <a:endParaRPr lang="en-US" sz="1800" kern="1200" dirty="0"/>
        </a:p>
      </dsp:txBody>
      <dsp:txXfrm>
        <a:off x="6467094" y="532989"/>
        <a:ext cx="1889521" cy="518400"/>
      </dsp:txXfrm>
    </dsp:sp>
    <dsp:sp modelId="{434704AD-62DC-44C6-BE66-E926D30F4C35}">
      <dsp:nvSpPr>
        <dsp:cNvPr id="0" name=""/>
        <dsp:cNvSpPr/>
      </dsp:nvSpPr>
      <dsp:spPr>
        <a:xfrm>
          <a:off x="6467094" y="1051389"/>
          <a:ext cx="1889521" cy="2766960"/>
        </a:xfrm>
        <a:prstGeom prst="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Measured by processing speed, response time, resources, throughput, and efficiency</a:t>
          </a:r>
          <a:endParaRPr lang="en-US" sz="1800" kern="1200" dirty="0"/>
        </a:p>
      </dsp:txBody>
      <dsp:txXfrm>
        <a:off x="6467094" y="1051389"/>
        <a:ext cx="1889521" cy="2766960"/>
      </dsp:txXfrm>
    </dsp:sp>
    <dsp:sp modelId="{5B751AA9-EECF-40D5-9B2A-20C4BCD23783}">
      <dsp:nvSpPr>
        <dsp:cNvPr id="0" name=""/>
        <dsp:cNvSpPr/>
      </dsp:nvSpPr>
      <dsp:spPr>
        <a:xfrm>
          <a:off x="8621148" y="532989"/>
          <a:ext cx="1889521" cy="5184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Supportability</a:t>
          </a:r>
          <a:endParaRPr lang="en-US" sz="1800" kern="1200" dirty="0"/>
        </a:p>
      </dsp:txBody>
      <dsp:txXfrm>
        <a:off x="8621148" y="532989"/>
        <a:ext cx="1889521" cy="518400"/>
      </dsp:txXfrm>
    </dsp:sp>
    <dsp:sp modelId="{33D8EAFF-26E7-4B87-8108-E838D028BBA3}">
      <dsp:nvSpPr>
        <dsp:cNvPr id="0" name=""/>
        <dsp:cNvSpPr/>
      </dsp:nvSpPr>
      <dsp:spPr>
        <a:xfrm>
          <a:off x="8621148" y="1051389"/>
          <a:ext cx="1889521" cy="276696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Ability to extend the program adaptability, serviceability</a:t>
          </a:r>
          <a:endParaRPr lang="en-US" sz="1800" kern="1200" dirty="0"/>
        </a:p>
      </dsp:txBody>
      <dsp:txXfrm>
        <a:off x="8621148" y="1051389"/>
        <a:ext cx="1889521" cy="27669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6DED2-783C-4D47-9F6F-3C5F61C7BFBD}">
      <dsp:nvSpPr>
        <dsp:cNvPr id="0" name=""/>
        <dsp:cNvSpPr/>
      </dsp:nvSpPr>
      <dsp:spPr>
        <a:xfrm>
          <a:off x="0"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 design process should not suffer from ”tunnel vision”</a:t>
          </a:r>
          <a:endParaRPr lang="en-US" sz="2300" kern="1200" dirty="0"/>
        </a:p>
      </dsp:txBody>
      <dsp:txXfrm>
        <a:off x="0" y="39687"/>
        <a:ext cx="3286125" cy="1971675"/>
      </dsp:txXfrm>
    </dsp:sp>
    <dsp:sp modelId="{602CEAA1-6480-43E0-BD7C-95BF5028FA1F}">
      <dsp:nvSpPr>
        <dsp:cNvPr id="0" name=""/>
        <dsp:cNvSpPr/>
      </dsp:nvSpPr>
      <dsp:spPr>
        <a:xfrm>
          <a:off x="3614737" y="39687"/>
          <a:ext cx="3286125" cy="1971675"/>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 design should be traceable to the analysis model</a:t>
          </a:r>
          <a:endParaRPr lang="en-US" sz="2300" kern="1200" dirty="0"/>
        </a:p>
      </dsp:txBody>
      <dsp:txXfrm>
        <a:off x="3614737" y="39687"/>
        <a:ext cx="3286125" cy="1971675"/>
      </dsp:txXfrm>
    </dsp:sp>
    <dsp:sp modelId="{94AEF23A-65DD-4C35-B81C-C17EFC9C118A}">
      <dsp:nvSpPr>
        <dsp:cNvPr id="0" name=""/>
        <dsp:cNvSpPr/>
      </dsp:nvSpPr>
      <dsp:spPr>
        <a:xfrm>
          <a:off x="7229475" y="39687"/>
          <a:ext cx="3286125" cy="1971675"/>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 design should not reinvent the wheel</a:t>
          </a:r>
          <a:endParaRPr lang="en-US" sz="2300" kern="1200" dirty="0"/>
        </a:p>
      </dsp:txBody>
      <dsp:txXfrm>
        <a:off x="7229475" y="39687"/>
        <a:ext cx="3286125" cy="1971675"/>
      </dsp:txXfrm>
    </dsp:sp>
    <dsp:sp modelId="{5A6E82A1-EF03-4658-BE19-B79D7D05C75A}">
      <dsp:nvSpPr>
        <dsp:cNvPr id="0" name=""/>
        <dsp:cNvSpPr/>
      </dsp:nvSpPr>
      <dsp:spPr>
        <a:xfrm>
          <a:off x="1807368" y="2339975"/>
          <a:ext cx="3286125" cy="1971675"/>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 design should “minimize the intellectual distance” between the software and the problem as it exist in the real world</a:t>
          </a:r>
          <a:endParaRPr lang="en-US" sz="2300" kern="1200" dirty="0"/>
        </a:p>
      </dsp:txBody>
      <dsp:txXfrm>
        <a:off x="1807368" y="2339975"/>
        <a:ext cx="3286125" cy="1971675"/>
      </dsp:txXfrm>
    </dsp:sp>
    <dsp:sp modelId="{129CA694-C00D-4401-BA76-2FA76128DCE6}">
      <dsp:nvSpPr>
        <dsp:cNvPr id="0" name=""/>
        <dsp:cNvSpPr/>
      </dsp:nvSpPr>
      <dsp:spPr>
        <a:xfrm>
          <a:off x="5422106" y="2339975"/>
          <a:ext cx="3286125" cy="197167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 design should exhibit uniformity and integration</a:t>
          </a:r>
          <a:endParaRPr lang="en-US" sz="2300" kern="1200" dirty="0"/>
        </a:p>
      </dsp:txBody>
      <dsp:txXfrm>
        <a:off x="5422106" y="2339975"/>
        <a:ext cx="3286125" cy="19716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4285E-DC25-4001-9873-6AD742017A11}">
      <dsp:nvSpPr>
        <dsp:cNvPr id="0" name=""/>
        <dsp:cNvSpPr/>
      </dsp:nvSpPr>
      <dsp:spPr>
        <a:xfrm>
          <a:off x="0"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The design should be structured to accommodate change</a:t>
          </a:r>
          <a:endParaRPr lang="en-US" sz="2100" kern="1200" dirty="0"/>
        </a:p>
      </dsp:txBody>
      <dsp:txXfrm>
        <a:off x="0" y="39687"/>
        <a:ext cx="3286125" cy="1971675"/>
      </dsp:txXfrm>
    </dsp:sp>
    <dsp:sp modelId="{F0223735-FFAA-4274-BBA1-3DFF3FD39169}">
      <dsp:nvSpPr>
        <dsp:cNvPr id="0" name=""/>
        <dsp:cNvSpPr/>
      </dsp:nvSpPr>
      <dsp:spPr>
        <a:xfrm>
          <a:off x="3614737" y="39687"/>
          <a:ext cx="3286125" cy="1971675"/>
        </a:xfrm>
        <a:prstGeom prst="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The design should be structured to degrade gently, even when aberrant data , events, or operating conditions are encountered</a:t>
          </a:r>
          <a:endParaRPr lang="en-US" sz="2100" kern="1200" dirty="0"/>
        </a:p>
      </dsp:txBody>
      <dsp:txXfrm>
        <a:off x="3614737" y="39687"/>
        <a:ext cx="3286125" cy="1971675"/>
      </dsp:txXfrm>
    </dsp:sp>
    <dsp:sp modelId="{5B7BA562-8D51-4BB1-A50F-70903B782247}">
      <dsp:nvSpPr>
        <dsp:cNvPr id="0" name=""/>
        <dsp:cNvSpPr/>
      </dsp:nvSpPr>
      <dsp:spPr>
        <a:xfrm>
          <a:off x="7229475" y="39687"/>
          <a:ext cx="3286125" cy="1971675"/>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Design is not coding, coding is not design</a:t>
          </a:r>
          <a:endParaRPr lang="en-US" sz="2100" kern="1200" dirty="0"/>
        </a:p>
      </dsp:txBody>
      <dsp:txXfrm>
        <a:off x="7229475" y="39687"/>
        <a:ext cx="3286125" cy="1971675"/>
      </dsp:txXfrm>
    </dsp:sp>
    <dsp:sp modelId="{31CEA889-B2CE-45EE-9107-A2FF71565689}">
      <dsp:nvSpPr>
        <dsp:cNvPr id="0" name=""/>
        <dsp:cNvSpPr/>
      </dsp:nvSpPr>
      <dsp:spPr>
        <a:xfrm>
          <a:off x="1807368" y="2339975"/>
          <a:ext cx="3286125" cy="1971675"/>
        </a:xfrm>
        <a:prstGeom prst="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The design should be assessed  for quality as it is being created, not after the fact</a:t>
          </a:r>
          <a:endParaRPr lang="en-US" sz="2100" kern="1200" dirty="0"/>
        </a:p>
      </dsp:txBody>
      <dsp:txXfrm>
        <a:off x="1807368" y="2339975"/>
        <a:ext cx="3286125" cy="1971675"/>
      </dsp:txXfrm>
    </dsp:sp>
    <dsp:sp modelId="{2488340D-791C-42D9-B398-3C42AC6AC789}">
      <dsp:nvSpPr>
        <dsp:cNvPr id="0" name=""/>
        <dsp:cNvSpPr/>
      </dsp:nvSpPr>
      <dsp:spPr>
        <a:xfrm>
          <a:off x="5422106" y="2339975"/>
          <a:ext cx="3286125" cy="1971675"/>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The design should be reviewed to minimize conceptual (semantic) errors</a:t>
          </a:r>
          <a:endParaRPr lang="en-US" sz="2100" kern="1200" dirty="0"/>
        </a:p>
      </dsp:txBody>
      <dsp:txXfrm>
        <a:off x="5422106" y="2339975"/>
        <a:ext cx="3286125" cy="19716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2C3F9-539E-40CB-A03D-3A0D96FD18BC}">
      <dsp:nvSpPr>
        <dsp:cNvPr id="0" name=""/>
        <dsp:cNvSpPr/>
      </dsp:nvSpPr>
      <dsp:spPr>
        <a:xfrm>
          <a:off x="3953" y="232008"/>
          <a:ext cx="2377306" cy="93828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Abstraction</a:t>
          </a:r>
          <a:endParaRPr lang="en-US" sz="2600" kern="1200" dirty="0"/>
        </a:p>
      </dsp:txBody>
      <dsp:txXfrm>
        <a:off x="3953" y="232008"/>
        <a:ext cx="2377306" cy="938289"/>
      </dsp:txXfrm>
    </dsp:sp>
    <dsp:sp modelId="{86C1D73B-CEBA-456D-9A1F-AFE094F3BB34}">
      <dsp:nvSpPr>
        <dsp:cNvPr id="0" name=""/>
        <dsp:cNvSpPr/>
      </dsp:nvSpPr>
      <dsp:spPr>
        <a:xfrm>
          <a:off x="3953" y="1170298"/>
          <a:ext cx="2377306" cy="294903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Data, procedure, control</a:t>
          </a:r>
          <a:endParaRPr lang="en-US" sz="2600" kern="1200" dirty="0"/>
        </a:p>
      </dsp:txBody>
      <dsp:txXfrm>
        <a:off x="3953" y="1170298"/>
        <a:ext cx="2377306" cy="2949030"/>
      </dsp:txXfrm>
    </dsp:sp>
    <dsp:sp modelId="{6B38B52F-6F23-4F6E-A039-E6268DAE3FE3}">
      <dsp:nvSpPr>
        <dsp:cNvPr id="0" name=""/>
        <dsp:cNvSpPr/>
      </dsp:nvSpPr>
      <dsp:spPr>
        <a:xfrm>
          <a:off x="2714082" y="232008"/>
          <a:ext cx="2377306" cy="938289"/>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Architecture</a:t>
          </a:r>
          <a:endParaRPr lang="en-US" sz="2600" kern="1200" dirty="0"/>
        </a:p>
      </dsp:txBody>
      <dsp:txXfrm>
        <a:off x="2714082" y="232008"/>
        <a:ext cx="2377306" cy="938289"/>
      </dsp:txXfrm>
    </dsp:sp>
    <dsp:sp modelId="{8CC1EBE9-4C68-46AE-AB23-A85760AC37F5}">
      <dsp:nvSpPr>
        <dsp:cNvPr id="0" name=""/>
        <dsp:cNvSpPr/>
      </dsp:nvSpPr>
      <dsp:spPr>
        <a:xfrm>
          <a:off x="2714082" y="1170298"/>
          <a:ext cx="2377306" cy="2949030"/>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The overall structure of the software</a:t>
          </a:r>
          <a:endParaRPr lang="en-US" sz="2600" kern="1200" dirty="0"/>
        </a:p>
      </dsp:txBody>
      <dsp:txXfrm>
        <a:off x="2714082" y="1170298"/>
        <a:ext cx="2377306" cy="2949030"/>
      </dsp:txXfrm>
    </dsp:sp>
    <dsp:sp modelId="{87135E48-1E3E-47EC-95B9-1B41DF190E07}">
      <dsp:nvSpPr>
        <dsp:cNvPr id="0" name=""/>
        <dsp:cNvSpPr/>
      </dsp:nvSpPr>
      <dsp:spPr>
        <a:xfrm>
          <a:off x="5424211" y="232008"/>
          <a:ext cx="2377306" cy="938289"/>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Patterns</a:t>
          </a:r>
          <a:endParaRPr lang="en-US" sz="2600" kern="1200" dirty="0"/>
        </a:p>
      </dsp:txBody>
      <dsp:txXfrm>
        <a:off x="5424211" y="232008"/>
        <a:ext cx="2377306" cy="938289"/>
      </dsp:txXfrm>
    </dsp:sp>
    <dsp:sp modelId="{2572BA78-11BD-4FC0-B800-B08ABD76D8B1}">
      <dsp:nvSpPr>
        <dsp:cNvPr id="0" name=""/>
        <dsp:cNvSpPr/>
      </dsp:nvSpPr>
      <dsp:spPr>
        <a:xfrm>
          <a:off x="5424211" y="1170298"/>
          <a:ext cx="2377306" cy="2949030"/>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“Conveys the essence” of a proven design solution</a:t>
          </a:r>
          <a:endParaRPr lang="en-US" sz="2600" kern="1200" dirty="0"/>
        </a:p>
      </dsp:txBody>
      <dsp:txXfrm>
        <a:off x="5424211" y="1170298"/>
        <a:ext cx="2377306" cy="2949030"/>
      </dsp:txXfrm>
    </dsp:sp>
    <dsp:sp modelId="{6E1D7062-1D5C-45EC-9360-743672EC7EAE}">
      <dsp:nvSpPr>
        <dsp:cNvPr id="0" name=""/>
        <dsp:cNvSpPr/>
      </dsp:nvSpPr>
      <dsp:spPr>
        <a:xfrm>
          <a:off x="8134340" y="232008"/>
          <a:ext cx="2377306" cy="938289"/>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Separation of concerns</a:t>
          </a:r>
          <a:endParaRPr lang="en-US" sz="2600" kern="1200" dirty="0"/>
        </a:p>
      </dsp:txBody>
      <dsp:txXfrm>
        <a:off x="8134340" y="232008"/>
        <a:ext cx="2377306" cy="938289"/>
      </dsp:txXfrm>
    </dsp:sp>
    <dsp:sp modelId="{8E131F31-46B4-485B-A4F7-7BEBA5F8C5B2}">
      <dsp:nvSpPr>
        <dsp:cNvPr id="0" name=""/>
        <dsp:cNvSpPr/>
      </dsp:nvSpPr>
      <dsp:spPr>
        <a:xfrm>
          <a:off x="8134340" y="1170298"/>
          <a:ext cx="2377306" cy="2949030"/>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Any complex problem can be more easily handled if it is subdivided into pieces</a:t>
          </a:r>
          <a:endParaRPr lang="en-US" sz="2600" kern="1200" dirty="0"/>
        </a:p>
      </dsp:txBody>
      <dsp:txXfrm>
        <a:off x="8134340" y="1170298"/>
        <a:ext cx="2377306" cy="29490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653F9-E66B-46D1-B8C3-1768D8029CD0}"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32FC1-7E4F-43C9-90B2-5A0B847A04C2}" type="slidenum">
              <a:rPr lang="en-US" smtClean="0"/>
              <a:t>‹#›</a:t>
            </a:fld>
            <a:endParaRPr lang="en-US"/>
          </a:p>
        </p:txBody>
      </p:sp>
    </p:spTree>
    <p:extLst>
      <p:ext uri="{BB962C8B-B14F-4D97-AF65-F5344CB8AC3E}">
        <p14:creationId xmlns:p14="http://schemas.microsoft.com/office/powerpoint/2010/main" val="165831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20</a:t>
            </a:fld>
            <a:endParaRPr lang="en-US"/>
          </a:p>
        </p:txBody>
      </p:sp>
    </p:spTree>
    <p:extLst>
      <p:ext uri="{BB962C8B-B14F-4D97-AF65-F5344CB8AC3E}">
        <p14:creationId xmlns:p14="http://schemas.microsoft.com/office/powerpoint/2010/main" val="339570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29</a:t>
            </a:fld>
            <a:endParaRPr lang="en-US"/>
          </a:p>
        </p:txBody>
      </p:sp>
    </p:spTree>
    <p:extLst>
      <p:ext uri="{BB962C8B-B14F-4D97-AF65-F5344CB8AC3E}">
        <p14:creationId xmlns:p14="http://schemas.microsoft.com/office/powerpoint/2010/main" val="368207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30</a:t>
            </a:fld>
            <a:endParaRPr lang="en-US"/>
          </a:p>
        </p:txBody>
      </p:sp>
    </p:spTree>
    <p:extLst>
      <p:ext uri="{BB962C8B-B14F-4D97-AF65-F5344CB8AC3E}">
        <p14:creationId xmlns:p14="http://schemas.microsoft.com/office/powerpoint/2010/main" val="2630416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31</a:t>
            </a:fld>
            <a:endParaRPr lang="en-US"/>
          </a:p>
        </p:txBody>
      </p:sp>
    </p:spTree>
    <p:extLst>
      <p:ext uri="{BB962C8B-B14F-4D97-AF65-F5344CB8AC3E}">
        <p14:creationId xmlns:p14="http://schemas.microsoft.com/office/powerpoint/2010/main" val="164041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32</a:t>
            </a:fld>
            <a:endParaRPr lang="en-US"/>
          </a:p>
        </p:txBody>
      </p:sp>
    </p:spTree>
    <p:extLst>
      <p:ext uri="{BB962C8B-B14F-4D97-AF65-F5344CB8AC3E}">
        <p14:creationId xmlns:p14="http://schemas.microsoft.com/office/powerpoint/2010/main" val="2987515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33</a:t>
            </a:fld>
            <a:endParaRPr lang="en-US"/>
          </a:p>
        </p:txBody>
      </p:sp>
    </p:spTree>
    <p:extLst>
      <p:ext uri="{BB962C8B-B14F-4D97-AF65-F5344CB8AC3E}">
        <p14:creationId xmlns:p14="http://schemas.microsoft.com/office/powerpoint/2010/main" val="403122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34</a:t>
            </a:fld>
            <a:endParaRPr lang="en-US"/>
          </a:p>
        </p:txBody>
      </p:sp>
    </p:spTree>
    <p:extLst>
      <p:ext uri="{BB962C8B-B14F-4D97-AF65-F5344CB8AC3E}">
        <p14:creationId xmlns:p14="http://schemas.microsoft.com/office/powerpoint/2010/main" val="481716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35</a:t>
            </a:fld>
            <a:endParaRPr lang="en-US"/>
          </a:p>
        </p:txBody>
      </p:sp>
    </p:spTree>
    <p:extLst>
      <p:ext uri="{BB962C8B-B14F-4D97-AF65-F5344CB8AC3E}">
        <p14:creationId xmlns:p14="http://schemas.microsoft.com/office/powerpoint/2010/main" val="2068028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36</a:t>
            </a:fld>
            <a:endParaRPr lang="en-US"/>
          </a:p>
        </p:txBody>
      </p:sp>
    </p:spTree>
    <p:extLst>
      <p:ext uri="{BB962C8B-B14F-4D97-AF65-F5344CB8AC3E}">
        <p14:creationId xmlns:p14="http://schemas.microsoft.com/office/powerpoint/2010/main" val="852308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37</a:t>
            </a:fld>
            <a:endParaRPr lang="en-US"/>
          </a:p>
        </p:txBody>
      </p:sp>
    </p:spTree>
    <p:extLst>
      <p:ext uri="{BB962C8B-B14F-4D97-AF65-F5344CB8AC3E}">
        <p14:creationId xmlns:p14="http://schemas.microsoft.com/office/powerpoint/2010/main" val="162391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38</a:t>
            </a:fld>
            <a:endParaRPr lang="en-US"/>
          </a:p>
        </p:txBody>
      </p:sp>
    </p:spTree>
    <p:extLst>
      <p:ext uri="{BB962C8B-B14F-4D97-AF65-F5344CB8AC3E}">
        <p14:creationId xmlns:p14="http://schemas.microsoft.com/office/powerpoint/2010/main" val="260690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21</a:t>
            </a:fld>
            <a:endParaRPr lang="en-US"/>
          </a:p>
        </p:txBody>
      </p:sp>
    </p:spTree>
    <p:extLst>
      <p:ext uri="{BB962C8B-B14F-4D97-AF65-F5344CB8AC3E}">
        <p14:creationId xmlns:p14="http://schemas.microsoft.com/office/powerpoint/2010/main" val="205090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39</a:t>
            </a:fld>
            <a:endParaRPr lang="en-US"/>
          </a:p>
        </p:txBody>
      </p:sp>
    </p:spTree>
    <p:extLst>
      <p:ext uri="{BB962C8B-B14F-4D97-AF65-F5344CB8AC3E}">
        <p14:creationId xmlns:p14="http://schemas.microsoft.com/office/powerpoint/2010/main" val="3393326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40</a:t>
            </a:fld>
            <a:endParaRPr lang="en-US"/>
          </a:p>
        </p:txBody>
      </p:sp>
    </p:spTree>
    <p:extLst>
      <p:ext uri="{BB962C8B-B14F-4D97-AF65-F5344CB8AC3E}">
        <p14:creationId xmlns:p14="http://schemas.microsoft.com/office/powerpoint/2010/main" val="3734351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41</a:t>
            </a:fld>
            <a:endParaRPr lang="en-US"/>
          </a:p>
        </p:txBody>
      </p:sp>
    </p:spTree>
    <p:extLst>
      <p:ext uri="{BB962C8B-B14F-4D97-AF65-F5344CB8AC3E}">
        <p14:creationId xmlns:p14="http://schemas.microsoft.com/office/powerpoint/2010/main" val="121636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22</a:t>
            </a:fld>
            <a:endParaRPr lang="en-US"/>
          </a:p>
        </p:txBody>
      </p:sp>
    </p:spTree>
    <p:extLst>
      <p:ext uri="{BB962C8B-B14F-4D97-AF65-F5344CB8AC3E}">
        <p14:creationId xmlns:p14="http://schemas.microsoft.com/office/powerpoint/2010/main" val="277150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23</a:t>
            </a:fld>
            <a:endParaRPr lang="en-US"/>
          </a:p>
        </p:txBody>
      </p:sp>
    </p:spTree>
    <p:extLst>
      <p:ext uri="{BB962C8B-B14F-4D97-AF65-F5344CB8AC3E}">
        <p14:creationId xmlns:p14="http://schemas.microsoft.com/office/powerpoint/2010/main" val="4162245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24</a:t>
            </a:fld>
            <a:endParaRPr lang="en-US"/>
          </a:p>
        </p:txBody>
      </p:sp>
    </p:spTree>
    <p:extLst>
      <p:ext uri="{BB962C8B-B14F-4D97-AF65-F5344CB8AC3E}">
        <p14:creationId xmlns:p14="http://schemas.microsoft.com/office/powerpoint/2010/main" val="285075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25</a:t>
            </a:fld>
            <a:endParaRPr lang="en-US"/>
          </a:p>
        </p:txBody>
      </p:sp>
    </p:spTree>
    <p:extLst>
      <p:ext uri="{BB962C8B-B14F-4D97-AF65-F5344CB8AC3E}">
        <p14:creationId xmlns:p14="http://schemas.microsoft.com/office/powerpoint/2010/main" val="104317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26</a:t>
            </a:fld>
            <a:endParaRPr lang="en-US"/>
          </a:p>
        </p:txBody>
      </p:sp>
    </p:spTree>
    <p:extLst>
      <p:ext uri="{BB962C8B-B14F-4D97-AF65-F5344CB8AC3E}">
        <p14:creationId xmlns:p14="http://schemas.microsoft.com/office/powerpoint/2010/main" val="5820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27</a:t>
            </a:fld>
            <a:endParaRPr lang="en-US"/>
          </a:p>
        </p:txBody>
      </p:sp>
    </p:spTree>
    <p:extLst>
      <p:ext uri="{BB962C8B-B14F-4D97-AF65-F5344CB8AC3E}">
        <p14:creationId xmlns:p14="http://schemas.microsoft.com/office/powerpoint/2010/main" val="162944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32FC1-7E4F-43C9-90B2-5A0B847A04C2}" type="slidenum">
              <a:rPr lang="en-US" smtClean="0"/>
              <a:t>28</a:t>
            </a:fld>
            <a:endParaRPr lang="en-US"/>
          </a:p>
        </p:txBody>
      </p:sp>
    </p:spTree>
    <p:extLst>
      <p:ext uri="{BB962C8B-B14F-4D97-AF65-F5344CB8AC3E}">
        <p14:creationId xmlns:p14="http://schemas.microsoft.com/office/powerpoint/2010/main" val="425083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7EE264-94A8-41B5-A10F-4DF29B81B5B0}"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8952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A9DCE-18B7-4B71-B859-D87E11470BB6}"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277027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18D19-3171-48A0-B4CB-3B0CC8B43163}"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150940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06C17B-4B88-45EE-B0F0-599719A4E083}"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401243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2641E-DA13-4103-8075-7A51A15F97AC}"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160500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DDD92-C1DA-4821-BE72-0ED723334FB0}"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357005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BB5A3-37B5-4099-A886-E89DFC6A5BEC}"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254380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6E1D3-0812-46C4-B7C1-6628912B8BF2}"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317573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61BD9-3540-45C4-BBC7-8E91A49B8625}"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183095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2F803-2046-43C9-8CAB-6DA074C8CE17}"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236386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35744-C29C-4B47-B9EA-1B8B97A66B8D}"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EDB9E-142A-450A-808C-6E1EF718C4C2}" type="slidenum">
              <a:rPr lang="en-US" smtClean="0"/>
              <a:t>‹#›</a:t>
            </a:fld>
            <a:endParaRPr lang="en-US" dirty="0"/>
          </a:p>
        </p:txBody>
      </p:sp>
    </p:spTree>
    <p:extLst>
      <p:ext uri="{BB962C8B-B14F-4D97-AF65-F5344CB8AC3E}">
        <p14:creationId xmlns:p14="http://schemas.microsoft.com/office/powerpoint/2010/main" val="39043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B5884-0A47-43DD-8AF6-DA4860D986A8}" type="datetime1">
              <a:rPr lang="en-US" smtClean="0"/>
              <a:t>11/7/2022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EDB9E-142A-450A-808C-6E1EF718C4C2}" type="slidenum">
              <a:rPr lang="en-US" smtClean="0"/>
              <a:t>‹#›</a:t>
            </a:fld>
            <a:endParaRPr lang="en-US" dirty="0"/>
          </a:p>
        </p:txBody>
      </p:sp>
    </p:spTree>
    <p:extLst>
      <p:ext uri="{BB962C8B-B14F-4D97-AF65-F5344CB8AC3E}">
        <p14:creationId xmlns:p14="http://schemas.microsoft.com/office/powerpoint/2010/main" val="10575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effectLst>
                  <a:outerShdw blurRad="38100" dist="38100" dir="2700000" algn="tl">
                    <a:srgbClr val="000000">
                      <a:alpha val="43137"/>
                    </a:srgbClr>
                  </a:outerShdw>
                </a:effectLst>
              </a:rPr>
              <a:t>Design Concepts</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Management of Software Systems</a:t>
            </a:r>
            <a:endParaRPr lang="en-US" dirty="0"/>
          </a:p>
        </p:txBody>
      </p:sp>
      <p:sp>
        <p:nvSpPr>
          <p:cNvPr id="4" name="Slide Number Placeholder 3"/>
          <p:cNvSpPr>
            <a:spLocks noGrp="1"/>
          </p:cNvSpPr>
          <p:nvPr>
            <p:ph type="sldNum" sz="quarter" idx="12"/>
          </p:nvPr>
        </p:nvSpPr>
        <p:spPr/>
        <p:txBody>
          <a:bodyPr/>
          <a:lstStyle/>
          <a:p>
            <a:fld id="{D47EDB9E-142A-450A-808C-6E1EF718C4C2}" type="slidenum">
              <a:rPr lang="en-US" smtClean="0"/>
              <a:t>1</a:t>
            </a:fld>
            <a:endParaRPr lang="en-US" dirty="0"/>
          </a:p>
        </p:txBody>
      </p:sp>
    </p:spTree>
    <p:extLst>
      <p:ext uri="{BB962C8B-B14F-4D97-AF65-F5344CB8AC3E}">
        <p14:creationId xmlns:p14="http://schemas.microsoft.com/office/powerpoint/2010/main" val="1549788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Design concepts</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365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10</a:t>
            </a:fld>
            <a:endParaRPr lang="en-US" dirty="0"/>
          </a:p>
        </p:txBody>
      </p:sp>
    </p:spTree>
    <p:extLst>
      <p:ext uri="{BB962C8B-B14F-4D97-AF65-F5344CB8AC3E}">
        <p14:creationId xmlns:p14="http://schemas.microsoft.com/office/powerpoint/2010/main" val="761201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Design concepts</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1970222"/>
              </p:ext>
            </p:extLst>
          </p:nvPr>
        </p:nvGraphicFramePr>
        <p:xfrm>
          <a:off x="237067" y="1690688"/>
          <a:ext cx="11864622"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11</a:t>
            </a:fld>
            <a:endParaRPr lang="en-US" dirty="0"/>
          </a:p>
        </p:txBody>
      </p:sp>
    </p:spTree>
    <p:extLst>
      <p:ext uri="{BB962C8B-B14F-4D97-AF65-F5344CB8AC3E}">
        <p14:creationId xmlns:p14="http://schemas.microsoft.com/office/powerpoint/2010/main" val="3509523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Design concepts</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9015458"/>
              </p:ext>
            </p:extLst>
          </p:nvPr>
        </p:nvGraphicFramePr>
        <p:xfrm>
          <a:off x="237067" y="1690688"/>
          <a:ext cx="11864622"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12</a:t>
            </a:fld>
            <a:endParaRPr lang="en-US" dirty="0"/>
          </a:p>
        </p:txBody>
      </p:sp>
    </p:spTree>
    <p:extLst>
      <p:ext uri="{BB962C8B-B14F-4D97-AF65-F5344CB8AC3E}">
        <p14:creationId xmlns:p14="http://schemas.microsoft.com/office/powerpoint/2010/main" val="1941481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Abstraction</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5630804"/>
              </p:ext>
            </p:extLst>
          </p:nvPr>
        </p:nvGraphicFramePr>
        <p:xfrm>
          <a:off x="237067" y="1690688"/>
          <a:ext cx="11864622"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13</a:t>
            </a:fld>
            <a:endParaRPr lang="en-US" dirty="0"/>
          </a:p>
        </p:txBody>
      </p:sp>
    </p:spTree>
    <p:extLst>
      <p:ext uri="{BB962C8B-B14F-4D97-AF65-F5344CB8AC3E}">
        <p14:creationId xmlns:p14="http://schemas.microsoft.com/office/powerpoint/2010/main" val="823610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59"/>
            <a:ext cx="10515600" cy="560564"/>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Architecture</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109425579"/>
              </p:ext>
            </p:extLst>
          </p:nvPr>
        </p:nvGraphicFramePr>
        <p:xfrm>
          <a:off x="1447800" y="1016001"/>
          <a:ext cx="9296400" cy="1038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sz="half" idx="2"/>
            <p:extLst>
              <p:ext uri="{D42A27DB-BD31-4B8C-83A1-F6EECF244321}">
                <p14:modId xmlns:p14="http://schemas.microsoft.com/office/powerpoint/2010/main" val="3120044852"/>
              </p:ext>
            </p:extLst>
          </p:nvPr>
        </p:nvGraphicFramePr>
        <p:xfrm>
          <a:off x="158043" y="1772356"/>
          <a:ext cx="11943645" cy="4797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p:cNvSpPr>
            <a:spLocks noGrp="1"/>
          </p:cNvSpPr>
          <p:nvPr>
            <p:ph type="sldNum" sz="quarter" idx="12"/>
          </p:nvPr>
        </p:nvSpPr>
        <p:spPr/>
        <p:txBody>
          <a:bodyPr/>
          <a:lstStyle/>
          <a:p>
            <a:fld id="{D47EDB9E-142A-450A-808C-6E1EF718C4C2}" type="slidenum">
              <a:rPr lang="en-US" smtClean="0"/>
              <a:t>14</a:t>
            </a:fld>
            <a:endParaRPr lang="en-US" dirty="0"/>
          </a:p>
        </p:txBody>
      </p:sp>
    </p:spTree>
    <p:extLst>
      <p:ext uri="{BB962C8B-B14F-4D97-AF65-F5344CB8AC3E}">
        <p14:creationId xmlns:p14="http://schemas.microsoft.com/office/powerpoint/2010/main" val="3616456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Architecture</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20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15</a:t>
            </a:fld>
            <a:endParaRPr lang="en-US" dirty="0"/>
          </a:p>
        </p:txBody>
      </p:sp>
    </p:spTree>
    <p:extLst>
      <p:ext uri="{BB962C8B-B14F-4D97-AF65-F5344CB8AC3E}">
        <p14:creationId xmlns:p14="http://schemas.microsoft.com/office/powerpoint/2010/main" val="3498887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Patterns </a:t>
            </a:r>
            <a:br>
              <a:rPr lang="en-US" sz="6000"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Design pattern template</a:t>
            </a:r>
            <a:r>
              <a:rPr lang="en-US" sz="6000" b="1" dirty="0" smtClean="0">
                <a:solidFill>
                  <a:srgbClr val="FF0000"/>
                </a:solidFill>
                <a:effectLst>
                  <a:outerShdw blurRad="38100" dist="38100" dir="2700000" algn="tl">
                    <a:srgbClr val="000000">
                      <a:alpha val="43137"/>
                    </a:srgbClr>
                  </a:outerShdw>
                </a:effectLst>
              </a:rPr>
              <a:t/>
            </a:r>
            <a:br>
              <a:rPr lang="en-US" sz="6000" b="1" dirty="0" smtClean="0">
                <a:solidFill>
                  <a:srgbClr val="FF0000"/>
                </a:solidFill>
                <a:effectLst>
                  <a:outerShdw blurRad="38100" dist="38100" dir="2700000" algn="tl">
                    <a:srgbClr val="000000">
                      <a:alpha val="43137"/>
                    </a:srgbClr>
                  </a:outerShdw>
                </a:effectLst>
              </a:rPr>
            </a:b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38718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16</a:t>
            </a:fld>
            <a:endParaRPr lang="en-US" dirty="0"/>
          </a:p>
        </p:txBody>
      </p:sp>
    </p:spTree>
    <p:extLst>
      <p:ext uri="{BB962C8B-B14F-4D97-AF65-F5344CB8AC3E}">
        <p14:creationId xmlns:p14="http://schemas.microsoft.com/office/powerpoint/2010/main" val="416128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Patterns </a:t>
            </a:r>
            <a:br>
              <a:rPr lang="en-US" sz="6000"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Design pattern template</a:t>
            </a:r>
            <a:r>
              <a:rPr lang="en-US" sz="6000" b="1" dirty="0" smtClean="0">
                <a:solidFill>
                  <a:srgbClr val="FF0000"/>
                </a:solidFill>
                <a:effectLst>
                  <a:outerShdw blurRad="38100" dist="38100" dir="2700000" algn="tl">
                    <a:srgbClr val="000000">
                      <a:alpha val="43137"/>
                    </a:srgbClr>
                  </a:outerShdw>
                </a:effectLst>
              </a:rPr>
              <a:t/>
            </a:r>
            <a:br>
              <a:rPr lang="en-US" sz="6000" b="1" dirty="0" smtClean="0">
                <a:solidFill>
                  <a:srgbClr val="FF0000"/>
                </a:solidFill>
                <a:effectLst>
                  <a:outerShdw blurRad="38100" dist="38100" dir="2700000" algn="tl">
                    <a:srgbClr val="000000">
                      <a:alpha val="43137"/>
                    </a:srgbClr>
                  </a:outerShdw>
                </a:effectLst>
              </a:rPr>
            </a:b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4067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17</a:t>
            </a:fld>
            <a:endParaRPr lang="en-US" dirty="0"/>
          </a:p>
        </p:txBody>
      </p:sp>
    </p:spTree>
    <p:extLst>
      <p:ext uri="{BB962C8B-B14F-4D97-AF65-F5344CB8AC3E}">
        <p14:creationId xmlns:p14="http://schemas.microsoft.com/office/powerpoint/2010/main" val="3005522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Separation of concerns</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62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18</a:t>
            </a:fld>
            <a:endParaRPr lang="en-US" dirty="0"/>
          </a:p>
        </p:txBody>
      </p:sp>
    </p:spTree>
    <p:extLst>
      <p:ext uri="{BB962C8B-B14F-4D97-AF65-F5344CB8AC3E}">
        <p14:creationId xmlns:p14="http://schemas.microsoft.com/office/powerpoint/2010/main" val="1091928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Modularity</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79389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19</a:t>
            </a:fld>
            <a:endParaRPr lang="en-US" dirty="0"/>
          </a:p>
        </p:txBody>
      </p:sp>
    </p:spTree>
    <p:extLst>
      <p:ext uri="{BB962C8B-B14F-4D97-AF65-F5344CB8AC3E}">
        <p14:creationId xmlns:p14="http://schemas.microsoft.com/office/powerpoint/2010/main" val="1136897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Design</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20153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2</a:t>
            </a:fld>
            <a:endParaRPr lang="en-US" dirty="0"/>
          </a:p>
        </p:txBody>
      </p:sp>
    </p:spTree>
    <p:extLst>
      <p:ext uri="{BB962C8B-B14F-4D97-AF65-F5344CB8AC3E}">
        <p14:creationId xmlns:p14="http://schemas.microsoft.com/office/powerpoint/2010/main" val="1188829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Modularity: Trade-Offs</a:t>
            </a:r>
            <a:br>
              <a:rPr lang="en-US" sz="6000" b="1" dirty="0" smtClean="0">
                <a:solidFill>
                  <a:srgbClr val="FF0000"/>
                </a:solidFill>
                <a:effectLst>
                  <a:outerShdw blurRad="38100" dist="38100" dir="2700000" algn="tl">
                    <a:srgbClr val="000000">
                      <a:alpha val="43137"/>
                    </a:srgbClr>
                  </a:outerShdw>
                </a:effectLst>
              </a:rPr>
            </a:br>
            <a:r>
              <a:rPr lang="en-US" sz="2800" b="1" dirty="0" smtClean="0">
                <a:solidFill>
                  <a:srgbClr val="FF0000"/>
                </a:solidFill>
                <a:effectLst>
                  <a:outerShdw blurRad="38100" dist="38100" dir="2700000" algn="tl">
                    <a:srgbClr val="000000">
                      <a:alpha val="43137"/>
                    </a:srgbClr>
                  </a:outerShdw>
                </a:effectLst>
              </a:rPr>
              <a:t>What is the right number of modules for a specific software design ?</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13252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20</a:t>
            </a:fld>
            <a:endParaRPr lang="en-US" dirty="0"/>
          </a:p>
        </p:txBody>
      </p:sp>
      <p:pic>
        <p:nvPicPr>
          <p:cNvPr id="6" name="Picture 5"/>
          <p:cNvPicPr>
            <a:picLocks noChangeAspect="1"/>
          </p:cNvPicPr>
          <p:nvPr/>
        </p:nvPicPr>
        <p:blipFill>
          <a:blip r:embed="rId8"/>
          <a:stretch>
            <a:fillRect/>
          </a:stretch>
        </p:blipFill>
        <p:spPr>
          <a:xfrm>
            <a:off x="1502785" y="1795528"/>
            <a:ext cx="8507124" cy="5062472"/>
          </a:xfrm>
          <a:prstGeom prst="rect">
            <a:avLst/>
          </a:prstGeom>
        </p:spPr>
      </p:pic>
    </p:spTree>
    <p:extLst>
      <p:ext uri="{BB962C8B-B14F-4D97-AF65-F5344CB8AC3E}">
        <p14:creationId xmlns:p14="http://schemas.microsoft.com/office/powerpoint/2010/main" val="4205823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Information hiding</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5304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21</a:t>
            </a:fld>
            <a:endParaRPr lang="en-US" dirty="0"/>
          </a:p>
        </p:txBody>
      </p:sp>
    </p:spTree>
    <p:extLst>
      <p:ext uri="{BB962C8B-B14F-4D97-AF65-F5344CB8AC3E}">
        <p14:creationId xmlns:p14="http://schemas.microsoft.com/office/powerpoint/2010/main" val="1500930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Why Information hiding ?</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11428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22</a:t>
            </a:fld>
            <a:endParaRPr lang="en-US" dirty="0"/>
          </a:p>
        </p:txBody>
      </p:sp>
    </p:spTree>
    <p:extLst>
      <p:ext uri="{BB962C8B-B14F-4D97-AF65-F5344CB8AC3E}">
        <p14:creationId xmlns:p14="http://schemas.microsoft.com/office/powerpoint/2010/main" val="310061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Stepwise refinement</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5420205"/>
              </p:ext>
            </p:extLst>
          </p:nvPr>
        </p:nvGraphicFramePr>
        <p:xfrm>
          <a:off x="838200" y="1825625"/>
          <a:ext cx="10515600"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23</a:t>
            </a:fld>
            <a:endParaRPr lang="en-US" dirty="0"/>
          </a:p>
        </p:txBody>
      </p:sp>
    </p:spTree>
    <p:extLst>
      <p:ext uri="{BB962C8B-B14F-4D97-AF65-F5344CB8AC3E}">
        <p14:creationId xmlns:p14="http://schemas.microsoft.com/office/powerpoint/2010/main" val="955969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9808"/>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Sizing Modules: Two views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3357576"/>
              </p:ext>
            </p:extLst>
          </p:nvPr>
        </p:nvGraphicFramePr>
        <p:xfrm>
          <a:off x="838200" y="1825625"/>
          <a:ext cx="10515600"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24</a:t>
            </a:fld>
            <a:endParaRPr lang="en-US" dirty="0"/>
          </a:p>
        </p:txBody>
      </p:sp>
      <p:pic>
        <p:nvPicPr>
          <p:cNvPr id="3" name="Picture 2"/>
          <p:cNvPicPr>
            <a:picLocks noChangeAspect="1"/>
          </p:cNvPicPr>
          <p:nvPr/>
        </p:nvPicPr>
        <p:blipFill>
          <a:blip r:embed="rId8"/>
          <a:stretch>
            <a:fillRect/>
          </a:stretch>
        </p:blipFill>
        <p:spPr>
          <a:xfrm>
            <a:off x="2919046" y="1930363"/>
            <a:ext cx="7063154" cy="4290556"/>
          </a:xfrm>
          <a:prstGeom prst="rect">
            <a:avLst/>
          </a:prstGeom>
        </p:spPr>
      </p:pic>
    </p:spTree>
    <p:extLst>
      <p:ext uri="{BB962C8B-B14F-4D97-AF65-F5344CB8AC3E}">
        <p14:creationId xmlns:p14="http://schemas.microsoft.com/office/powerpoint/2010/main" val="25090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Functional independence</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2625371"/>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25</a:t>
            </a:fld>
            <a:endParaRPr lang="en-US" dirty="0"/>
          </a:p>
        </p:txBody>
      </p:sp>
    </p:spTree>
    <p:extLst>
      <p:ext uri="{BB962C8B-B14F-4D97-AF65-F5344CB8AC3E}">
        <p14:creationId xmlns:p14="http://schemas.microsoft.com/office/powerpoint/2010/main" val="3801409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Cohesion</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3574542"/>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26</a:t>
            </a:fld>
            <a:endParaRPr lang="en-US" dirty="0"/>
          </a:p>
        </p:txBody>
      </p:sp>
    </p:spTree>
    <p:extLst>
      <p:ext uri="{BB962C8B-B14F-4D97-AF65-F5344CB8AC3E}">
        <p14:creationId xmlns:p14="http://schemas.microsoft.com/office/powerpoint/2010/main" val="252790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Different types of Cohesion</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4282998"/>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27</a:t>
            </a:fld>
            <a:endParaRPr lang="en-US" dirty="0"/>
          </a:p>
        </p:txBody>
      </p:sp>
    </p:spTree>
    <p:extLst>
      <p:ext uri="{BB962C8B-B14F-4D97-AF65-F5344CB8AC3E}">
        <p14:creationId xmlns:p14="http://schemas.microsoft.com/office/powerpoint/2010/main" val="3590690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Coupling</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8430249"/>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28</a:t>
            </a:fld>
            <a:endParaRPr lang="en-US" dirty="0"/>
          </a:p>
        </p:txBody>
      </p:sp>
    </p:spTree>
    <p:extLst>
      <p:ext uri="{BB962C8B-B14F-4D97-AF65-F5344CB8AC3E}">
        <p14:creationId xmlns:p14="http://schemas.microsoft.com/office/powerpoint/2010/main" val="432382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Types of Coupling</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1165791"/>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29</a:t>
            </a:fld>
            <a:endParaRPr lang="en-US" dirty="0"/>
          </a:p>
        </p:txBody>
      </p:sp>
    </p:spTree>
    <p:extLst>
      <p:ext uri="{BB962C8B-B14F-4D97-AF65-F5344CB8AC3E}">
        <p14:creationId xmlns:p14="http://schemas.microsoft.com/office/powerpoint/2010/main" val="3226834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Analysis model -&gt; Design model</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414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3</a:t>
            </a:fld>
            <a:endParaRPr lang="en-US" dirty="0"/>
          </a:p>
        </p:txBody>
      </p:sp>
      <p:pic>
        <p:nvPicPr>
          <p:cNvPr id="6" name="Picture 5"/>
          <p:cNvPicPr>
            <a:picLocks noChangeAspect="1"/>
          </p:cNvPicPr>
          <p:nvPr/>
        </p:nvPicPr>
        <p:blipFill>
          <a:blip r:embed="rId7"/>
          <a:stretch>
            <a:fillRect/>
          </a:stretch>
        </p:blipFill>
        <p:spPr>
          <a:xfrm>
            <a:off x="1584299" y="1529127"/>
            <a:ext cx="8720285" cy="4615122"/>
          </a:xfrm>
          <a:prstGeom prst="rect">
            <a:avLst/>
          </a:prstGeom>
        </p:spPr>
      </p:pic>
    </p:spTree>
    <p:extLst>
      <p:ext uri="{BB962C8B-B14F-4D97-AF65-F5344CB8AC3E}">
        <p14:creationId xmlns:p14="http://schemas.microsoft.com/office/powerpoint/2010/main" val="248025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Refinement</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5139829"/>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30</a:t>
            </a:fld>
            <a:endParaRPr lang="en-US" dirty="0"/>
          </a:p>
        </p:txBody>
      </p:sp>
    </p:spTree>
    <p:extLst>
      <p:ext uri="{BB962C8B-B14F-4D97-AF65-F5344CB8AC3E}">
        <p14:creationId xmlns:p14="http://schemas.microsoft.com/office/powerpoint/2010/main" val="3839706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Aspects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726053"/>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31</a:t>
            </a:fld>
            <a:endParaRPr lang="en-US" dirty="0"/>
          </a:p>
        </p:txBody>
      </p:sp>
    </p:spTree>
    <p:extLst>
      <p:ext uri="{BB962C8B-B14F-4D97-AF65-F5344CB8AC3E}">
        <p14:creationId xmlns:p14="http://schemas.microsoft.com/office/powerpoint/2010/main" val="39470475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Refactoring</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1456569"/>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32</a:t>
            </a:fld>
            <a:endParaRPr lang="en-US" dirty="0"/>
          </a:p>
        </p:txBody>
      </p:sp>
    </p:spTree>
    <p:extLst>
      <p:ext uri="{BB962C8B-B14F-4D97-AF65-F5344CB8AC3E}">
        <p14:creationId xmlns:p14="http://schemas.microsoft.com/office/powerpoint/2010/main" val="2563581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OO Design Concepts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658827"/>
              </p:ext>
            </p:extLst>
          </p:nvPr>
        </p:nvGraphicFramePr>
        <p:xfrm>
          <a:off x="750277" y="1453662"/>
          <a:ext cx="10603523"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33</a:t>
            </a:fld>
            <a:endParaRPr lang="en-US" dirty="0"/>
          </a:p>
        </p:txBody>
      </p:sp>
    </p:spTree>
    <p:extLst>
      <p:ext uri="{BB962C8B-B14F-4D97-AF65-F5344CB8AC3E}">
        <p14:creationId xmlns:p14="http://schemas.microsoft.com/office/powerpoint/2010/main" val="2781571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Design Classes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411725"/>
              </p:ext>
            </p:extLst>
          </p:nvPr>
        </p:nvGraphicFramePr>
        <p:xfrm>
          <a:off x="175847" y="1453662"/>
          <a:ext cx="11887200"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34</a:t>
            </a:fld>
            <a:endParaRPr lang="en-US" dirty="0"/>
          </a:p>
        </p:txBody>
      </p:sp>
    </p:spTree>
    <p:extLst>
      <p:ext uri="{BB962C8B-B14F-4D97-AF65-F5344CB8AC3E}">
        <p14:creationId xmlns:p14="http://schemas.microsoft.com/office/powerpoint/2010/main" val="4260716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Characteristic of good class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2076171"/>
              </p:ext>
            </p:extLst>
          </p:nvPr>
        </p:nvGraphicFramePr>
        <p:xfrm>
          <a:off x="175847" y="1453662"/>
          <a:ext cx="11887200"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35</a:t>
            </a:fld>
            <a:endParaRPr lang="en-US" dirty="0"/>
          </a:p>
        </p:txBody>
      </p:sp>
    </p:spTree>
    <p:extLst>
      <p:ext uri="{BB962C8B-B14F-4D97-AF65-F5344CB8AC3E}">
        <p14:creationId xmlns:p14="http://schemas.microsoft.com/office/powerpoint/2010/main" val="2722872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1731158"/>
              </p:ext>
            </p:extLst>
          </p:nvPr>
        </p:nvGraphicFramePr>
        <p:xfrm>
          <a:off x="175847" y="1453662"/>
          <a:ext cx="11887200"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36</a:t>
            </a:fld>
            <a:endParaRPr lang="en-US" dirty="0"/>
          </a:p>
        </p:txBody>
      </p:sp>
      <p:pic>
        <p:nvPicPr>
          <p:cNvPr id="6" name="Picture 5"/>
          <p:cNvPicPr>
            <a:picLocks noChangeAspect="1"/>
          </p:cNvPicPr>
          <p:nvPr/>
        </p:nvPicPr>
        <p:blipFill>
          <a:blip r:embed="rId8"/>
          <a:stretch>
            <a:fillRect/>
          </a:stretch>
        </p:blipFill>
        <p:spPr>
          <a:xfrm>
            <a:off x="1406769" y="-86658"/>
            <a:ext cx="9104068" cy="6825596"/>
          </a:xfrm>
          <a:prstGeom prst="rect">
            <a:avLst/>
          </a:prstGeom>
        </p:spPr>
      </p:pic>
    </p:spTree>
    <p:extLst>
      <p:ext uri="{BB962C8B-B14F-4D97-AF65-F5344CB8AC3E}">
        <p14:creationId xmlns:p14="http://schemas.microsoft.com/office/powerpoint/2010/main" val="84138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Design model elements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0879255"/>
              </p:ext>
            </p:extLst>
          </p:nvPr>
        </p:nvGraphicFramePr>
        <p:xfrm>
          <a:off x="175847" y="1453662"/>
          <a:ext cx="11887200" cy="526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37</a:t>
            </a:fld>
            <a:endParaRPr lang="en-US" dirty="0"/>
          </a:p>
        </p:txBody>
      </p:sp>
    </p:spTree>
    <p:extLst>
      <p:ext uri="{BB962C8B-B14F-4D97-AF65-F5344CB8AC3E}">
        <p14:creationId xmlns:p14="http://schemas.microsoft.com/office/powerpoint/2010/main" val="3549461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Architectural-level design </a:t>
            </a:r>
            <a:r>
              <a:rPr lang="en-US" sz="6000" b="1" dirty="0" smtClean="0">
                <a:solidFill>
                  <a:srgbClr val="FF0000"/>
                </a:solidFill>
                <a:effectLst>
                  <a:outerShdw blurRad="38100" dist="38100" dir="2700000" algn="tl">
                    <a:srgbClr val="000000">
                      <a:alpha val="43137"/>
                    </a:srgbClr>
                  </a:outerShdw>
                </a:effectLst>
              </a:rPr>
              <a:t>elements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2873832"/>
              </p:ext>
            </p:extLst>
          </p:nvPr>
        </p:nvGraphicFramePr>
        <p:xfrm>
          <a:off x="175847" y="1817077"/>
          <a:ext cx="11887200" cy="490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38</a:t>
            </a:fld>
            <a:endParaRPr lang="en-US" dirty="0"/>
          </a:p>
        </p:txBody>
      </p:sp>
    </p:spTree>
    <p:extLst>
      <p:ext uri="{BB962C8B-B14F-4D97-AF65-F5344CB8AC3E}">
        <p14:creationId xmlns:p14="http://schemas.microsoft.com/office/powerpoint/2010/main" val="3917179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Interface-level design </a:t>
            </a:r>
            <a:r>
              <a:rPr lang="en-US" sz="6000" b="1" dirty="0" smtClean="0">
                <a:solidFill>
                  <a:srgbClr val="FF0000"/>
                </a:solidFill>
                <a:effectLst>
                  <a:outerShdw blurRad="38100" dist="38100" dir="2700000" algn="tl">
                    <a:srgbClr val="000000">
                      <a:alpha val="43137"/>
                    </a:srgbClr>
                  </a:outerShdw>
                </a:effectLst>
              </a:rPr>
              <a:t>elements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769739"/>
              </p:ext>
            </p:extLst>
          </p:nvPr>
        </p:nvGraphicFramePr>
        <p:xfrm>
          <a:off x="175847" y="1817077"/>
          <a:ext cx="11887200" cy="490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39</a:t>
            </a:fld>
            <a:endParaRPr lang="en-US" dirty="0"/>
          </a:p>
        </p:txBody>
      </p:sp>
      <p:pic>
        <p:nvPicPr>
          <p:cNvPr id="3" name="Picture 2"/>
          <p:cNvPicPr>
            <a:picLocks noChangeAspect="1"/>
          </p:cNvPicPr>
          <p:nvPr/>
        </p:nvPicPr>
        <p:blipFill>
          <a:blip r:embed="rId8"/>
          <a:stretch>
            <a:fillRect/>
          </a:stretch>
        </p:blipFill>
        <p:spPr>
          <a:xfrm>
            <a:off x="2606842" y="1358315"/>
            <a:ext cx="6525126" cy="5698157"/>
          </a:xfrm>
          <a:prstGeom prst="rect">
            <a:avLst/>
          </a:prstGeom>
        </p:spPr>
      </p:pic>
    </p:spTree>
    <p:extLst>
      <p:ext uri="{BB962C8B-B14F-4D97-AF65-F5344CB8AC3E}">
        <p14:creationId xmlns:p14="http://schemas.microsoft.com/office/powerpoint/2010/main" val="1055565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Design and Quality</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74811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4</a:t>
            </a:fld>
            <a:endParaRPr lang="en-US" dirty="0"/>
          </a:p>
        </p:txBody>
      </p:sp>
    </p:spTree>
    <p:extLst>
      <p:ext uri="{BB962C8B-B14F-4D97-AF65-F5344CB8AC3E}">
        <p14:creationId xmlns:p14="http://schemas.microsoft.com/office/powerpoint/2010/main" val="3154256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Component-level design </a:t>
            </a:r>
            <a:r>
              <a:rPr lang="en-US" sz="6000" b="1" dirty="0" smtClean="0">
                <a:solidFill>
                  <a:srgbClr val="FF0000"/>
                </a:solidFill>
                <a:effectLst>
                  <a:outerShdw blurRad="38100" dist="38100" dir="2700000" algn="tl">
                    <a:srgbClr val="000000">
                      <a:alpha val="43137"/>
                    </a:srgbClr>
                  </a:outerShdw>
                </a:effectLst>
              </a:rPr>
              <a:t>elements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769739"/>
              </p:ext>
            </p:extLst>
          </p:nvPr>
        </p:nvGraphicFramePr>
        <p:xfrm>
          <a:off x="175847" y="1817077"/>
          <a:ext cx="11887200" cy="490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40</a:t>
            </a:fld>
            <a:endParaRPr lang="en-US" dirty="0"/>
          </a:p>
        </p:txBody>
      </p:sp>
      <p:pic>
        <p:nvPicPr>
          <p:cNvPr id="6" name="Picture 5"/>
          <p:cNvPicPr>
            <a:picLocks noChangeAspect="1"/>
          </p:cNvPicPr>
          <p:nvPr/>
        </p:nvPicPr>
        <p:blipFill>
          <a:blip r:embed="rId8"/>
          <a:stretch>
            <a:fillRect/>
          </a:stretch>
        </p:blipFill>
        <p:spPr>
          <a:xfrm>
            <a:off x="1832560" y="1728787"/>
            <a:ext cx="8791575" cy="4810125"/>
          </a:xfrm>
          <a:prstGeom prst="rect">
            <a:avLst/>
          </a:prstGeom>
        </p:spPr>
      </p:pic>
    </p:spTree>
    <p:extLst>
      <p:ext uri="{BB962C8B-B14F-4D97-AF65-F5344CB8AC3E}">
        <p14:creationId xmlns:p14="http://schemas.microsoft.com/office/powerpoint/2010/main" val="708399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8537"/>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Deployment-level design </a:t>
            </a:r>
            <a:r>
              <a:rPr lang="en-US" sz="6000" b="1" dirty="0" smtClean="0">
                <a:solidFill>
                  <a:srgbClr val="FF0000"/>
                </a:solidFill>
                <a:effectLst>
                  <a:outerShdw blurRad="38100" dist="38100" dir="2700000" algn="tl">
                    <a:srgbClr val="000000">
                      <a:alpha val="43137"/>
                    </a:srgbClr>
                  </a:outerShdw>
                </a:effectLst>
              </a:rPr>
              <a:t>elements</a:t>
            </a:r>
            <a:endParaRPr lang="en-US" sz="28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769739"/>
              </p:ext>
            </p:extLst>
          </p:nvPr>
        </p:nvGraphicFramePr>
        <p:xfrm>
          <a:off x="175847" y="1817077"/>
          <a:ext cx="11887200" cy="490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47EDB9E-142A-450A-808C-6E1EF718C4C2}" type="slidenum">
              <a:rPr lang="en-US" smtClean="0"/>
              <a:t>41</a:t>
            </a:fld>
            <a:endParaRPr lang="en-US" dirty="0"/>
          </a:p>
        </p:txBody>
      </p:sp>
      <p:pic>
        <p:nvPicPr>
          <p:cNvPr id="3" name="Picture 2"/>
          <p:cNvPicPr>
            <a:picLocks noChangeAspect="1"/>
          </p:cNvPicPr>
          <p:nvPr/>
        </p:nvPicPr>
        <p:blipFill>
          <a:blip r:embed="rId8"/>
          <a:stretch>
            <a:fillRect/>
          </a:stretch>
        </p:blipFill>
        <p:spPr>
          <a:xfrm>
            <a:off x="2236159" y="1739412"/>
            <a:ext cx="7719681" cy="4982063"/>
          </a:xfrm>
          <a:prstGeom prst="rect">
            <a:avLst/>
          </a:prstGeom>
        </p:spPr>
      </p:pic>
    </p:spTree>
    <p:extLst>
      <p:ext uri="{BB962C8B-B14F-4D97-AF65-F5344CB8AC3E}">
        <p14:creationId xmlns:p14="http://schemas.microsoft.com/office/powerpoint/2010/main" val="4240775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576" y="1825625"/>
            <a:ext cx="4400847" cy="4351338"/>
          </a:xfrm>
        </p:spPr>
      </p:pic>
      <p:sp>
        <p:nvSpPr>
          <p:cNvPr id="4" name="Slide Number Placeholder 3"/>
          <p:cNvSpPr>
            <a:spLocks noGrp="1"/>
          </p:cNvSpPr>
          <p:nvPr>
            <p:ph type="sldNum" sz="quarter" idx="12"/>
          </p:nvPr>
        </p:nvSpPr>
        <p:spPr/>
        <p:txBody>
          <a:bodyPr/>
          <a:lstStyle/>
          <a:p>
            <a:fld id="{D47EDB9E-142A-450A-808C-6E1EF718C4C2}" type="slidenum">
              <a:rPr lang="en-US" smtClean="0"/>
              <a:t>42</a:t>
            </a:fld>
            <a:endParaRPr lang="en-US" dirty="0"/>
          </a:p>
        </p:txBody>
      </p:sp>
    </p:spTree>
    <p:extLst>
      <p:ext uri="{BB962C8B-B14F-4D97-AF65-F5344CB8AC3E}">
        <p14:creationId xmlns:p14="http://schemas.microsoft.com/office/powerpoint/2010/main" val="1969613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Quality guidelines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2996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5</a:t>
            </a:fld>
            <a:endParaRPr lang="en-US" dirty="0"/>
          </a:p>
        </p:txBody>
      </p:sp>
    </p:spTree>
    <p:extLst>
      <p:ext uri="{BB962C8B-B14F-4D97-AF65-F5344CB8AC3E}">
        <p14:creationId xmlns:p14="http://schemas.microsoft.com/office/powerpoint/2010/main" val="2224171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Quality guidelines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76796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6</a:t>
            </a:fld>
            <a:endParaRPr lang="en-US" dirty="0"/>
          </a:p>
        </p:txBody>
      </p:sp>
    </p:spTree>
    <p:extLst>
      <p:ext uri="{BB962C8B-B14F-4D97-AF65-F5344CB8AC3E}">
        <p14:creationId xmlns:p14="http://schemas.microsoft.com/office/powerpoint/2010/main" val="210541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Quality attributes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85381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7</a:t>
            </a:fld>
            <a:endParaRPr lang="en-US" dirty="0"/>
          </a:p>
        </p:txBody>
      </p:sp>
    </p:spTree>
    <p:extLst>
      <p:ext uri="{BB962C8B-B14F-4D97-AF65-F5344CB8AC3E}">
        <p14:creationId xmlns:p14="http://schemas.microsoft.com/office/powerpoint/2010/main" val="1622495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Design principles</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8865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8</a:t>
            </a:fld>
            <a:endParaRPr lang="en-US" dirty="0"/>
          </a:p>
        </p:txBody>
      </p:sp>
    </p:spTree>
    <p:extLst>
      <p:ext uri="{BB962C8B-B14F-4D97-AF65-F5344CB8AC3E}">
        <p14:creationId xmlns:p14="http://schemas.microsoft.com/office/powerpoint/2010/main" val="224126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effectLst>
                  <a:outerShdw blurRad="38100" dist="38100" dir="2700000" algn="tl">
                    <a:srgbClr val="000000">
                      <a:alpha val="43137"/>
                    </a:srgbClr>
                  </a:outerShdw>
                </a:effectLst>
              </a:rPr>
              <a:t>Design principles</a:t>
            </a:r>
            <a:endParaRPr lang="en-US" sz="66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87558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47EDB9E-142A-450A-808C-6E1EF718C4C2}" type="slidenum">
              <a:rPr lang="en-US" smtClean="0"/>
              <a:t>9</a:t>
            </a:fld>
            <a:endParaRPr lang="en-US" dirty="0"/>
          </a:p>
        </p:txBody>
      </p:sp>
    </p:spTree>
    <p:extLst>
      <p:ext uri="{BB962C8B-B14F-4D97-AF65-F5344CB8AC3E}">
        <p14:creationId xmlns:p14="http://schemas.microsoft.com/office/powerpoint/2010/main" val="3100985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4373</TotalTime>
  <Words>2125</Words>
  <Application>Microsoft Office PowerPoint</Application>
  <PresentationFormat>Widescreen</PresentationFormat>
  <Paragraphs>328</Paragraphs>
  <Slides>42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Design Concepts</vt:lpstr>
      <vt:lpstr>Design</vt:lpstr>
      <vt:lpstr>Analysis model -&gt; Design model</vt:lpstr>
      <vt:lpstr>Design and Quality</vt:lpstr>
      <vt:lpstr>Quality guidelines</vt:lpstr>
      <vt:lpstr>Quality guidelines</vt:lpstr>
      <vt:lpstr>Quality attributes</vt:lpstr>
      <vt:lpstr>Design principles</vt:lpstr>
      <vt:lpstr>Design principles</vt:lpstr>
      <vt:lpstr>Design concepts</vt:lpstr>
      <vt:lpstr>Design concepts</vt:lpstr>
      <vt:lpstr>Design concepts</vt:lpstr>
      <vt:lpstr>Abstraction</vt:lpstr>
      <vt:lpstr>Architecture</vt:lpstr>
      <vt:lpstr>Architecture</vt:lpstr>
      <vt:lpstr>Patterns  Design pattern template </vt:lpstr>
      <vt:lpstr>Patterns  Design pattern template </vt:lpstr>
      <vt:lpstr>Separation of concerns</vt:lpstr>
      <vt:lpstr>Modularity</vt:lpstr>
      <vt:lpstr>Modularity: Trade-Offs What is the right number of modules for a specific software design ?</vt:lpstr>
      <vt:lpstr>Information hiding</vt:lpstr>
      <vt:lpstr>Why Information hiding ?</vt:lpstr>
      <vt:lpstr>Stepwise refinement</vt:lpstr>
      <vt:lpstr>Sizing Modules: Two views</vt:lpstr>
      <vt:lpstr>Functional independence</vt:lpstr>
      <vt:lpstr>Cohesion</vt:lpstr>
      <vt:lpstr>Different types of Cohesion</vt:lpstr>
      <vt:lpstr>Coupling</vt:lpstr>
      <vt:lpstr>Types of Coupling</vt:lpstr>
      <vt:lpstr>Refinement</vt:lpstr>
      <vt:lpstr>Aspects</vt:lpstr>
      <vt:lpstr>Refactoring</vt:lpstr>
      <vt:lpstr>OO Design Concepts</vt:lpstr>
      <vt:lpstr>Design Classes</vt:lpstr>
      <vt:lpstr>Characteristic of good class</vt:lpstr>
      <vt:lpstr>PowerPoint Presentation</vt:lpstr>
      <vt:lpstr>Design model elements</vt:lpstr>
      <vt:lpstr>Architectural-level design elements</vt:lpstr>
      <vt:lpstr>Interface-level design elements</vt:lpstr>
      <vt:lpstr>Component-level design elements</vt:lpstr>
      <vt:lpstr>Deployment-level design elements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dc:title>
  <dc:creator>Windows User</dc:creator>
  <cp:lastModifiedBy>Windows User</cp:lastModifiedBy>
  <cp:revision>47</cp:revision>
  <dcterms:created xsi:type="dcterms:W3CDTF">2022-11-04T08:54:11Z</dcterms:created>
  <dcterms:modified xsi:type="dcterms:W3CDTF">2022-11-08T09:58:35Z</dcterms:modified>
</cp:coreProperties>
</file>