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9FB31-282A-4A2F-ADE4-F4721F756B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75FD1-B11D-4319-BDF2-5A994ADBE1B6}">
      <dgm:prSet phldrT="[Text]"/>
      <dgm:spPr/>
      <dgm:t>
        <a:bodyPr/>
        <a:lstStyle/>
        <a:p>
          <a:r>
            <a:rPr lang="en-US" dirty="0" smtClean="0"/>
            <a:t>Software architecture of a program or computing system is the structure or the structures of the system, which comprise the software components, the externally visible properties of those components, and the relationship among them</a:t>
          </a:r>
          <a:endParaRPr lang="en-US" dirty="0"/>
        </a:p>
      </dgm:t>
    </dgm:pt>
    <dgm:pt modelId="{5A07C6E9-D97F-47DD-9895-B05BD951019C}" type="parTrans" cxnId="{2D21BF26-7FEE-471C-8F69-E1CC1E845ECD}">
      <dgm:prSet/>
      <dgm:spPr/>
      <dgm:t>
        <a:bodyPr/>
        <a:lstStyle/>
        <a:p>
          <a:endParaRPr lang="en-US"/>
        </a:p>
      </dgm:t>
    </dgm:pt>
    <dgm:pt modelId="{AE82DCC4-0310-42FE-9AF5-757808D17E58}" type="sibTrans" cxnId="{2D21BF26-7FEE-471C-8F69-E1CC1E845ECD}">
      <dgm:prSet/>
      <dgm:spPr/>
      <dgm:t>
        <a:bodyPr/>
        <a:lstStyle/>
        <a:p>
          <a:endParaRPr lang="en-US"/>
        </a:p>
      </dgm:t>
    </dgm:pt>
    <dgm:pt modelId="{DA5A8355-493F-4AC0-A70D-D1F73FD7DD4B}" type="pres">
      <dgm:prSet presAssocID="{DD29FB31-282A-4A2F-ADE4-F4721F756B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C46FE-694B-4805-A85C-B857C06BFF3C}" type="pres">
      <dgm:prSet presAssocID="{89675FD1-B11D-4319-BDF2-5A994ADBE1B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9FF71-EEED-46F4-B698-E932A5417F25}" type="presOf" srcId="{89675FD1-B11D-4319-BDF2-5A994ADBE1B6}" destId="{049C46FE-694B-4805-A85C-B857C06BFF3C}" srcOrd="0" destOrd="0" presId="urn:microsoft.com/office/officeart/2005/8/layout/default"/>
    <dgm:cxn modelId="{2D21BF26-7FEE-471C-8F69-E1CC1E845ECD}" srcId="{DD29FB31-282A-4A2F-ADE4-F4721F756BE7}" destId="{89675FD1-B11D-4319-BDF2-5A994ADBE1B6}" srcOrd="0" destOrd="0" parTransId="{5A07C6E9-D97F-47DD-9895-B05BD951019C}" sibTransId="{AE82DCC4-0310-42FE-9AF5-757808D17E58}"/>
    <dgm:cxn modelId="{06EB9FD7-E5DA-4B0C-9E61-D63AFEE2ADA5}" type="presOf" srcId="{DD29FB31-282A-4A2F-ADE4-F4721F756BE7}" destId="{DA5A8355-493F-4AC0-A70D-D1F73FD7DD4B}" srcOrd="0" destOrd="0" presId="urn:microsoft.com/office/officeart/2005/8/layout/default"/>
    <dgm:cxn modelId="{AB72A1AD-E49A-4BE3-9575-7112031AC32F}" type="presParOf" srcId="{DA5A8355-493F-4AC0-A70D-D1F73FD7DD4B}" destId="{049C46FE-694B-4805-A85C-B857C06BFF3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EA5FF75-2610-4695-8D74-8F259C28FB96}" type="presOf" srcId="{84CD950A-CA3C-4893-8C3C-F38ECC64CC6D}" destId="{D9FE407A-C964-4273-8EE9-AAF06CEF0A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0ECAB-8E16-4D46-AFBF-C41A0D6DF0F5}">
      <dgm:prSet/>
      <dgm:spPr/>
      <dgm:t>
        <a:bodyPr/>
        <a:lstStyle/>
        <a:p>
          <a:r>
            <a:rPr lang="en-US" dirty="0" smtClean="0"/>
            <a:t>Concurrency</a:t>
          </a:r>
          <a:endParaRPr lang="en-US" dirty="0"/>
        </a:p>
      </dgm:t>
    </dgm:pt>
    <dgm:pt modelId="{006D1FD5-74BE-469A-B122-64518A7D0C03}" type="parTrans" cxnId="{74D1FC0A-A224-4954-ADA8-F04994FC116A}">
      <dgm:prSet/>
      <dgm:spPr/>
    </dgm:pt>
    <dgm:pt modelId="{691224F4-6F00-4A40-A2A5-5B4D450A8200}" type="sibTrans" cxnId="{74D1FC0A-A224-4954-ADA8-F04994FC116A}">
      <dgm:prSet/>
      <dgm:spPr/>
    </dgm:pt>
    <dgm:pt modelId="{0EEF7A27-8310-42ED-B893-3ABC01299533}">
      <dgm:prSet/>
      <dgm:spPr/>
      <dgm:t>
        <a:bodyPr/>
        <a:lstStyle/>
        <a:p>
          <a:r>
            <a:rPr lang="en-US" dirty="0" smtClean="0"/>
            <a:t>Operating system process management</a:t>
          </a:r>
          <a:endParaRPr lang="en-US" dirty="0"/>
        </a:p>
      </dgm:t>
    </dgm:pt>
    <dgm:pt modelId="{F553C351-9E3A-4607-BD4A-935A314432DC}" type="parTrans" cxnId="{4B58EE47-0735-4713-80D2-32D0102B0CE4}">
      <dgm:prSet/>
      <dgm:spPr/>
    </dgm:pt>
    <dgm:pt modelId="{7B8E277D-37AD-4391-9191-10754E46AF17}" type="sibTrans" cxnId="{4B58EE47-0735-4713-80D2-32D0102B0CE4}">
      <dgm:prSet/>
      <dgm:spPr/>
    </dgm:pt>
    <dgm:pt modelId="{3EF8CC80-85AC-4012-A855-0F0867CB23D5}">
      <dgm:prSet/>
      <dgm:spPr/>
      <dgm:t>
        <a:bodyPr/>
        <a:lstStyle/>
        <a:p>
          <a:r>
            <a:rPr lang="en-US" dirty="0" smtClean="0"/>
            <a:t>Task scheduler</a:t>
          </a:r>
          <a:endParaRPr lang="en-US" dirty="0"/>
        </a:p>
      </dgm:t>
    </dgm:pt>
    <dgm:pt modelId="{7DB0DABE-D1FA-47E8-81AC-03D825B00F2B}" type="parTrans" cxnId="{4A20ADDA-C89D-4610-AEEB-B6821F695E23}">
      <dgm:prSet/>
      <dgm:spPr/>
    </dgm:pt>
    <dgm:pt modelId="{EE5CEC72-3F42-4E5C-8B6E-60410549231B}" type="sibTrans" cxnId="{4A20ADDA-C89D-4610-AEEB-B6821F695E23}">
      <dgm:prSet/>
      <dgm:spPr/>
    </dgm:pt>
    <dgm:pt modelId="{892E19E4-1C3A-4432-BC39-CC9B904AF646}">
      <dgm:prSet/>
      <dgm:spPr/>
      <dgm:t>
        <a:bodyPr/>
        <a:lstStyle/>
        <a:p>
          <a:r>
            <a:rPr lang="en-US" dirty="0" smtClean="0"/>
            <a:t>Persistence</a:t>
          </a:r>
          <a:endParaRPr lang="en-US" dirty="0"/>
        </a:p>
      </dgm:t>
    </dgm:pt>
    <dgm:pt modelId="{1C7BA039-57AD-4627-B0B0-EAB23C2B31E6}" type="parTrans" cxnId="{C622345E-6F77-4629-9189-BFCB381612D3}">
      <dgm:prSet/>
      <dgm:spPr/>
    </dgm:pt>
    <dgm:pt modelId="{2143DE3B-F69F-46EC-88C5-51ADFA1918D7}" type="sibTrans" cxnId="{C622345E-6F77-4629-9189-BFCB381612D3}">
      <dgm:prSet/>
      <dgm:spPr/>
    </dgm:pt>
    <dgm:pt modelId="{4E7CFF74-1162-4750-969C-1CE3025104C4}">
      <dgm:prSet/>
      <dgm:spPr/>
      <dgm:t>
        <a:bodyPr/>
        <a:lstStyle/>
        <a:p>
          <a:r>
            <a:rPr lang="en-US" dirty="0" smtClean="0"/>
            <a:t>Data base management systems</a:t>
          </a:r>
          <a:endParaRPr lang="en-US" dirty="0"/>
        </a:p>
      </dgm:t>
    </dgm:pt>
    <dgm:pt modelId="{ECD83D58-8624-495F-9865-DB5D2ACD7EC2}" type="parTrans" cxnId="{5ED7202B-4F1D-492D-89B6-B734008FC421}">
      <dgm:prSet/>
      <dgm:spPr/>
    </dgm:pt>
    <dgm:pt modelId="{1A449212-59EE-44C1-8081-EB257BC1F74B}" type="sibTrans" cxnId="{5ED7202B-4F1D-492D-89B6-B734008FC421}">
      <dgm:prSet/>
      <dgm:spPr/>
    </dgm:pt>
    <dgm:pt modelId="{DD0C61A2-0189-443B-9FF7-1ABA0750F90D}">
      <dgm:prSet/>
      <dgm:spPr/>
      <dgm:t>
        <a:bodyPr/>
        <a:lstStyle/>
        <a:p>
          <a:r>
            <a:rPr lang="en-US" dirty="0" smtClean="0"/>
            <a:t>Application level persistence</a:t>
          </a:r>
          <a:endParaRPr lang="en-US" dirty="0"/>
        </a:p>
      </dgm:t>
    </dgm:pt>
    <dgm:pt modelId="{F5707976-F857-4E2C-8A06-82DE7336C29E}" type="parTrans" cxnId="{0E8342F1-CF87-4C24-BB1F-DA26EBABD93C}">
      <dgm:prSet/>
      <dgm:spPr/>
    </dgm:pt>
    <dgm:pt modelId="{40B60F53-BDAF-49AD-A924-44EC9C39820A}" type="sibTrans" cxnId="{0E8342F1-CF87-4C24-BB1F-DA26EBABD93C}">
      <dgm:prSet/>
      <dgm:spPr/>
    </dgm:pt>
    <dgm:pt modelId="{FFCFC905-1221-45CC-BA30-49A4F3D6638C}">
      <dgm:prSet/>
      <dgm:spPr/>
      <dgm:t>
        <a:bodyPr/>
        <a:lstStyle/>
        <a:p>
          <a:r>
            <a:rPr lang="en-US" dirty="0" smtClean="0"/>
            <a:t>Distribution</a:t>
          </a:r>
          <a:endParaRPr lang="en-US" dirty="0"/>
        </a:p>
      </dgm:t>
    </dgm:pt>
    <dgm:pt modelId="{B6F09BF1-8A31-4575-BC01-803A01C66943}" type="parTrans" cxnId="{13C84847-7CDB-4614-865D-A1F1CB978354}">
      <dgm:prSet/>
      <dgm:spPr/>
    </dgm:pt>
    <dgm:pt modelId="{76B3A487-3CD7-4ED3-88E9-B3800D48E640}" type="sibTrans" cxnId="{13C84847-7CDB-4614-865D-A1F1CB978354}">
      <dgm:prSet/>
      <dgm:spPr/>
    </dgm:pt>
    <dgm:pt modelId="{83D7E6E7-76A5-4D03-83D9-F0198F89C55C}">
      <dgm:prSet/>
      <dgm:spPr/>
      <dgm:t>
        <a:bodyPr/>
        <a:lstStyle/>
        <a:p>
          <a:r>
            <a:rPr lang="en-US" dirty="0" smtClean="0"/>
            <a:t>broker</a:t>
          </a:r>
          <a:endParaRPr lang="en-US" dirty="0"/>
        </a:p>
      </dgm:t>
    </dgm:pt>
    <dgm:pt modelId="{94D1F2D1-5526-4416-AFF3-DA40DE5D0EAD}" type="parTrans" cxnId="{128556D9-94BC-4A12-8372-5440C95BAB3D}">
      <dgm:prSet/>
      <dgm:spPr/>
    </dgm:pt>
    <dgm:pt modelId="{08ACDDFC-F339-411D-ADF5-1E4398B28D50}" type="sibTrans" cxnId="{128556D9-94BC-4A12-8372-5440C95BAB3D}">
      <dgm:prSet/>
      <dgm:spPr/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8D7A39-0AE0-4402-B1CF-23E113BE2B14}" type="pres">
      <dgm:prSet presAssocID="{3680ECAB-8E16-4D46-AFBF-C41A0D6DF0F5}" presName="compNode" presStyleCnt="0"/>
      <dgm:spPr/>
    </dgm:pt>
    <dgm:pt modelId="{65A19A82-A942-41F1-A423-A2170BF18047}" type="pres">
      <dgm:prSet presAssocID="{3680ECAB-8E16-4D46-AFBF-C41A0D6DF0F5}" presName="aNode" presStyleLbl="bgShp" presStyleIdx="0" presStyleCnt="3"/>
      <dgm:spPr/>
      <dgm:t>
        <a:bodyPr/>
        <a:lstStyle/>
        <a:p>
          <a:endParaRPr lang="en-US"/>
        </a:p>
      </dgm:t>
    </dgm:pt>
    <dgm:pt modelId="{52B2AC1B-3D13-4373-A19B-8AFC03BD2E65}" type="pres">
      <dgm:prSet presAssocID="{3680ECAB-8E16-4D46-AFBF-C41A0D6DF0F5}" presName="textNode" presStyleLbl="bgShp" presStyleIdx="0" presStyleCnt="3"/>
      <dgm:spPr/>
      <dgm:t>
        <a:bodyPr/>
        <a:lstStyle/>
        <a:p>
          <a:endParaRPr lang="en-US"/>
        </a:p>
      </dgm:t>
    </dgm:pt>
    <dgm:pt modelId="{140B5A1F-A679-4FC5-AB6E-94955D72530B}" type="pres">
      <dgm:prSet presAssocID="{3680ECAB-8E16-4D46-AFBF-C41A0D6DF0F5}" presName="compChildNode" presStyleCnt="0"/>
      <dgm:spPr/>
    </dgm:pt>
    <dgm:pt modelId="{518C2A85-0EBB-46D0-8667-68C0764AD02A}" type="pres">
      <dgm:prSet presAssocID="{3680ECAB-8E16-4D46-AFBF-C41A0D6DF0F5}" presName="theInnerList" presStyleCnt="0"/>
      <dgm:spPr/>
    </dgm:pt>
    <dgm:pt modelId="{742393C2-2993-4D9D-801C-753788FC1E29}" type="pres">
      <dgm:prSet presAssocID="{0EEF7A27-8310-42ED-B893-3ABC01299533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F161F-9819-4C7D-8AA9-9D31B17032B1}" type="pres">
      <dgm:prSet presAssocID="{0EEF7A27-8310-42ED-B893-3ABC01299533}" presName="aSpace2" presStyleCnt="0"/>
      <dgm:spPr/>
    </dgm:pt>
    <dgm:pt modelId="{8EF5FD3B-0236-4500-B71B-5E59DCF568BD}" type="pres">
      <dgm:prSet presAssocID="{3EF8CC80-85AC-4012-A855-0F0867CB23D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AD5A-87A5-4735-B03D-7088E554CCCD}" type="pres">
      <dgm:prSet presAssocID="{3680ECAB-8E16-4D46-AFBF-C41A0D6DF0F5}" presName="aSpace" presStyleCnt="0"/>
      <dgm:spPr/>
    </dgm:pt>
    <dgm:pt modelId="{632A05BE-12EA-45AD-8213-7935321839E4}" type="pres">
      <dgm:prSet presAssocID="{892E19E4-1C3A-4432-BC39-CC9B904AF646}" presName="compNode" presStyleCnt="0"/>
      <dgm:spPr/>
    </dgm:pt>
    <dgm:pt modelId="{71959FC0-D92F-437A-B0D5-8C79DA8F2472}" type="pres">
      <dgm:prSet presAssocID="{892E19E4-1C3A-4432-BC39-CC9B904AF646}" presName="aNode" presStyleLbl="bgShp" presStyleIdx="1" presStyleCnt="3"/>
      <dgm:spPr/>
      <dgm:t>
        <a:bodyPr/>
        <a:lstStyle/>
        <a:p>
          <a:endParaRPr lang="en-US"/>
        </a:p>
      </dgm:t>
    </dgm:pt>
    <dgm:pt modelId="{3CC18E51-DC3D-4D4C-81EC-8C970BD347D5}" type="pres">
      <dgm:prSet presAssocID="{892E19E4-1C3A-4432-BC39-CC9B904AF646}" presName="textNode" presStyleLbl="bgShp" presStyleIdx="1" presStyleCnt="3"/>
      <dgm:spPr/>
      <dgm:t>
        <a:bodyPr/>
        <a:lstStyle/>
        <a:p>
          <a:endParaRPr lang="en-US"/>
        </a:p>
      </dgm:t>
    </dgm:pt>
    <dgm:pt modelId="{B426267F-5B94-43F3-84F2-43B93BE0484B}" type="pres">
      <dgm:prSet presAssocID="{892E19E4-1C3A-4432-BC39-CC9B904AF646}" presName="compChildNode" presStyleCnt="0"/>
      <dgm:spPr/>
    </dgm:pt>
    <dgm:pt modelId="{E4E0200B-4FA1-4E6C-98ED-492C54ABFC32}" type="pres">
      <dgm:prSet presAssocID="{892E19E4-1C3A-4432-BC39-CC9B904AF646}" presName="theInnerList" presStyleCnt="0"/>
      <dgm:spPr/>
    </dgm:pt>
    <dgm:pt modelId="{7A62A9F7-4461-4EE9-9417-97C7EF97133A}" type="pres">
      <dgm:prSet presAssocID="{4E7CFF74-1162-4750-969C-1CE3025104C4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86DC5-4158-4BE5-A6C4-8430F01E4E01}" type="pres">
      <dgm:prSet presAssocID="{4E7CFF74-1162-4750-969C-1CE3025104C4}" presName="aSpace2" presStyleCnt="0"/>
      <dgm:spPr/>
    </dgm:pt>
    <dgm:pt modelId="{9093663A-52F2-4C85-B379-89DEB0A03468}" type="pres">
      <dgm:prSet presAssocID="{DD0C61A2-0189-443B-9FF7-1ABA0750F90D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7F9DB-860C-4AFD-B9DA-874E45A8661E}" type="pres">
      <dgm:prSet presAssocID="{892E19E4-1C3A-4432-BC39-CC9B904AF646}" presName="aSpace" presStyleCnt="0"/>
      <dgm:spPr/>
    </dgm:pt>
    <dgm:pt modelId="{28E0541A-9396-45E8-A548-1E6D22C82A45}" type="pres">
      <dgm:prSet presAssocID="{FFCFC905-1221-45CC-BA30-49A4F3D6638C}" presName="compNode" presStyleCnt="0"/>
      <dgm:spPr/>
    </dgm:pt>
    <dgm:pt modelId="{5BA1DF40-5153-4D5E-B4C0-A2CEADE189D4}" type="pres">
      <dgm:prSet presAssocID="{FFCFC905-1221-45CC-BA30-49A4F3D6638C}" presName="aNode" presStyleLbl="bgShp" presStyleIdx="2" presStyleCnt="3"/>
      <dgm:spPr/>
      <dgm:t>
        <a:bodyPr/>
        <a:lstStyle/>
        <a:p>
          <a:endParaRPr lang="en-US"/>
        </a:p>
      </dgm:t>
    </dgm:pt>
    <dgm:pt modelId="{6BDFB2A3-1E4A-4C9E-801F-3EAA5EBCAD4F}" type="pres">
      <dgm:prSet presAssocID="{FFCFC905-1221-45CC-BA30-49A4F3D6638C}" presName="textNode" presStyleLbl="bgShp" presStyleIdx="2" presStyleCnt="3"/>
      <dgm:spPr/>
      <dgm:t>
        <a:bodyPr/>
        <a:lstStyle/>
        <a:p>
          <a:endParaRPr lang="en-US"/>
        </a:p>
      </dgm:t>
    </dgm:pt>
    <dgm:pt modelId="{19755053-3D36-4DD6-8AA1-0E3E8317D52E}" type="pres">
      <dgm:prSet presAssocID="{FFCFC905-1221-45CC-BA30-49A4F3D6638C}" presName="compChildNode" presStyleCnt="0"/>
      <dgm:spPr/>
    </dgm:pt>
    <dgm:pt modelId="{E1C5CB04-0A4C-4844-829D-54DF36251F8F}" type="pres">
      <dgm:prSet presAssocID="{FFCFC905-1221-45CC-BA30-49A4F3D6638C}" presName="theInnerList" presStyleCnt="0"/>
      <dgm:spPr/>
    </dgm:pt>
    <dgm:pt modelId="{101A198D-B76D-4F17-9E27-FCF2574C984E}" type="pres">
      <dgm:prSet presAssocID="{83D7E6E7-76A5-4D03-83D9-F0198F89C55C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22345E-6F77-4629-9189-BFCB381612D3}" srcId="{84CD950A-CA3C-4893-8C3C-F38ECC64CC6D}" destId="{892E19E4-1C3A-4432-BC39-CC9B904AF646}" srcOrd="1" destOrd="0" parTransId="{1C7BA039-57AD-4627-B0B0-EAB23C2B31E6}" sibTransId="{2143DE3B-F69F-46EC-88C5-51ADFA1918D7}"/>
    <dgm:cxn modelId="{7395FD2D-6BED-4471-8AFF-D5D535EA192B}" type="presOf" srcId="{892E19E4-1C3A-4432-BC39-CC9B904AF646}" destId="{71959FC0-D92F-437A-B0D5-8C79DA8F2472}" srcOrd="0" destOrd="0" presId="urn:microsoft.com/office/officeart/2005/8/layout/lProcess2"/>
    <dgm:cxn modelId="{4B58EE47-0735-4713-80D2-32D0102B0CE4}" srcId="{3680ECAB-8E16-4D46-AFBF-C41A0D6DF0F5}" destId="{0EEF7A27-8310-42ED-B893-3ABC01299533}" srcOrd="0" destOrd="0" parTransId="{F553C351-9E3A-4607-BD4A-935A314432DC}" sibTransId="{7B8E277D-37AD-4391-9191-10754E46AF17}"/>
    <dgm:cxn modelId="{6C91FD6E-E004-4E0D-B79D-47469730C5CD}" type="presOf" srcId="{3680ECAB-8E16-4D46-AFBF-C41A0D6DF0F5}" destId="{52B2AC1B-3D13-4373-A19B-8AFC03BD2E65}" srcOrd="1" destOrd="0" presId="urn:microsoft.com/office/officeart/2005/8/layout/lProcess2"/>
    <dgm:cxn modelId="{2500AD98-6CBA-41D6-8235-FA3A4BD31C55}" type="presOf" srcId="{892E19E4-1C3A-4432-BC39-CC9B904AF646}" destId="{3CC18E51-DC3D-4D4C-81EC-8C970BD347D5}" srcOrd="1" destOrd="0" presId="urn:microsoft.com/office/officeart/2005/8/layout/lProcess2"/>
    <dgm:cxn modelId="{F1106A1F-534F-40E4-9802-106D4B3B9F7E}" type="presOf" srcId="{84CD950A-CA3C-4893-8C3C-F38ECC64CC6D}" destId="{D6A94ABC-5076-4B6A-AE48-9A8B2CECD2CA}" srcOrd="0" destOrd="0" presId="urn:microsoft.com/office/officeart/2005/8/layout/lProcess2"/>
    <dgm:cxn modelId="{0E8342F1-CF87-4C24-BB1F-DA26EBABD93C}" srcId="{892E19E4-1C3A-4432-BC39-CC9B904AF646}" destId="{DD0C61A2-0189-443B-9FF7-1ABA0750F90D}" srcOrd="1" destOrd="0" parTransId="{F5707976-F857-4E2C-8A06-82DE7336C29E}" sibTransId="{40B60F53-BDAF-49AD-A924-44EC9C39820A}"/>
    <dgm:cxn modelId="{74D1FC0A-A224-4954-ADA8-F04994FC116A}" srcId="{84CD950A-CA3C-4893-8C3C-F38ECC64CC6D}" destId="{3680ECAB-8E16-4D46-AFBF-C41A0D6DF0F5}" srcOrd="0" destOrd="0" parTransId="{006D1FD5-74BE-469A-B122-64518A7D0C03}" sibTransId="{691224F4-6F00-4A40-A2A5-5B4D450A8200}"/>
    <dgm:cxn modelId="{57824EBB-76EC-486D-9483-4C4002EE04AB}" type="presOf" srcId="{DD0C61A2-0189-443B-9FF7-1ABA0750F90D}" destId="{9093663A-52F2-4C85-B379-89DEB0A03468}" srcOrd="0" destOrd="0" presId="urn:microsoft.com/office/officeart/2005/8/layout/lProcess2"/>
    <dgm:cxn modelId="{128556D9-94BC-4A12-8372-5440C95BAB3D}" srcId="{FFCFC905-1221-45CC-BA30-49A4F3D6638C}" destId="{83D7E6E7-76A5-4D03-83D9-F0198F89C55C}" srcOrd="0" destOrd="0" parTransId="{94D1F2D1-5526-4416-AFF3-DA40DE5D0EAD}" sibTransId="{08ACDDFC-F339-411D-ADF5-1E4398B28D50}"/>
    <dgm:cxn modelId="{0857810A-63E8-4147-B3DC-1AAE6ED579B7}" type="presOf" srcId="{0EEF7A27-8310-42ED-B893-3ABC01299533}" destId="{742393C2-2993-4D9D-801C-753788FC1E29}" srcOrd="0" destOrd="0" presId="urn:microsoft.com/office/officeart/2005/8/layout/lProcess2"/>
    <dgm:cxn modelId="{29192CA5-433D-465B-8D4B-89BE23D3816B}" type="presOf" srcId="{83D7E6E7-76A5-4D03-83D9-F0198F89C55C}" destId="{101A198D-B76D-4F17-9E27-FCF2574C984E}" srcOrd="0" destOrd="0" presId="urn:microsoft.com/office/officeart/2005/8/layout/lProcess2"/>
    <dgm:cxn modelId="{13C84847-7CDB-4614-865D-A1F1CB978354}" srcId="{84CD950A-CA3C-4893-8C3C-F38ECC64CC6D}" destId="{FFCFC905-1221-45CC-BA30-49A4F3D6638C}" srcOrd="2" destOrd="0" parTransId="{B6F09BF1-8A31-4575-BC01-803A01C66943}" sibTransId="{76B3A487-3CD7-4ED3-88E9-B3800D48E640}"/>
    <dgm:cxn modelId="{4A20ADDA-C89D-4610-AEEB-B6821F695E23}" srcId="{3680ECAB-8E16-4D46-AFBF-C41A0D6DF0F5}" destId="{3EF8CC80-85AC-4012-A855-0F0867CB23D5}" srcOrd="1" destOrd="0" parTransId="{7DB0DABE-D1FA-47E8-81AC-03D825B00F2B}" sibTransId="{EE5CEC72-3F42-4E5C-8B6E-60410549231B}"/>
    <dgm:cxn modelId="{9217FAD5-3D19-4B39-A1F4-3845EBF6D688}" type="presOf" srcId="{3EF8CC80-85AC-4012-A855-0F0867CB23D5}" destId="{8EF5FD3B-0236-4500-B71B-5E59DCF568BD}" srcOrd="0" destOrd="0" presId="urn:microsoft.com/office/officeart/2005/8/layout/lProcess2"/>
    <dgm:cxn modelId="{1E14EBD9-DE82-4D3E-B3E8-38A7A60491F3}" type="presOf" srcId="{4E7CFF74-1162-4750-969C-1CE3025104C4}" destId="{7A62A9F7-4461-4EE9-9417-97C7EF97133A}" srcOrd="0" destOrd="0" presId="urn:microsoft.com/office/officeart/2005/8/layout/lProcess2"/>
    <dgm:cxn modelId="{E69A5A3B-63ED-44E8-8308-676DB80BE132}" type="presOf" srcId="{3680ECAB-8E16-4D46-AFBF-C41A0D6DF0F5}" destId="{65A19A82-A942-41F1-A423-A2170BF18047}" srcOrd="0" destOrd="0" presId="urn:microsoft.com/office/officeart/2005/8/layout/lProcess2"/>
    <dgm:cxn modelId="{5ED7202B-4F1D-492D-89B6-B734008FC421}" srcId="{892E19E4-1C3A-4432-BC39-CC9B904AF646}" destId="{4E7CFF74-1162-4750-969C-1CE3025104C4}" srcOrd="0" destOrd="0" parTransId="{ECD83D58-8624-495F-9865-DB5D2ACD7EC2}" sibTransId="{1A449212-59EE-44C1-8081-EB257BC1F74B}"/>
    <dgm:cxn modelId="{EFA896C0-DCDE-4B5A-BBC6-F4BAFCB282E4}" type="presOf" srcId="{FFCFC905-1221-45CC-BA30-49A4F3D6638C}" destId="{6BDFB2A3-1E4A-4C9E-801F-3EAA5EBCAD4F}" srcOrd="1" destOrd="0" presId="urn:microsoft.com/office/officeart/2005/8/layout/lProcess2"/>
    <dgm:cxn modelId="{41CDECA1-CB8A-45F1-A1DE-476536FC4BEB}" type="presOf" srcId="{FFCFC905-1221-45CC-BA30-49A4F3D6638C}" destId="{5BA1DF40-5153-4D5E-B4C0-A2CEADE189D4}" srcOrd="0" destOrd="0" presId="urn:microsoft.com/office/officeart/2005/8/layout/lProcess2"/>
    <dgm:cxn modelId="{E2A6C738-B832-4526-A570-EF919B237FE5}" type="presParOf" srcId="{D6A94ABC-5076-4B6A-AE48-9A8B2CECD2CA}" destId="{218D7A39-0AE0-4402-B1CF-23E113BE2B14}" srcOrd="0" destOrd="0" presId="urn:microsoft.com/office/officeart/2005/8/layout/lProcess2"/>
    <dgm:cxn modelId="{E5E148E5-D547-4856-B1EC-E7410E3CFAAA}" type="presParOf" srcId="{218D7A39-0AE0-4402-B1CF-23E113BE2B14}" destId="{65A19A82-A942-41F1-A423-A2170BF18047}" srcOrd="0" destOrd="0" presId="urn:microsoft.com/office/officeart/2005/8/layout/lProcess2"/>
    <dgm:cxn modelId="{0884F665-013C-4448-B4AD-8E11E6003FCA}" type="presParOf" srcId="{218D7A39-0AE0-4402-B1CF-23E113BE2B14}" destId="{52B2AC1B-3D13-4373-A19B-8AFC03BD2E65}" srcOrd="1" destOrd="0" presId="urn:microsoft.com/office/officeart/2005/8/layout/lProcess2"/>
    <dgm:cxn modelId="{DA6E1AA9-9090-4CEA-AD85-326DA58DA60B}" type="presParOf" srcId="{218D7A39-0AE0-4402-B1CF-23E113BE2B14}" destId="{140B5A1F-A679-4FC5-AB6E-94955D72530B}" srcOrd="2" destOrd="0" presId="urn:microsoft.com/office/officeart/2005/8/layout/lProcess2"/>
    <dgm:cxn modelId="{7476F8CA-1841-4539-8034-BF345491D0FE}" type="presParOf" srcId="{140B5A1F-A679-4FC5-AB6E-94955D72530B}" destId="{518C2A85-0EBB-46D0-8667-68C0764AD02A}" srcOrd="0" destOrd="0" presId="urn:microsoft.com/office/officeart/2005/8/layout/lProcess2"/>
    <dgm:cxn modelId="{22883824-2FAB-403C-8372-D32DEED186A8}" type="presParOf" srcId="{518C2A85-0EBB-46D0-8667-68C0764AD02A}" destId="{742393C2-2993-4D9D-801C-753788FC1E29}" srcOrd="0" destOrd="0" presId="urn:microsoft.com/office/officeart/2005/8/layout/lProcess2"/>
    <dgm:cxn modelId="{913C98A4-1309-4026-8E9F-2387BBB00B73}" type="presParOf" srcId="{518C2A85-0EBB-46D0-8667-68C0764AD02A}" destId="{A6BF161F-9819-4C7D-8AA9-9D31B17032B1}" srcOrd="1" destOrd="0" presId="urn:microsoft.com/office/officeart/2005/8/layout/lProcess2"/>
    <dgm:cxn modelId="{9528BB21-2EC4-4130-A837-0BC9AC2AF72A}" type="presParOf" srcId="{518C2A85-0EBB-46D0-8667-68C0764AD02A}" destId="{8EF5FD3B-0236-4500-B71B-5E59DCF568BD}" srcOrd="2" destOrd="0" presId="urn:microsoft.com/office/officeart/2005/8/layout/lProcess2"/>
    <dgm:cxn modelId="{9DFB83A2-19DC-4457-9A90-95BC6291B9F6}" type="presParOf" srcId="{D6A94ABC-5076-4B6A-AE48-9A8B2CECD2CA}" destId="{B92DAD5A-87A5-4735-B03D-7088E554CCCD}" srcOrd="1" destOrd="0" presId="urn:microsoft.com/office/officeart/2005/8/layout/lProcess2"/>
    <dgm:cxn modelId="{C071E773-A2E7-479C-AB48-9BA322A31815}" type="presParOf" srcId="{D6A94ABC-5076-4B6A-AE48-9A8B2CECD2CA}" destId="{632A05BE-12EA-45AD-8213-7935321839E4}" srcOrd="2" destOrd="0" presId="urn:microsoft.com/office/officeart/2005/8/layout/lProcess2"/>
    <dgm:cxn modelId="{2056E2C4-75E2-4FB6-BDA7-7285DDF1EC25}" type="presParOf" srcId="{632A05BE-12EA-45AD-8213-7935321839E4}" destId="{71959FC0-D92F-437A-B0D5-8C79DA8F2472}" srcOrd="0" destOrd="0" presId="urn:microsoft.com/office/officeart/2005/8/layout/lProcess2"/>
    <dgm:cxn modelId="{FDEDD486-3EA3-4841-A295-52CBB8FDC30A}" type="presParOf" srcId="{632A05BE-12EA-45AD-8213-7935321839E4}" destId="{3CC18E51-DC3D-4D4C-81EC-8C970BD347D5}" srcOrd="1" destOrd="0" presId="urn:microsoft.com/office/officeart/2005/8/layout/lProcess2"/>
    <dgm:cxn modelId="{7B1EDCB1-C880-422C-BF26-BD7A2453C073}" type="presParOf" srcId="{632A05BE-12EA-45AD-8213-7935321839E4}" destId="{B426267F-5B94-43F3-84F2-43B93BE0484B}" srcOrd="2" destOrd="0" presId="urn:microsoft.com/office/officeart/2005/8/layout/lProcess2"/>
    <dgm:cxn modelId="{28A0FD62-136E-4304-B526-1EADA4059E69}" type="presParOf" srcId="{B426267F-5B94-43F3-84F2-43B93BE0484B}" destId="{E4E0200B-4FA1-4E6C-98ED-492C54ABFC32}" srcOrd="0" destOrd="0" presId="urn:microsoft.com/office/officeart/2005/8/layout/lProcess2"/>
    <dgm:cxn modelId="{9574F8A1-1E32-40FF-978C-0F5BD176DF59}" type="presParOf" srcId="{E4E0200B-4FA1-4E6C-98ED-492C54ABFC32}" destId="{7A62A9F7-4461-4EE9-9417-97C7EF97133A}" srcOrd="0" destOrd="0" presId="urn:microsoft.com/office/officeart/2005/8/layout/lProcess2"/>
    <dgm:cxn modelId="{BD83430C-7FF2-44A2-A103-3253F441687B}" type="presParOf" srcId="{E4E0200B-4FA1-4E6C-98ED-492C54ABFC32}" destId="{B5A86DC5-4158-4BE5-A6C4-8430F01E4E01}" srcOrd="1" destOrd="0" presId="urn:microsoft.com/office/officeart/2005/8/layout/lProcess2"/>
    <dgm:cxn modelId="{AE4E3E1D-A519-422E-AA11-89C2DDBA56FE}" type="presParOf" srcId="{E4E0200B-4FA1-4E6C-98ED-492C54ABFC32}" destId="{9093663A-52F2-4C85-B379-89DEB0A03468}" srcOrd="2" destOrd="0" presId="urn:microsoft.com/office/officeart/2005/8/layout/lProcess2"/>
    <dgm:cxn modelId="{78883F94-EABF-4FE7-B5DD-E855AB19B740}" type="presParOf" srcId="{D6A94ABC-5076-4B6A-AE48-9A8B2CECD2CA}" destId="{4A37F9DB-860C-4AFD-B9DA-874E45A8661E}" srcOrd="3" destOrd="0" presId="urn:microsoft.com/office/officeart/2005/8/layout/lProcess2"/>
    <dgm:cxn modelId="{531777E5-AE98-45AE-8F0C-84572D848938}" type="presParOf" srcId="{D6A94ABC-5076-4B6A-AE48-9A8B2CECD2CA}" destId="{28E0541A-9396-45E8-A548-1E6D22C82A45}" srcOrd="4" destOrd="0" presId="urn:microsoft.com/office/officeart/2005/8/layout/lProcess2"/>
    <dgm:cxn modelId="{E58DD926-3E40-4D6E-BC9A-12CE28A90AB9}" type="presParOf" srcId="{28E0541A-9396-45E8-A548-1E6D22C82A45}" destId="{5BA1DF40-5153-4D5E-B4C0-A2CEADE189D4}" srcOrd="0" destOrd="0" presId="urn:microsoft.com/office/officeart/2005/8/layout/lProcess2"/>
    <dgm:cxn modelId="{F72074BA-D5B3-4DF3-AA9B-D57213C531D4}" type="presParOf" srcId="{28E0541A-9396-45E8-A548-1E6D22C82A45}" destId="{6BDFB2A3-1E4A-4C9E-801F-3EAA5EBCAD4F}" srcOrd="1" destOrd="0" presId="urn:microsoft.com/office/officeart/2005/8/layout/lProcess2"/>
    <dgm:cxn modelId="{E01F7A10-85C5-4CC2-83D6-CA4D835CD5A0}" type="presParOf" srcId="{28E0541A-9396-45E8-A548-1E6D22C82A45}" destId="{19755053-3D36-4DD6-8AA1-0E3E8317D52E}" srcOrd="2" destOrd="0" presId="urn:microsoft.com/office/officeart/2005/8/layout/lProcess2"/>
    <dgm:cxn modelId="{8CBC2907-9D09-4A60-9944-275F9A701B63}" type="presParOf" srcId="{19755053-3D36-4DD6-8AA1-0E3E8317D52E}" destId="{E1C5CB04-0A4C-4844-829D-54DF36251F8F}" srcOrd="0" destOrd="0" presId="urn:microsoft.com/office/officeart/2005/8/layout/lProcess2"/>
    <dgm:cxn modelId="{2E14A157-A284-4E1C-8EA4-8A02E7CD60D5}" type="presParOf" srcId="{E1C5CB04-0A4C-4844-829D-54DF36251F8F}" destId="{101A198D-B76D-4F17-9E27-FCF2574C984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A85CC-A7DF-4174-BF95-76E945760169}">
      <dgm:prSet/>
      <dgm:spPr/>
      <dgm:t>
        <a:bodyPr/>
        <a:lstStyle/>
        <a:p>
          <a:r>
            <a:rPr lang="en-US" dirty="0" smtClean="0"/>
            <a:t>Architectural context diagrams</a:t>
          </a:r>
          <a:endParaRPr lang="en-US" dirty="0"/>
        </a:p>
      </dgm:t>
    </dgm:pt>
    <dgm:pt modelId="{4D058591-798D-4A85-8204-9109F49726A6}" type="parTrans" cxnId="{9D064698-8153-4290-8A0F-FF667769C06F}">
      <dgm:prSet/>
      <dgm:spPr/>
    </dgm:pt>
    <dgm:pt modelId="{F057FAC1-6E57-41BF-AA19-66712D2DE70A}" type="sibTrans" cxnId="{9D064698-8153-4290-8A0F-FF667769C06F}">
      <dgm:prSet/>
      <dgm:spPr/>
    </dgm:pt>
    <dgm:pt modelId="{EB6C0651-81C4-445A-A1CA-21FCD751BEF1}">
      <dgm:prSet/>
      <dgm:spPr/>
      <dgm:t>
        <a:bodyPr/>
        <a:lstStyle/>
        <a:p>
          <a:r>
            <a:rPr lang="en-US" dirty="0" smtClean="0"/>
            <a:t>Model how software interacts with external entities</a:t>
          </a:r>
          <a:endParaRPr lang="en-US" dirty="0"/>
        </a:p>
      </dgm:t>
    </dgm:pt>
    <dgm:pt modelId="{55AD6ABA-A11A-4D5B-A6DB-8C0DECB4E5DB}" type="parTrans" cxnId="{55BC8847-72F8-4799-8420-1457B624A023}">
      <dgm:prSet/>
      <dgm:spPr/>
    </dgm:pt>
    <dgm:pt modelId="{15358288-4711-40A6-86DF-CF92DB64F072}" type="sibTrans" cxnId="{55BC8847-72F8-4799-8420-1457B624A023}">
      <dgm:prSet/>
      <dgm:spPr/>
    </dgm:pt>
    <dgm:pt modelId="{1EB70C48-6667-4CE1-8130-B4C7C850BAA2}">
      <dgm:prSet/>
      <dgm:spPr/>
      <dgm:t>
        <a:bodyPr/>
        <a:lstStyle/>
        <a:p>
          <a:r>
            <a:rPr lang="en-US" dirty="0" smtClean="0"/>
            <a:t>Archetypes</a:t>
          </a:r>
          <a:endParaRPr lang="en-US" dirty="0"/>
        </a:p>
      </dgm:t>
    </dgm:pt>
    <dgm:pt modelId="{E3F12178-E1A2-4125-8133-6D1FCFF7B5D6}" type="parTrans" cxnId="{ED85BD00-BC43-4B69-AACD-0ED95A180F63}">
      <dgm:prSet/>
      <dgm:spPr/>
    </dgm:pt>
    <dgm:pt modelId="{17764134-F66D-4B6A-BCFB-7E4E4EB1571C}" type="sibTrans" cxnId="{ED85BD00-BC43-4B69-AACD-0ED95A180F63}">
      <dgm:prSet/>
      <dgm:spPr/>
    </dgm:pt>
    <dgm:pt modelId="{FE668D12-01F1-447C-9C10-9F253D79C0F8}">
      <dgm:prSet/>
      <dgm:spPr/>
      <dgm:t>
        <a:bodyPr/>
        <a:lstStyle/>
        <a:p>
          <a:r>
            <a:rPr lang="en-US" dirty="0" smtClean="0"/>
            <a:t>Are classes or patterns that represent an abstraction critical to the system</a:t>
          </a:r>
          <a:endParaRPr lang="en-US" dirty="0"/>
        </a:p>
      </dgm:t>
    </dgm:pt>
    <dgm:pt modelId="{A36C4F4F-8039-4A8A-9526-24AB2C093CC4}" type="parTrans" cxnId="{33DD09DB-7D54-401D-AE9C-9D8E3F030503}">
      <dgm:prSet/>
      <dgm:spPr/>
    </dgm:pt>
    <dgm:pt modelId="{4FDE21D1-06E8-44FB-99EA-DBC44EDC0DE9}" type="sibTrans" cxnId="{33DD09DB-7D54-401D-AE9C-9D8E3F030503}">
      <dgm:prSet/>
      <dgm:spPr/>
    </dgm:pt>
    <dgm:pt modelId="{94D0912D-4629-49BE-B0A7-B43A98A18904}">
      <dgm:prSet/>
      <dgm:spPr/>
      <dgm:t>
        <a:bodyPr/>
        <a:lstStyle/>
        <a:p>
          <a:r>
            <a:rPr lang="en-US" dirty="0" smtClean="0"/>
            <a:t>Architectural components </a:t>
          </a:r>
          <a:endParaRPr lang="en-US" dirty="0"/>
        </a:p>
      </dgm:t>
    </dgm:pt>
    <dgm:pt modelId="{DF319D7F-59C6-4F95-8A4D-1CDB22240D83}" type="parTrans" cxnId="{2347874D-318A-4FD1-ABFB-CD3A80A01F7A}">
      <dgm:prSet/>
      <dgm:spPr/>
    </dgm:pt>
    <dgm:pt modelId="{E6358282-BBF1-428A-BF22-B7582D74322F}" type="sibTrans" cxnId="{2347874D-318A-4FD1-ABFB-CD3A80A01F7A}">
      <dgm:prSet/>
      <dgm:spPr/>
    </dgm:pt>
    <dgm:pt modelId="{299F06F8-5631-4E77-94D5-8EC753D60511}">
      <dgm:prSet/>
      <dgm:spPr/>
      <dgm:t>
        <a:bodyPr/>
        <a:lstStyle/>
        <a:p>
          <a:r>
            <a:rPr lang="en-US" dirty="0" smtClean="0"/>
            <a:t>Are derived from the application domain, the infrastructure, and the interface </a:t>
          </a:r>
          <a:endParaRPr lang="en-US" dirty="0"/>
        </a:p>
      </dgm:t>
    </dgm:pt>
    <dgm:pt modelId="{440F475B-CCB0-4412-89E5-1748029C83A2}" type="parTrans" cxnId="{E61A92D8-C002-4E11-B5D5-8044C564E5B7}">
      <dgm:prSet/>
      <dgm:spPr/>
    </dgm:pt>
    <dgm:pt modelId="{2B8FFDE2-C9D1-489A-913F-1C674335A2B6}" type="sibTrans" cxnId="{E61A92D8-C002-4E11-B5D5-8044C564E5B7}">
      <dgm:prSet/>
      <dgm:spPr/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094A0E-93CF-4B8D-99EA-E1DBB5E23CD8}" type="pres">
      <dgm:prSet presAssocID="{8BDA85CC-A7DF-4174-BF95-76E945760169}" presName="compNode" presStyleCnt="0"/>
      <dgm:spPr/>
    </dgm:pt>
    <dgm:pt modelId="{BE9F046A-B0AD-44F8-A3D3-A0345988A2E1}" type="pres">
      <dgm:prSet presAssocID="{8BDA85CC-A7DF-4174-BF95-76E945760169}" presName="aNode" presStyleLbl="bgShp" presStyleIdx="0" presStyleCnt="3"/>
      <dgm:spPr/>
      <dgm:t>
        <a:bodyPr/>
        <a:lstStyle/>
        <a:p>
          <a:endParaRPr lang="en-US"/>
        </a:p>
      </dgm:t>
    </dgm:pt>
    <dgm:pt modelId="{741532E6-0B3A-4400-A0AA-4A20BEA0C7EF}" type="pres">
      <dgm:prSet presAssocID="{8BDA85CC-A7DF-4174-BF95-76E945760169}" presName="textNode" presStyleLbl="bgShp" presStyleIdx="0" presStyleCnt="3"/>
      <dgm:spPr/>
      <dgm:t>
        <a:bodyPr/>
        <a:lstStyle/>
        <a:p>
          <a:endParaRPr lang="en-US"/>
        </a:p>
      </dgm:t>
    </dgm:pt>
    <dgm:pt modelId="{30D895B1-0D97-4AC5-8B6C-CA07E8AC5AF8}" type="pres">
      <dgm:prSet presAssocID="{8BDA85CC-A7DF-4174-BF95-76E945760169}" presName="compChildNode" presStyleCnt="0"/>
      <dgm:spPr/>
    </dgm:pt>
    <dgm:pt modelId="{44BFDFDA-843E-4503-A5FA-A743FEE452E8}" type="pres">
      <dgm:prSet presAssocID="{8BDA85CC-A7DF-4174-BF95-76E945760169}" presName="theInnerList" presStyleCnt="0"/>
      <dgm:spPr/>
    </dgm:pt>
    <dgm:pt modelId="{AA702BD9-C1B8-4F56-92ED-77C4B3657641}" type="pres">
      <dgm:prSet presAssocID="{EB6C0651-81C4-445A-A1CA-21FCD751BEF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B538B-13A2-415A-AB21-F5952AA6B583}" type="pres">
      <dgm:prSet presAssocID="{8BDA85CC-A7DF-4174-BF95-76E945760169}" presName="aSpace" presStyleCnt="0"/>
      <dgm:spPr/>
    </dgm:pt>
    <dgm:pt modelId="{65159C8F-9FC0-448B-A73C-182E10EA9CDF}" type="pres">
      <dgm:prSet presAssocID="{1EB70C48-6667-4CE1-8130-B4C7C850BAA2}" presName="compNode" presStyleCnt="0"/>
      <dgm:spPr/>
    </dgm:pt>
    <dgm:pt modelId="{A89BB661-18BD-4E94-8DE3-F935B6163518}" type="pres">
      <dgm:prSet presAssocID="{1EB70C48-6667-4CE1-8130-B4C7C850BAA2}" presName="aNode" presStyleLbl="bgShp" presStyleIdx="1" presStyleCnt="3"/>
      <dgm:spPr/>
      <dgm:t>
        <a:bodyPr/>
        <a:lstStyle/>
        <a:p>
          <a:endParaRPr lang="en-US"/>
        </a:p>
      </dgm:t>
    </dgm:pt>
    <dgm:pt modelId="{1729A68B-F7DA-413D-A0BE-99A0CAF3C8B3}" type="pres">
      <dgm:prSet presAssocID="{1EB70C48-6667-4CE1-8130-B4C7C850BAA2}" presName="textNode" presStyleLbl="bgShp" presStyleIdx="1" presStyleCnt="3"/>
      <dgm:spPr/>
      <dgm:t>
        <a:bodyPr/>
        <a:lstStyle/>
        <a:p>
          <a:endParaRPr lang="en-US"/>
        </a:p>
      </dgm:t>
    </dgm:pt>
    <dgm:pt modelId="{F4492B8B-D01F-4F87-AD01-7E1A030D3BCE}" type="pres">
      <dgm:prSet presAssocID="{1EB70C48-6667-4CE1-8130-B4C7C850BAA2}" presName="compChildNode" presStyleCnt="0"/>
      <dgm:spPr/>
    </dgm:pt>
    <dgm:pt modelId="{4B67BAAF-F5C4-403B-8842-FD3117B0BDCB}" type="pres">
      <dgm:prSet presAssocID="{1EB70C48-6667-4CE1-8130-B4C7C850BAA2}" presName="theInnerList" presStyleCnt="0"/>
      <dgm:spPr/>
    </dgm:pt>
    <dgm:pt modelId="{DC815AE4-A838-48E4-B67A-B4DBB5F34B4F}" type="pres">
      <dgm:prSet presAssocID="{FE668D12-01F1-447C-9C10-9F253D79C0F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5DA9F-B335-4494-AE71-D5F8C8E03AAC}" type="pres">
      <dgm:prSet presAssocID="{1EB70C48-6667-4CE1-8130-B4C7C850BAA2}" presName="aSpace" presStyleCnt="0"/>
      <dgm:spPr/>
    </dgm:pt>
    <dgm:pt modelId="{FDC7B42C-9183-4E99-8EB6-971F567ECAC3}" type="pres">
      <dgm:prSet presAssocID="{94D0912D-4629-49BE-B0A7-B43A98A18904}" presName="compNode" presStyleCnt="0"/>
      <dgm:spPr/>
    </dgm:pt>
    <dgm:pt modelId="{96D6CA92-5067-4E33-AA93-775623F6013D}" type="pres">
      <dgm:prSet presAssocID="{94D0912D-4629-49BE-B0A7-B43A98A18904}" presName="aNode" presStyleLbl="bgShp" presStyleIdx="2" presStyleCnt="3"/>
      <dgm:spPr/>
      <dgm:t>
        <a:bodyPr/>
        <a:lstStyle/>
        <a:p>
          <a:endParaRPr lang="en-US"/>
        </a:p>
      </dgm:t>
    </dgm:pt>
    <dgm:pt modelId="{27F76617-6ECC-459C-BD24-A76805C7FD57}" type="pres">
      <dgm:prSet presAssocID="{94D0912D-4629-49BE-B0A7-B43A98A18904}" presName="textNode" presStyleLbl="bgShp" presStyleIdx="2" presStyleCnt="3"/>
      <dgm:spPr/>
      <dgm:t>
        <a:bodyPr/>
        <a:lstStyle/>
        <a:p>
          <a:endParaRPr lang="en-US"/>
        </a:p>
      </dgm:t>
    </dgm:pt>
    <dgm:pt modelId="{FDC74D5B-77B2-4CE9-9123-E079F1461043}" type="pres">
      <dgm:prSet presAssocID="{94D0912D-4629-49BE-B0A7-B43A98A18904}" presName="compChildNode" presStyleCnt="0"/>
      <dgm:spPr/>
    </dgm:pt>
    <dgm:pt modelId="{5CB8A56C-EA4A-4F52-858B-B36A30F31CC9}" type="pres">
      <dgm:prSet presAssocID="{94D0912D-4629-49BE-B0A7-B43A98A18904}" presName="theInnerList" presStyleCnt="0"/>
      <dgm:spPr/>
    </dgm:pt>
    <dgm:pt modelId="{6B94DF8D-AACB-4201-BD87-3DFA7D095496}" type="pres">
      <dgm:prSet presAssocID="{299F06F8-5631-4E77-94D5-8EC753D6051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C8847-72F8-4799-8420-1457B624A023}" srcId="{8BDA85CC-A7DF-4174-BF95-76E945760169}" destId="{EB6C0651-81C4-445A-A1CA-21FCD751BEF1}" srcOrd="0" destOrd="0" parTransId="{55AD6ABA-A11A-4D5B-A6DB-8C0DECB4E5DB}" sibTransId="{15358288-4711-40A6-86DF-CF92DB64F072}"/>
    <dgm:cxn modelId="{CE2309EE-DCB4-418E-BB48-2AF940A777DF}" type="presOf" srcId="{8BDA85CC-A7DF-4174-BF95-76E945760169}" destId="{741532E6-0B3A-4400-A0AA-4A20BEA0C7EF}" srcOrd="1" destOrd="0" presId="urn:microsoft.com/office/officeart/2005/8/layout/lProcess2"/>
    <dgm:cxn modelId="{52630818-3121-4F1B-A69C-6C61B4BE99AD}" type="presOf" srcId="{1EB70C48-6667-4CE1-8130-B4C7C850BAA2}" destId="{A89BB661-18BD-4E94-8DE3-F935B6163518}" srcOrd="0" destOrd="0" presId="urn:microsoft.com/office/officeart/2005/8/layout/lProcess2"/>
    <dgm:cxn modelId="{08B92E6F-2CF5-48B5-8576-5371C24A0856}" type="presOf" srcId="{94D0912D-4629-49BE-B0A7-B43A98A18904}" destId="{27F76617-6ECC-459C-BD24-A76805C7FD57}" srcOrd="1" destOrd="0" presId="urn:microsoft.com/office/officeart/2005/8/layout/lProcess2"/>
    <dgm:cxn modelId="{2C707CD0-3407-4F1B-B8B1-3F5121A96B8D}" type="presOf" srcId="{94D0912D-4629-49BE-B0A7-B43A98A18904}" destId="{96D6CA92-5067-4E33-AA93-775623F6013D}" srcOrd="0" destOrd="0" presId="urn:microsoft.com/office/officeart/2005/8/layout/lProcess2"/>
    <dgm:cxn modelId="{583055E2-EFFC-4875-8540-CEEDBBB3319D}" type="presOf" srcId="{299F06F8-5631-4E77-94D5-8EC753D60511}" destId="{6B94DF8D-AACB-4201-BD87-3DFA7D095496}" srcOrd="0" destOrd="0" presId="urn:microsoft.com/office/officeart/2005/8/layout/lProcess2"/>
    <dgm:cxn modelId="{EB699942-DB28-467B-A72F-2B1EA63C0D44}" type="presOf" srcId="{EB6C0651-81C4-445A-A1CA-21FCD751BEF1}" destId="{AA702BD9-C1B8-4F56-92ED-77C4B3657641}" srcOrd="0" destOrd="0" presId="urn:microsoft.com/office/officeart/2005/8/layout/lProcess2"/>
    <dgm:cxn modelId="{ED85BD00-BC43-4B69-AACD-0ED95A180F63}" srcId="{84CD950A-CA3C-4893-8C3C-F38ECC64CC6D}" destId="{1EB70C48-6667-4CE1-8130-B4C7C850BAA2}" srcOrd="1" destOrd="0" parTransId="{E3F12178-E1A2-4125-8133-6D1FCFF7B5D6}" sibTransId="{17764134-F66D-4B6A-BCFB-7E4E4EB1571C}"/>
    <dgm:cxn modelId="{BFFF3C89-0562-43DF-868B-B1604A83312A}" type="presOf" srcId="{8BDA85CC-A7DF-4174-BF95-76E945760169}" destId="{BE9F046A-B0AD-44F8-A3D3-A0345988A2E1}" srcOrd="0" destOrd="0" presId="urn:microsoft.com/office/officeart/2005/8/layout/lProcess2"/>
    <dgm:cxn modelId="{2347874D-318A-4FD1-ABFB-CD3A80A01F7A}" srcId="{84CD950A-CA3C-4893-8C3C-F38ECC64CC6D}" destId="{94D0912D-4629-49BE-B0A7-B43A98A18904}" srcOrd="2" destOrd="0" parTransId="{DF319D7F-59C6-4F95-8A4D-1CDB22240D83}" sibTransId="{E6358282-BBF1-428A-BF22-B7582D74322F}"/>
    <dgm:cxn modelId="{9D064698-8153-4290-8A0F-FF667769C06F}" srcId="{84CD950A-CA3C-4893-8C3C-F38ECC64CC6D}" destId="{8BDA85CC-A7DF-4174-BF95-76E945760169}" srcOrd="0" destOrd="0" parTransId="{4D058591-798D-4A85-8204-9109F49726A6}" sibTransId="{F057FAC1-6E57-41BF-AA19-66712D2DE70A}"/>
    <dgm:cxn modelId="{33DD09DB-7D54-401D-AE9C-9D8E3F030503}" srcId="{1EB70C48-6667-4CE1-8130-B4C7C850BAA2}" destId="{FE668D12-01F1-447C-9C10-9F253D79C0F8}" srcOrd="0" destOrd="0" parTransId="{A36C4F4F-8039-4A8A-9526-24AB2C093CC4}" sibTransId="{4FDE21D1-06E8-44FB-99EA-DBC44EDC0DE9}"/>
    <dgm:cxn modelId="{F8042059-0CC7-4384-B362-FCC77625EC63}" type="presOf" srcId="{FE668D12-01F1-447C-9C10-9F253D79C0F8}" destId="{DC815AE4-A838-48E4-B67A-B4DBB5F34B4F}" srcOrd="0" destOrd="0" presId="urn:microsoft.com/office/officeart/2005/8/layout/lProcess2"/>
    <dgm:cxn modelId="{E61A92D8-C002-4E11-B5D5-8044C564E5B7}" srcId="{94D0912D-4629-49BE-B0A7-B43A98A18904}" destId="{299F06F8-5631-4E77-94D5-8EC753D60511}" srcOrd="0" destOrd="0" parTransId="{440F475B-CCB0-4412-89E5-1748029C83A2}" sibTransId="{2B8FFDE2-C9D1-489A-913F-1C674335A2B6}"/>
    <dgm:cxn modelId="{D6951C87-6013-454C-94D8-54BB05581783}" type="presOf" srcId="{84CD950A-CA3C-4893-8C3C-F38ECC64CC6D}" destId="{D6A94ABC-5076-4B6A-AE48-9A8B2CECD2CA}" srcOrd="0" destOrd="0" presId="urn:microsoft.com/office/officeart/2005/8/layout/lProcess2"/>
    <dgm:cxn modelId="{D5F6FE95-F0B3-4EC9-9BA9-EEF94A1A308B}" type="presOf" srcId="{1EB70C48-6667-4CE1-8130-B4C7C850BAA2}" destId="{1729A68B-F7DA-413D-A0BE-99A0CAF3C8B3}" srcOrd="1" destOrd="0" presId="urn:microsoft.com/office/officeart/2005/8/layout/lProcess2"/>
    <dgm:cxn modelId="{8E0FDE9A-76F1-40C5-94CA-411F5CF33FFD}" type="presParOf" srcId="{D6A94ABC-5076-4B6A-AE48-9A8B2CECD2CA}" destId="{D3094A0E-93CF-4B8D-99EA-E1DBB5E23CD8}" srcOrd="0" destOrd="0" presId="urn:microsoft.com/office/officeart/2005/8/layout/lProcess2"/>
    <dgm:cxn modelId="{CE6C1CDB-2092-4FB5-8EB1-7FC69D6D32A6}" type="presParOf" srcId="{D3094A0E-93CF-4B8D-99EA-E1DBB5E23CD8}" destId="{BE9F046A-B0AD-44F8-A3D3-A0345988A2E1}" srcOrd="0" destOrd="0" presId="urn:microsoft.com/office/officeart/2005/8/layout/lProcess2"/>
    <dgm:cxn modelId="{F86856C3-A9E8-405C-A2F1-72D48A50948D}" type="presParOf" srcId="{D3094A0E-93CF-4B8D-99EA-E1DBB5E23CD8}" destId="{741532E6-0B3A-4400-A0AA-4A20BEA0C7EF}" srcOrd="1" destOrd="0" presId="urn:microsoft.com/office/officeart/2005/8/layout/lProcess2"/>
    <dgm:cxn modelId="{8358C6D6-0BED-4BEE-97B5-EBD43F9F13CF}" type="presParOf" srcId="{D3094A0E-93CF-4B8D-99EA-E1DBB5E23CD8}" destId="{30D895B1-0D97-4AC5-8B6C-CA07E8AC5AF8}" srcOrd="2" destOrd="0" presId="urn:microsoft.com/office/officeart/2005/8/layout/lProcess2"/>
    <dgm:cxn modelId="{5AE7BFF7-55DA-4837-AA1E-C53636BA16CF}" type="presParOf" srcId="{30D895B1-0D97-4AC5-8B6C-CA07E8AC5AF8}" destId="{44BFDFDA-843E-4503-A5FA-A743FEE452E8}" srcOrd="0" destOrd="0" presId="urn:microsoft.com/office/officeart/2005/8/layout/lProcess2"/>
    <dgm:cxn modelId="{77CC92B4-753B-4F4A-9B8C-7214F1C9172F}" type="presParOf" srcId="{44BFDFDA-843E-4503-A5FA-A743FEE452E8}" destId="{AA702BD9-C1B8-4F56-92ED-77C4B3657641}" srcOrd="0" destOrd="0" presId="urn:microsoft.com/office/officeart/2005/8/layout/lProcess2"/>
    <dgm:cxn modelId="{B3672105-8F2F-4D02-AB1E-6FE63D2EB4AF}" type="presParOf" srcId="{D6A94ABC-5076-4B6A-AE48-9A8B2CECD2CA}" destId="{C4BB538B-13A2-415A-AB21-F5952AA6B583}" srcOrd="1" destOrd="0" presId="urn:microsoft.com/office/officeart/2005/8/layout/lProcess2"/>
    <dgm:cxn modelId="{EAC13707-7579-477A-B6BE-AC5184571734}" type="presParOf" srcId="{D6A94ABC-5076-4B6A-AE48-9A8B2CECD2CA}" destId="{65159C8F-9FC0-448B-A73C-182E10EA9CDF}" srcOrd="2" destOrd="0" presId="urn:microsoft.com/office/officeart/2005/8/layout/lProcess2"/>
    <dgm:cxn modelId="{99D09212-222F-4C07-8141-DDA04098E085}" type="presParOf" srcId="{65159C8F-9FC0-448B-A73C-182E10EA9CDF}" destId="{A89BB661-18BD-4E94-8DE3-F935B6163518}" srcOrd="0" destOrd="0" presId="urn:microsoft.com/office/officeart/2005/8/layout/lProcess2"/>
    <dgm:cxn modelId="{6CC437BA-1D6C-4472-865E-62DF44D2D117}" type="presParOf" srcId="{65159C8F-9FC0-448B-A73C-182E10EA9CDF}" destId="{1729A68B-F7DA-413D-A0BE-99A0CAF3C8B3}" srcOrd="1" destOrd="0" presId="urn:microsoft.com/office/officeart/2005/8/layout/lProcess2"/>
    <dgm:cxn modelId="{757FAD7A-5139-4C9C-AEE5-FD7B5B13273D}" type="presParOf" srcId="{65159C8F-9FC0-448B-A73C-182E10EA9CDF}" destId="{F4492B8B-D01F-4F87-AD01-7E1A030D3BCE}" srcOrd="2" destOrd="0" presId="urn:microsoft.com/office/officeart/2005/8/layout/lProcess2"/>
    <dgm:cxn modelId="{0F32BB6B-F1F0-4602-94EE-5F353A95688A}" type="presParOf" srcId="{F4492B8B-D01F-4F87-AD01-7E1A030D3BCE}" destId="{4B67BAAF-F5C4-403B-8842-FD3117B0BDCB}" srcOrd="0" destOrd="0" presId="urn:microsoft.com/office/officeart/2005/8/layout/lProcess2"/>
    <dgm:cxn modelId="{F7FA8633-B940-448A-9541-7D340D9F94AB}" type="presParOf" srcId="{4B67BAAF-F5C4-403B-8842-FD3117B0BDCB}" destId="{DC815AE4-A838-48E4-B67A-B4DBB5F34B4F}" srcOrd="0" destOrd="0" presId="urn:microsoft.com/office/officeart/2005/8/layout/lProcess2"/>
    <dgm:cxn modelId="{8297AA97-8EE6-4CD3-BA02-03FD94A3C305}" type="presParOf" srcId="{D6A94ABC-5076-4B6A-AE48-9A8B2CECD2CA}" destId="{9555DA9F-B335-4494-AE71-D5F8C8E03AAC}" srcOrd="3" destOrd="0" presId="urn:microsoft.com/office/officeart/2005/8/layout/lProcess2"/>
    <dgm:cxn modelId="{875E834F-F4B5-4555-9AD6-C22439DE8A87}" type="presParOf" srcId="{D6A94ABC-5076-4B6A-AE48-9A8B2CECD2CA}" destId="{FDC7B42C-9183-4E99-8EB6-971F567ECAC3}" srcOrd="4" destOrd="0" presId="urn:microsoft.com/office/officeart/2005/8/layout/lProcess2"/>
    <dgm:cxn modelId="{77D533FD-AA40-4ED9-846A-3A86E0958704}" type="presParOf" srcId="{FDC7B42C-9183-4E99-8EB6-971F567ECAC3}" destId="{96D6CA92-5067-4E33-AA93-775623F6013D}" srcOrd="0" destOrd="0" presId="urn:microsoft.com/office/officeart/2005/8/layout/lProcess2"/>
    <dgm:cxn modelId="{AF62D9E3-2E43-4D8C-8A59-2F24870D0B4D}" type="presParOf" srcId="{FDC7B42C-9183-4E99-8EB6-971F567ECAC3}" destId="{27F76617-6ECC-459C-BD24-A76805C7FD57}" srcOrd="1" destOrd="0" presId="urn:microsoft.com/office/officeart/2005/8/layout/lProcess2"/>
    <dgm:cxn modelId="{23A39565-2F1B-4DE9-83B7-E58A1263B83F}" type="presParOf" srcId="{FDC7B42C-9183-4E99-8EB6-971F567ECAC3}" destId="{FDC74D5B-77B2-4CE9-9123-E079F1461043}" srcOrd="2" destOrd="0" presId="urn:microsoft.com/office/officeart/2005/8/layout/lProcess2"/>
    <dgm:cxn modelId="{512020E8-09B8-4E6C-839B-F6B18E9ED2ED}" type="presParOf" srcId="{FDC74D5B-77B2-4CE9-9123-E079F1461043}" destId="{5CB8A56C-EA4A-4F52-858B-B36A30F31CC9}" srcOrd="0" destOrd="0" presId="urn:microsoft.com/office/officeart/2005/8/layout/lProcess2"/>
    <dgm:cxn modelId="{387F666B-5C5D-4F22-9CCF-C1E6D1F3B8BD}" type="presParOf" srcId="{5CB8A56C-EA4A-4F52-858B-B36A30F31CC9}" destId="{6B94DF8D-AACB-4201-BD87-3DFA7D09549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D6BDE3A-CD32-41F2-8482-6EBE7AF6F94B}" type="presOf" srcId="{84CD950A-CA3C-4893-8C3C-F38ECC64CC6D}" destId="{D6A94ABC-5076-4B6A-AE48-9A8B2CECD2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B62B8-092F-4995-B9A4-FE6EE433D0D6}" type="presOf" srcId="{84CD950A-CA3C-4893-8C3C-F38ECC64CC6D}" destId="{D6A94ABC-5076-4B6A-AE48-9A8B2CECD2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EEF7D46-5F7A-4254-A802-6A9E06F7F44E}" type="presOf" srcId="{84CD950A-CA3C-4893-8C3C-F38ECC64CC6D}" destId="{D6A94ABC-5076-4B6A-AE48-9A8B2CECD2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4ABC-5076-4B6A-AE48-9A8B2CECD2CA}" type="pres">
      <dgm:prSet presAssocID="{84CD950A-CA3C-4893-8C3C-F38ECC64CC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765BDBD-44CA-491E-BB38-09D804A4FEBB}" type="presOf" srcId="{84CD950A-CA3C-4893-8C3C-F38ECC64CC6D}" destId="{D6A94ABC-5076-4B6A-AE48-9A8B2CECD2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DA461-140B-4A61-BC5F-3F1772BD1F3D}">
      <dgm:prSet phldrT="[Text]"/>
      <dgm:spPr/>
      <dgm:t>
        <a:bodyPr/>
        <a:lstStyle/>
        <a:p>
          <a:r>
            <a:rPr lang="en-US" dirty="0" smtClean="0"/>
            <a:t>Architecture is not the operational software. Rather it is a representation that enables a software engineer to</a:t>
          </a:r>
          <a:endParaRPr lang="en-US" dirty="0"/>
        </a:p>
      </dgm:t>
    </dgm:pt>
    <dgm:pt modelId="{6BDA09B9-59FC-4528-89AB-D7511C6B2476}" type="parTrans" cxnId="{78A6BE73-F529-451E-8965-C6D63873FD43}">
      <dgm:prSet/>
      <dgm:spPr/>
      <dgm:t>
        <a:bodyPr/>
        <a:lstStyle/>
        <a:p>
          <a:endParaRPr lang="en-US"/>
        </a:p>
      </dgm:t>
    </dgm:pt>
    <dgm:pt modelId="{4E5449B0-2804-4BF0-8CF6-9723B9B06D55}" type="sibTrans" cxnId="{78A6BE73-F529-451E-8965-C6D63873FD43}">
      <dgm:prSet/>
      <dgm:spPr/>
      <dgm:t>
        <a:bodyPr/>
        <a:lstStyle/>
        <a:p>
          <a:endParaRPr lang="en-US"/>
        </a:p>
      </dgm:t>
    </dgm:pt>
    <dgm:pt modelId="{F0430AA0-CC7C-4BDB-A3CA-F234545B814D}">
      <dgm:prSet phldrT="[Text]"/>
      <dgm:spPr/>
      <dgm:t>
        <a:bodyPr/>
        <a:lstStyle/>
        <a:p>
          <a:r>
            <a:rPr lang="en-US" dirty="0" smtClean="0"/>
            <a:t>Consider architectural alternatives at a stage when making design changes  is still relatively easy, and</a:t>
          </a:r>
          <a:endParaRPr lang="en-US" dirty="0"/>
        </a:p>
      </dgm:t>
    </dgm:pt>
    <dgm:pt modelId="{A8E7366F-7BB8-417D-B47E-1C384D8C384F}" type="parTrans" cxnId="{9E3F3182-F3CD-446C-B7AD-FB2DFC26F984}">
      <dgm:prSet/>
      <dgm:spPr/>
      <dgm:t>
        <a:bodyPr/>
        <a:lstStyle/>
        <a:p>
          <a:endParaRPr lang="en-US"/>
        </a:p>
      </dgm:t>
    </dgm:pt>
    <dgm:pt modelId="{B065F7B7-28EB-4337-8771-AD105BC2497B}" type="sibTrans" cxnId="{9E3F3182-F3CD-446C-B7AD-FB2DFC26F984}">
      <dgm:prSet/>
      <dgm:spPr/>
      <dgm:t>
        <a:bodyPr/>
        <a:lstStyle/>
        <a:p>
          <a:endParaRPr lang="en-US"/>
        </a:p>
      </dgm:t>
    </dgm:pt>
    <dgm:pt modelId="{B7A216B1-2238-4F93-81D8-3F351688BA3B}">
      <dgm:prSet phldrT="[Text]"/>
      <dgm:spPr/>
      <dgm:t>
        <a:bodyPr/>
        <a:lstStyle/>
        <a:p>
          <a:r>
            <a:rPr lang="en-US" dirty="0" smtClean="0"/>
            <a:t>Analyze the effectiveness of the design in meeting its desired requirements</a:t>
          </a:r>
          <a:endParaRPr lang="en-US" dirty="0"/>
        </a:p>
      </dgm:t>
    </dgm:pt>
    <dgm:pt modelId="{AF9D8CE7-FF54-49FE-8E66-872F155F30F2}" type="parTrans" cxnId="{521BEBAB-8516-4E75-B1BE-FD5AD5C957EA}">
      <dgm:prSet/>
      <dgm:spPr/>
      <dgm:t>
        <a:bodyPr/>
        <a:lstStyle/>
        <a:p>
          <a:endParaRPr lang="en-US"/>
        </a:p>
      </dgm:t>
    </dgm:pt>
    <dgm:pt modelId="{6A203666-401D-48C6-AE91-F44C7EA07CF9}" type="sibTrans" cxnId="{521BEBAB-8516-4E75-B1BE-FD5AD5C957EA}">
      <dgm:prSet/>
      <dgm:spPr/>
      <dgm:t>
        <a:bodyPr/>
        <a:lstStyle/>
        <a:p>
          <a:endParaRPr lang="en-US"/>
        </a:p>
      </dgm:t>
    </dgm:pt>
    <dgm:pt modelId="{DB9B3D6F-8058-4784-883E-16E9A493D0B0}">
      <dgm:prSet phldrT="[Text]"/>
      <dgm:spPr/>
      <dgm:t>
        <a:bodyPr/>
        <a:lstStyle/>
        <a:p>
          <a:r>
            <a:rPr lang="en-US" dirty="0" smtClean="0"/>
            <a:t>Reduce the risks associated with construction of the software </a:t>
          </a:r>
          <a:endParaRPr lang="en-US" dirty="0"/>
        </a:p>
      </dgm:t>
    </dgm:pt>
    <dgm:pt modelId="{57FF460A-7A88-407C-B0E7-829A77E4EA7F}" type="parTrans" cxnId="{3D323025-4934-49DD-8CD4-9409C2FEF71F}">
      <dgm:prSet/>
      <dgm:spPr/>
      <dgm:t>
        <a:bodyPr/>
        <a:lstStyle/>
        <a:p>
          <a:endParaRPr lang="en-US"/>
        </a:p>
      </dgm:t>
    </dgm:pt>
    <dgm:pt modelId="{CDFF84C8-3740-4C50-A4D8-470CB8FA9C40}" type="sibTrans" cxnId="{3D323025-4934-49DD-8CD4-9409C2FEF71F}">
      <dgm:prSet/>
      <dgm:spPr/>
      <dgm:t>
        <a:bodyPr/>
        <a:lstStyle/>
        <a:p>
          <a:endParaRPr lang="en-US"/>
        </a:p>
      </dgm:t>
    </dgm:pt>
    <dgm:pt modelId="{0958F04B-BF04-46A6-AFFB-892919B1911B}" type="pres">
      <dgm:prSet presAssocID="{84CD950A-CA3C-4893-8C3C-F38ECC64CC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A1252A-B3C4-4C25-8622-022CD06C3CF6}" type="pres">
      <dgm:prSet presAssocID="{B25DA461-140B-4A61-BC5F-3F1772BD1F3D}" presName="linNode" presStyleCnt="0"/>
      <dgm:spPr/>
    </dgm:pt>
    <dgm:pt modelId="{44762C83-4F5C-4974-A156-B7F2E3B25876}" type="pres">
      <dgm:prSet presAssocID="{B25DA461-140B-4A61-BC5F-3F1772BD1F3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C18FB-34AE-4BA8-82AB-7EC5787A1FC4}" type="pres">
      <dgm:prSet presAssocID="{B25DA461-140B-4A61-BC5F-3F1772BD1F3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2ECE42-6B44-4C69-8E77-F63B29EB40E9}" type="presOf" srcId="{F0430AA0-CC7C-4BDB-A3CA-F234545B814D}" destId="{6DEC18FB-34AE-4BA8-82AB-7EC5787A1FC4}" srcOrd="0" destOrd="1" presId="urn:microsoft.com/office/officeart/2005/8/layout/vList5"/>
    <dgm:cxn modelId="{78A6BE73-F529-451E-8965-C6D63873FD43}" srcId="{84CD950A-CA3C-4893-8C3C-F38ECC64CC6D}" destId="{B25DA461-140B-4A61-BC5F-3F1772BD1F3D}" srcOrd="0" destOrd="0" parTransId="{6BDA09B9-59FC-4528-89AB-D7511C6B2476}" sibTransId="{4E5449B0-2804-4BF0-8CF6-9723B9B06D55}"/>
    <dgm:cxn modelId="{C3CA86BF-AE54-4DED-9505-0D38423A27AD}" type="presOf" srcId="{B7A216B1-2238-4F93-81D8-3F351688BA3B}" destId="{6DEC18FB-34AE-4BA8-82AB-7EC5787A1FC4}" srcOrd="0" destOrd="0" presId="urn:microsoft.com/office/officeart/2005/8/layout/vList5"/>
    <dgm:cxn modelId="{3D323025-4934-49DD-8CD4-9409C2FEF71F}" srcId="{B25DA461-140B-4A61-BC5F-3F1772BD1F3D}" destId="{DB9B3D6F-8058-4784-883E-16E9A493D0B0}" srcOrd="2" destOrd="0" parTransId="{57FF460A-7A88-407C-B0E7-829A77E4EA7F}" sibTransId="{CDFF84C8-3740-4C50-A4D8-470CB8FA9C40}"/>
    <dgm:cxn modelId="{521BEBAB-8516-4E75-B1BE-FD5AD5C957EA}" srcId="{B25DA461-140B-4A61-BC5F-3F1772BD1F3D}" destId="{B7A216B1-2238-4F93-81D8-3F351688BA3B}" srcOrd="0" destOrd="0" parTransId="{AF9D8CE7-FF54-49FE-8E66-872F155F30F2}" sibTransId="{6A203666-401D-48C6-AE91-F44C7EA07CF9}"/>
    <dgm:cxn modelId="{9E3F3182-F3CD-446C-B7AD-FB2DFC26F984}" srcId="{B25DA461-140B-4A61-BC5F-3F1772BD1F3D}" destId="{F0430AA0-CC7C-4BDB-A3CA-F234545B814D}" srcOrd="1" destOrd="0" parTransId="{A8E7366F-7BB8-417D-B47E-1C384D8C384F}" sibTransId="{B065F7B7-28EB-4337-8771-AD105BC2497B}"/>
    <dgm:cxn modelId="{3EA93937-24D1-4FC9-B692-7040031B832A}" type="presOf" srcId="{B25DA461-140B-4A61-BC5F-3F1772BD1F3D}" destId="{44762C83-4F5C-4974-A156-B7F2E3B25876}" srcOrd="0" destOrd="0" presId="urn:microsoft.com/office/officeart/2005/8/layout/vList5"/>
    <dgm:cxn modelId="{0F7AD0E5-27D5-4A02-B02F-1580C6F96858}" type="presOf" srcId="{84CD950A-CA3C-4893-8C3C-F38ECC64CC6D}" destId="{0958F04B-BF04-46A6-AFFB-892919B1911B}" srcOrd="0" destOrd="0" presId="urn:microsoft.com/office/officeart/2005/8/layout/vList5"/>
    <dgm:cxn modelId="{B1913327-D2EA-4409-A605-CFFBD54F4EDE}" type="presOf" srcId="{DB9B3D6F-8058-4784-883E-16E9A493D0B0}" destId="{6DEC18FB-34AE-4BA8-82AB-7EC5787A1FC4}" srcOrd="0" destOrd="2" presId="urn:microsoft.com/office/officeart/2005/8/layout/vList5"/>
    <dgm:cxn modelId="{1A8F07A8-F335-4497-9B02-32CEDFF91484}" type="presParOf" srcId="{0958F04B-BF04-46A6-AFFB-892919B1911B}" destId="{D7A1252A-B3C4-4C25-8622-022CD06C3CF6}" srcOrd="0" destOrd="0" presId="urn:microsoft.com/office/officeart/2005/8/layout/vList5"/>
    <dgm:cxn modelId="{9E99D99B-D96B-43A3-87B9-219499795923}" type="presParOf" srcId="{D7A1252A-B3C4-4C25-8622-022CD06C3CF6}" destId="{44762C83-4F5C-4974-A156-B7F2E3B25876}" srcOrd="0" destOrd="0" presId="urn:microsoft.com/office/officeart/2005/8/layout/vList5"/>
    <dgm:cxn modelId="{429FFD73-93FA-4D61-9527-73A52C1CD36C}" type="presParOf" srcId="{D7A1252A-B3C4-4C25-8622-022CD06C3CF6}" destId="{6DEC18FB-34AE-4BA8-82AB-7EC5787A1F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B5476-733C-469F-933D-2547A9BA76CE}">
      <dgm:prSet/>
      <dgm:spPr/>
      <dgm:t>
        <a:bodyPr/>
        <a:lstStyle/>
        <a:p>
          <a:r>
            <a:rPr lang="en-US" dirty="0" smtClean="0"/>
            <a:t>Architectural level -&gt; Database design </a:t>
          </a:r>
          <a:endParaRPr lang="en-US" dirty="0"/>
        </a:p>
      </dgm:t>
    </dgm:pt>
    <dgm:pt modelId="{B65CD93E-0366-46CD-BC2E-88A0EFC01BFD}" type="parTrans" cxnId="{56EBF505-1E38-4484-ACCB-FA24771A11E2}">
      <dgm:prSet/>
      <dgm:spPr/>
      <dgm:t>
        <a:bodyPr/>
        <a:lstStyle/>
        <a:p>
          <a:endParaRPr lang="en-US"/>
        </a:p>
      </dgm:t>
    </dgm:pt>
    <dgm:pt modelId="{FA5EA54A-C8EB-45A4-9EB9-C7781F10F442}" type="sibTrans" cxnId="{56EBF505-1E38-4484-ACCB-FA24771A11E2}">
      <dgm:prSet/>
      <dgm:spPr/>
      <dgm:t>
        <a:bodyPr/>
        <a:lstStyle/>
        <a:p>
          <a:endParaRPr lang="en-US"/>
        </a:p>
      </dgm:t>
    </dgm:pt>
    <dgm:pt modelId="{AA4CC5CC-3BBD-4F80-B61B-7220559BFD1F}">
      <dgm:prSet/>
      <dgm:spPr/>
      <dgm:t>
        <a:bodyPr/>
        <a:lstStyle/>
        <a:p>
          <a:r>
            <a:rPr lang="en-US" dirty="0" smtClean="0"/>
            <a:t>Component level -&gt;  Data structure design</a:t>
          </a:r>
          <a:endParaRPr lang="en-US" dirty="0"/>
        </a:p>
      </dgm:t>
    </dgm:pt>
    <dgm:pt modelId="{BFBC996D-A1A3-429C-B331-3DC854633E0C}" type="parTrans" cxnId="{54FB8D16-B6CC-4A1E-9BB9-3EDBDBA8EA84}">
      <dgm:prSet/>
      <dgm:spPr/>
      <dgm:t>
        <a:bodyPr/>
        <a:lstStyle/>
        <a:p>
          <a:endParaRPr lang="en-US"/>
        </a:p>
      </dgm:t>
    </dgm:pt>
    <dgm:pt modelId="{C88D58C2-101A-46AA-A7D9-991BFCD6D941}" type="sibTrans" cxnId="{54FB8D16-B6CC-4A1E-9BB9-3EDBDBA8EA84}">
      <dgm:prSet/>
      <dgm:spPr/>
      <dgm:t>
        <a:bodyPr/>
        <a:lstStyle/>
        <a:p>
          <a:endParaRPr lang="en-US"/>
        </a:p>
      </dgm:t>
    </dgm:pt>
    <dgm:pt modelId="{5B066CE0-B19A-424F-9EE4-3A3A2ABFDE9E}">
      <dgm:prSet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DC7AB261-B0C7-44C6-BF56-30E9E3162935}" type="parTrans" cxnId="{2EE901E4-7675-4A60-924E-A75F8BC750B9}">
      <dgm:prSet/>
      <dgm:spPr/>
      <dgm:t>
        <a:bodyPr/>
        <a:lstStyle/>
        <a:p>
          <a:endParaRPr lang="en-US"/>
        </a:p>
      </dgm:t>
    </dgm:pt>
    <dgm:pt modelId="{E375C056-543C-4D91-97A8-98A4E2F1EE65}" type="sibTrans" cxnId="{2EE901E4-7675-4A60-924E-A75F8BC750B9}">
      <dgm:prSet/>
      <dgm:spPr/>
      <dgm:t>
        <a:bodyPr/>
        <a:lstStyle/>
        <a:p>
          <a:endParaRPr lang="en-US"/>
        </a:p>
      </dgm:t>
    </dgm:pt>
    <dgm:pt modelId="{DEEBBF98-B997-43DE-8A73-EB8648FCD146}">
      <dgm:prSet/>
      <dgm:spPr/>
      <dgm:t>
        <a:bodyPr/>
        <a:lstStyle/>
        <a:p>
          <a:r>
            <a:rPr lang="en-US" dirty="0" smtClean="0"/>
            <a:t>Data warehousing</a:t>
          </a:r>
          <a:endParaRPr lang="en-US" dirty="0"/>
        </a:p>
      </dgm:t>
    </dgm:pt>
    <dgm:pt modelId="{E17A36D1-023F-4477-B9B2-6C6A0AA579E5}" type="parTrans" cxnId="{A862DBB4-34EA-4241-B8DE-87CE87571C78}">
      <dgm:prSet/>
      <dgm:spPr/>
      <dgm:t>
        <a:bodyPr/>
        <a:lstStyle/>
        <a:p>
          <a:endParaRPr lang="en-US"/>
        </a:p>
      </dgm:t>
    </dgm:pt>
    <dgm:pt modelId="{E6804299-59BD-40E6-BE2B-3E6FA88141B7}" type="sibTrans" cxnId="{A862DBB4-34EA-4241-B8DE-87CE87571C78}">
      <dgm:prSet/>
      <dgm:spPr/>
      <dgm:t>
        <a:bodyPr/>
        <a:lstStyle/>
        <a:p>
          <a:endParaRPr lang="en-US"/>
        </a:p>
      </dgm:t>
    </dgm:pt>
    <dgm:pt modelId="{F2739B7A-5D3E-473C-AD3B-54AE04257CD9}">
      <dgm:prSet/>
      <dgm:spPr/>
      <dgm:t>
        <a:bodyPr/>
        <a:lstStyle/>
        <a:p>
          <a:endParaRPr lang="en-US" dirty="0"/>
        </a:p>
      </dgm:t>
    </dgm:pt>
    <dgm:pt modelId="{4541C1BA-195B-4762-810F-DD0034072253}" type="parTrans" cxnId="{707FEE04-8E54-42EE-BBB0-010961023D6B}">
      <dgm:prSet/>
      <dgm:spPr/>
      <dgm:t>
        <a:bodyPr/>
        <a:lstStyle/>
        <a:p>
          <a:endParaRPr lang="en-US"/>
        </a:p>
      </dgm:t>
    </dgm:pt>
    <dgm:pt modelId="{60575C35-E734-49C2-A866-DAC7F979DF73}" type="sibTrans" cxnId="{707FEE04-8E54-42EE-BBB0-010961023D6B}">
      <dgm:prSet/>
      <dgm:spPr/>
      <dgm:t>
        <a:bodyPr/>
        <a:lstStyle/>
        <a:p>
          <a:endParaRPr lang="en-US"/>
        </a:p>
      </dgm:t>
    </dgm:pt>
    <dgm:pt modelId="{1886410B-9DCC-48BB-A913-0B05911D9626}" type="pres">
      <dgm:prSet presAssocID="{84CD950A-CA3C-4893-8C3C-F38ECC64CC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2C3E5-7D23-41AA-B666-CD48F7E2F279}" type="pres">
      <dgm:prSet presAssocID="{DA1B5476-733C-469F-933D-2547A9BA76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CEA92-C376-484A-8FFD-1F07221427D3}" type="pres">
      <dgm:prSet presAssocID="{DA1B5476-733C-469F-933D-2547A9BA76C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03A88-2C19-4E79-9067-958E619EBAA9}" type="pres">
      <dgm:prSet presAssocID="{AA4CC5CC-3BBD-4F80-B61B-7220559BFD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EB165-166D-4369-A3B6-93E04AB04A42}" type="pres">
      <dgm:prSet presAssocID="{AA4CC5CC-3BBD-4F80-B61B-7220559BFD1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372FC-D8F6-4AD7-9A00-A887C932DE26}" type="presOf" srcId="{F2739B7A-5D3E-473C-AD3B-54AE04257CD9}" destId="{116EB165-166D-4369-A3B6-93E04AB04A42}" srcOrd="0" destOrd="0" presId="urn:microsoft.com/office/officeart/2005/8/layout/vList2"/>
    <dgm:cxn modelId="{2EE901E4-7675-4A60-924E-A75F8BC750B9}" srcId="{DA1B5476-733C-469F-933D-2547A9BA76CE}" destId="{5B066CE0-B19A-424F-9EE4-3A3A2ABFDE9E}" srcOrd="0" destOrd="0" parTransId="{DC7AB261-B0C7-44C6-BF56-30E9E3162935}" sibTransId="{E375C056-543C-4D91-97A8-98A4E2F1EE65}"/>
    <dgm:cxn modelId="{8C73C190-C3F8-451B-A7D6-E7D6F5C3FD89}" type="presOf" srcId="{DEEBBF98-B997-43DE-8A73-EB8648FCD146}" destId="{768CEA92-C376-484A-8FFD-1F07221427D3}" srcOrd="0" destOrd="1" presId="urn:microsoft.com/office/officeart/2005/8/layout/vList2"/>
    <dgm:cxn modelId="{36B069DB-657B-4CE5-A090-41470522410F}" type="presOf" srcId="{5B066CE0-B19A-424F-9EE4-3A3A2ABFDE9E}" destId="{768CEA92-C376-484A-8FFD-1F07221427D3}" srcOrd="0" destOrd="0" presId="urn:microsoft.com/office/officeart/2005/8/layout/vList2"/>
    <dgm:cxn modelId="{CCC9A6ED-904E-4C7C-B698-DF6E4D81CAD6}" type="presOf" srcId="{AA4CC5CC-3BBD-4F80-B61B-7220559BFD1F}" destId="{C6503A88-2C19-4E79-9067-958E619EBAA9}" srcOrd="0" destOrd="0" presId="urn:microsoft.com/office/officeart/2005/8/layout/vList2"/>
    <dgm:cxn modelId="{254ED154-9E7D-4AC8-BACE-89EBC0B0D4AC}" type="presOf" srcId="{DA1B5476-733C-469F-933D-2547A9BA76CE}" destId="{F332C3E5-7D23-41AA-B666-CD48F7E2F279}" srcOrd="0" destOrd="0" presId="urn:microsoft.com/office/officeart/2005/8/layout/vList2"/>
    <dgm:cxn modelId="{11BF3AB5-D181-433B-9FD7-FE7EDC967C5E}" type="presOf" srcId="{84CD950A-CA3C-4893-8C3C-F38ECC64CC6D}" destId="{1886410B-9DCC-48BB-A913-0B05911D9626}" srcOrd="0" destOrd="0" presId="urn:microsoft.com/office/officeart/2005/8/layout/vList2"/>
    <dgm:cxn modelId="{54FB8D16-B6CC-4A1E-9BB9-3EDBDBA8EA84}" srcId="{84CD950A-CA3C-4893-8C3C-F38ECC64CC6D}" destId="{AA4CC5CC-3BBD-4F80-B61B-7220559BFD1F}" srcOrd="1" destOrd="0" parTransId="{BFBC996D-A1A3-429C-B331-3DC854633E0C}" sibTransId="{C88D58C2-101A-46AA-A7D9-991BFCD6D941}"/>
    <dgm:cxn modelId="{A862DBB4-34EA-4241-B8DE-87CE87571C78}" srcId="{DA1B5476-733C-469F-933D-2547A9BA76CE}" destId="{DEEBBF98-B997-43DE-8A73-EB8648FCD146}" srcOrd="1" destOrd="0" parTransId="{E17A36D1-023F-4477-B9B2-6C6A0AA579E5}" sibTransId="{E6804299-59BD-40E6-BE2B-3E6FA88141B7}"/>
    <dgm:cxn modelId="{56EBF505-1E38-4484-ACCB-FA24771A11E2}" srcId="{84CD950A-CA3C-4893-8C3C-F38ECC64CC6D}" destId="{DA1B5476-733C-469F-933D-2547A9BA76CE}" srcOrd="0" destOrd="0" parTransId="{B65CD93E-0366-46CD-BC2E-88A0EFC01BFD}" sibTransId="{FA5EA54A-C8EB-45A4-9EB9-C7781F10F442}"/>
    <dgm:cxn modelId="{707FEE04-8E54-42EE-BBB0-010961023D6B}" srcId="{AA4CC5CC-3BBD-4F80-B61B-7220559BFD1F}" destId="{F2739B7A-5D3E-473C-AD3B-54AE04257CD9}" srcOrd="0" destOrd="0" parTransId="{4541C1BA-195B-4762-810F-DD0034072253}" sibTransId="{60575C35-E734-49C2-A866-DAC7F979DF73}"/>
    <dgm:cxn modelId="{0033744D-8DB2-4DEA-9AFD-3775B82D8A33}" type="presParOf" srcId="{1886410B-9DCC-48BB-A913-0B05911D9626}" destId="{F332C3E5-7D23-41AA-B666-CD48F7E2F279}" srcOrd="0" destOrd="0" presId="urn:microsoft.com/office/officeart/2005/8/layout/vList2"/>
    <dgm:cxn modelId="{E3DF0441-0148-4841-9B65-ED198344C785}" type="presParOf" srcId="{1886410B-9DCC-48BB-A913-0B05911D9626}" destId="{768CEA92-C376-484A-8FFD-1F07221427D3}" srcOrd="1" destOrd="0" presId="urn:microsoft.com/office/officeart/2005/8/layout/vList2"/>
    <dgm:cxn modelId="{22DEE90F-186E-4CDE-8F75-AAFB955B4CD5}" type="presParOf" srcId="{1886410B-9DCC-48BB-A913-0B05911D9626}" destId="{C6503A88-2C19-4E79-9067-958E619EBAA9}" srcOrd="2" destOrd="0" presId="urn:microsoft.com/office/officeart/2005/8/layout/vList2"/>
    <dgm:cxn modelId="{5D61EFE1-8DD5-4CED-9011-9788E47E62F4}" type="presParOf" srcId="{1886410B-9DCC-48BB-A913-0B05911D9626}" destId="{116EB165-166D-4369-A3B6-93E04AB04A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AC4D-8465-489D-B6C6-74C3AF2BE6E8}">
      <dgm:prSet/>
      <dgm:spPr/>
      <dgm:t>
        <a:bodyPr/>
        <a:lstStyle/>
        <a:p>
          <a:r>
            <a:rPr lang="en-US" dirty="0" smtClean="0"/>
            <a:t>Each style describes a system category that encompasses</a:t>
          </a:r>
          <a:endParaRPr lang="en-US" dirty="0"/>
        </a:p>
      </dgm:t>
    </dgm:pt>
    <dgm:pt modelId="{76966452-1967-4AB5-AB4D-FE84E7E5E9D6}" type="parTrans" cxnId="{0AF59127-639A-4599-BD5F-CF7BE0CE2CD8}">
      <dgm:prSet/>
      <dgm:spPr/>
    </dgm:pt>
    <dgm:pt modelId="{5CF96A05-8E6B-4B7B-B18F-52EC88641905}" type="sibTrans" cxnId="{0AF59127-639A-4599-BD5F-CF7BE0CE2CD8}">
      <dgm:prSet/>
      <dgm:spPr/>
    </dgm:pt>
    <dgm:pt modelId="{00B13A08-A3CE-4FBA-8298-7FEDB367276C}">
      <dgm:prSet/>
      <dgm:spPr/>
      <dgm:t>
        <a:bodyPr/>
        <a:lstStyle/>
        <a:p>
          <a:r>
            <a:rPr lang="en-US" dirty="0" smtClean="0"/>
            <a:t>A set of components (</a:t>
          </a:r>
          <a:r>
            <a:rPr lang="en-US" dirty="0" err="1" smtClean="0"/>
            <a:t>eg</a:t>
          </a:r>
          <a:r>
            <a:rPr lang="en-US" dirty="0" smtClean="0"/>
            <a:t>. A data base, computational modules) that perform a function required by a system</a:t>
          </a:r>
          <a:endParaRPr lang="en-US" dirty="0"/>
        </a:p>
      </dgm:t>
    </dgm:pt>
    <dgm:pt modelId="{BE94A48F-E916-416A-94A1-4A6501171D7D}" type="parTrans" cxnId="{B681C7C8-F0A5-4A24-B336-24B07FC34591}">
      <dgm:prSet/>
      <dgm:spPr/>
    </dgm:pt>
    <dgm:pt modelId="{02F28D34-0806-49F8-BB27-0CB3C9024672}" type="sibTrans" cxnId="{B681C7C8-F0A5-4A24-B336-24B07FC34591}">
      <dgm:prSet/>
      <dgm:spPr/>
    </dgm:pt>
    <dgm:pt modelId="{E18F97D6-B1A7-470A-BEB9-C687CA0A9684}">
      <dgm:prSet/>
      <dgm:spPr/>
      <dgm:t>
        <a:bodyPr/>
        <a:lstStyle/>
        <a:p>
          <a:r>
            <a:rPr lang="en-US" dirty="0" smtClean="0"/>
            <a:t>A set of connectors that enable communication, coordination, and cooperation among the components</a:t>
          </a:r>
          <a:endParaRPr lang="en-US" dirty="0"/>
        </a:p>
      </dgm:t>
    </dgm:pt>
    <dgm:pt modelId="{0BCF3AA0-AA30-4A88-B6F6-0DEF9EF79185}" type="parTrans" cxnId="{6DF91552-C858-4A2D-B5EA-D8ECA8412B4F}">
      <dgm:prSet/>
      <dgm:spPr/>
    </dgm:pt>
    <dgm:pt modelId="{25D13E35-66C2-4424-AF2E-5374CD198149}" type="sibTrans" cxnId="{6DF91552-C858-4A2D-B5EA-D8ECA8412B4F}">
      <dgm:prSet/>
      <dgm:spPr/>
    </dgm:pt>
    <dgm:pt modelId="{8EE79182-368F-461B-A216-FAB291153DC5}">
      <dgm:prSet/>
      <dgm:spPr/>
      <dgm:t>
        <a:bodyPr/>
        <a:lstStyle/>
        <a:p>
          <a:r>
            <a:rPr lang="en-US" dirty="0" smtClean="0"/>
            <a:t>Constraints that define how components can be integrated to form the system and</a:t>
          </a:r>
          <a:endParaRPr lang="en-US" dirty="0"/>
        </a:p>
      </dgm:t>
    </dgm:pt>
    <dgm:pt modelId="{F6479E41-F70C-4420-85A5-496AF64D5D1B}" type="parTrans" cxnId="{6DAD3019-5819-4CCE-B205-0871E16C4B53}">
      <dgm:prSet/>
      <dgm:spPr/>
    </dgm:pt>
    <dgm:pt modelId="{412EDA71-66DD-4B03-8329-5E49A068DEE4}" type="sibTrans" cxnId="{6DAD3019-5819-4CCE-B205-0871E16C4B53}">
      <dgm:prSet/>
      <dgm:spPr/>
    </dgm:pt>
    <dgm:pt modelId="{3CEE17E6-5CA8-481B-BDC1-A1881C530245}">
      <dgm:prSet/>
      <dgm:spPr/>
      <dgm:t>
        <a:bodyPr/>
        <a:lstStyle/>
        <a:p>
          <a:r>
            <a:rPr lang="en-US" dirty="0" smtClean="0"/>
            <a:t>Semantic models that enable a designer to understand the overall properties of a system</a:t>
          </a:r>
          <a:endParaRPr lang="en-US" dirty="0"/>
        </a:p>
      </dgm:t>
    </dgm:pt>
    <dgm:pt modelId="{66DD23A9-76FC-48E6-B68E-7CC785C388AE}" type="parTrans" cxnId="{E9D92242-B297-459D-8F20-A7436BA703ED}">
      <dgm:prSet/>
      <dgm:spPr/>
    </dgm:pt>
    <dgm:pt modelId="{2C05FFF1-4AB0-46E4-8816-16C1BE6C4760}" type="sibTrans" cxnId="{E9D92242-B297-459D-8F20-A7436BA703ED}">
      <dgm:prSet/>
      <dgm:spPr/>
    </dgm:pt>
    <dgm:pt modelId="{1886410B-9DCC-48BB-A913-0B05911D9626}" type="pres">
      <dgm:prSet presAssocID="{84CD950A-CA3C-4893-8C3C-F38ECC64CC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EF70F8-D647-4EB6-BAAC-563154D655DB}" type="pres">
      <dgm:prSet presAssocID="{D36DAC4D-8465-489D-B6C6-74C3AF2BE6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E8D5A-EC50-4D1B-9048-3916BE1BA6DA}" type="pres">
      <dgm:prSet presAssocID="{D36DAC4D-8465-489D-B6C6-74C3AF2BE6E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91552-C858-4A2D-B5EA-D8ECA8412B4F}" srcId="{D36DAC4D-8465-489D-B6C6-74C3AF2BE6E8}" destId="{E18F97D6-B1A7-470A-BEB9-C687CA0A9684}" srcOrd="1" destOrd="0" parTransId="{0BCF3AA0-AA30-4A88-B6F6-0DEF9EF79185}" sibTransId="{25D13E35-66C2-4424-AF2E-5374CD198149}"/>
    <dgm:cxn modelId="{0AA0ED05-37E4-4EDA-AC2F-500DBAC49121}" type="presOf" srcId="{3CEE17E6-5CA8-481B-BDC1-A1881C530245}" destId="{D16E8D5A-EC50-4D1B-9048-3916BE1BA6DA}" srcOrd="0" destOrd="3" presId="urn:microsoft.com/office/officeart/2005/8/layout/vList2"/>
    <dgm:cxn modelId="{E9D92242-B297-459D-8F20-A7436BA703ED}" srcId="{D36DAC4D-8465-489D-B6C6-74C3AF2BE6E8}" destId="{3CEE17E6-5CA8-481B-BDC1-A1881C530245}" srcOrd="3" destOrd="0" parTransId="{66DD23A9-76FC-48E6-B68E-7CC785C388AE}" sibTransId="{2C05FFF1-4AB0-46E4-8816-16C1BE6C4760}"/>
    <dgm:cxn modelId="{E9AEC857-676E-43F1-948D-0F4DE13BB35A}" type="presOf" srcId="{E18F97D6-B1A7-470A-BEB9-C687CA0A9684}" destId="{D16E8D5A-EC50-4D1B-9048-3916BE1BA6DA}" srcOrd="0" destOrd="1" presId="urn:microsoft.com/office/officeart/2005/8/layout/vList2"/>
    <dgm:cxn modelId="{B681C7C8-F0A5-4A24-B336-24B07FC34591}" srcId="{D36DAC4D-8465-489D-B6C6-74C3AF2BE6E8}" destId="{00B13A08-A3CE-4FBA-8298-7FEDB367276C}" srcOrd="0" destOrd="0" parTransId="{BE94A48F-E916-416A-94A1-4A6501171D7D}" sibTransId="{02F28D34-0806-49F8-BB27-0CB3C9024672}"/>
    <dgm:cxn modelId="{0AF59127-639A-4599-BD5F-CF7BE0CE2CD8}" srcId="{84CD950A-CA3C-4893-8C3C-F38ECC64CC6D}" destId="{D36DAC4D-8465-489D-B6C6-74C3AF2BE6E8}" srcOrd="0" destOrd="0" parTransId="{76966452-1967-4AB5-AB4D-FE84E7E5E9D6}" sibTransId="{5CF96A05-8E6B-4B7B-B18F-52EC88641905}"/>
    <dgm:cxn modelId="{79682104-902D-4246-AB12-6DE394267166}" type="presOf" srcId="{00B13A08-A3CE-4FBA-8298-7FEDB367276C}" destId="{D16E8D5A-EC50-4D1B-9048-3916BE1BA6DA}" srcOrd="0" destOrd="0" presId="urn:microsoft.com/office/officeart/2005/8/layout/vList2"/>
    <dgm:cxn modelId="{3B4DC014-2EAC-4AB3-BC31-4353C7AA071D}" type="presOf" srcId="{84CD950A-CA3C-4893-8C3C-F38ECC64CC6D}" destId="{1886410B-9DCC-48BB-A913-0B05911D9626}" srcOrd="0" destOrd="0" presId="urn:microsoft.com/office/officeart/2005/8/layout/vList2"/>
    <dgm:cxn modelId="{C24F9E23-AB32-44E0-AAD9-360145DAB34F}" type="presOf" srcId="{8EE79182-368F-461B-A216-FAB291153DC5}" destId="{D16E8D5A-EC50-4D1B-9048-3916BE1BA6DA}" srcOrd="0" destOrd="2" presId="urn:microsoft.com/office/officeart/2005/8/layout/vList2"/>
    <dgm:cxn modelId="{6DAD3019-5819-4CCE-B205-0871E16C4B53}" srcId="{D36DAC4D-8465-489D-B6C6-74C3AF2BE6E8}" destId="{8EE79182-368F-461B-A216-FAB291153DC5}" srcOrd="2" destOrd="0" parTransId="{F6479E41-F70C-4420-85A5-496AF64D5D1B}" sibTransId="{412EDA71-66DD-4B03-8329-5E49A068DEE4}"/>
    <dgm:cxn modelId="{6CACD20C-0BCC-450B-832A-76639B374BD7}" type="presOf" srcId="{D36DAC4D-8465-489D-B6C6-74C3AF2BE6E8}" destId="{7AEF70F8-D647-4EB6-BAAC-563154D655DB}" srcOrd="0" destOrd="0" presId="urn:microsoft.com/office/officeart/2005/8/layout/vList2"/>
    <dgm:cxn modelId="{490ABBEF-FF32-4D1C-910E-FCEFDF38F7B9}" type="presParOf" srcId="{1886410B-9DCC-48BB-A913-0B05911D9626}" destId="{7AEF70F8-D647-4EB6-BAAC-563154D655DB}" srcOrd="0" destOrd="0" presId="urn:microsoft.com/office/officeart/2005/8/layout/vList2"/>
    <dgm:cxn modelId="{118D77B3-820D-47E0-8FA0-4A09E498CCC9}" type="presParOf" srcId="{1886410B-9DCC-48BB-A913-0B05911D9626}" destId="{D16E8D5A-EC50-4D1B-9048-3916BE1BA6D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B5444-1A9E-4E38-A8E5-27B721AE1E92}">
      <dgm:prSet/>
      <dgm:spPr/>
      <dgm:t>
        <a:bodyPr/>
        <a:lstStyle/>
        <a:p>
          <a:r>
            <a:rPr lang="en-US" dirty="0" smtClean="0"/>
            <a:t>Data centered architecture</a:t>
          </a:r>
          <a:endParaRPr lang="en-US" dirty="0"/>
        </a:p>
      </dgm:t>
    </dgm:pt>
    <dgm:pt modelId="{D6D8D64C-8140-46E2-B995-74A5C1B3E29F}" type="parTrans" cxnId="{8CB11A56-819A-4BCF-92A8-CBA0AD3C5ECB}">
      <dgm:prSet/>
      <dgm:spPr/>
    </dgm:pt>
    <dgm:pt modelId="{96F1A24F-ED60-484E-A0DF-072B9DD95D56}" type="sibTrans" cxnId="{8CB11A56-819A-4BCF-92A8-CBA0AD3C5ECB}">
      <dgm:prSet/>
      <dgm:spPr/>
    </dgm:pt>
    <dgm:pt modelId="{0CD1E45A-8335-4DDB-80FC-C907B48394E1}">
      <dgm:prSet/>
      <dgm:spPr/>
      <dgm:t>
        <a:bodyPr/>
        <a:lstStyle/>
        <a:p>
          <a:r>
            <a:rPr lang="en-US" dirty="0" smtClean="0"/>
            <a:t>Data flow architecture</a:t>
          </a:r>
          <a:endParaRPr lang="en-US" dirty="0"/>
        </a:p>
      </dgm:t>
    </dgm:pt>
    <dgm:pt modelId="{A0AD480E-FD4E-40D2-A047-FE31B11B824B}" type="parTrans" cxnId="{5AEE6817-ADAA-4C70-865B-0E0294B61166}">
      <dgm:prSet/>
      <dgm:spPr/>
    </dgm:pt>
    <dgm:pt modelId="{9D5350C0-EF0D-458D-BAE8-CC7F6DC0609D}" type="sibTrans" cxnId="{5AEE6817-ADAA-4C70-865B-0E0294B61166}">
      <dgm:prSet/>
      <dgm:spPr/>
    </dgm:pt>
    <dgm:pt modelId="{75A5C93E-3DF4-4A28-9588-67718F046AFC}">
      <dgm:prSet/>
      <dgm:spPr/>
      <dgm:t>
        <a:bodyPr/>
        <a:lstStyle/>
        <a:p>
          <a:r>
            <a:rPr lang="en-US" dirty="0" smtClean="0"/>
            <a:t>Call and return architecture</a:t>
          </a:r>
          <a:endParaRPr lang="en-US" dirty="0"/>
        </a:p>
      </dgm:t>
    </dgm:pt>
    <dgm:pt modelId="{9E7C02DC-F8DE-44CF-B77E-CE9AF958F074}" type="parTrans" cxnId="{344406C2-2FA5-4AF1-8322-9F9E7EC3BEC5}">
      <dgm:prSet/>
      <dgm:spPr/>
    </dgm:pt>
    <dgm:pt modelId="{D6E0BF09-DD55-432C-9A93-AFA145718136}" type="sibTrans" cxnId="{344406C2-2FA5-4AF1-8322-9F9E7EC3BEC5}">
      <dgm:prSet/>
      <dgm:spPr/>
    </dgm:pt>
    <dgm:pt modelId="{B55999CC-AB21-4622-BC57-959776ED9CAC}">
      <dgm:prSet/>
      <dgm:spPr/>
      <dgm:t>
        <a:bodyPr/>
        <a:lstStyle/>
        <a:p>
          <a:r>
            <a:rPr lang="en-US" dirty="0" smtClean="0"/>
            <a:t>Object oriented architecture</a:t>
          </a:r>
          <a:endParaRPr lang="en-US" dirty="0"/>
        </a:p>
      </dgm:t>
    </dgm:pt>
    <dgm:pt modelId="{D2BEB4E7-F6FE-4D76-9905-124D9A601DFD}" type="parTrans" cxnId="{CF5FFA6A-292E-4AF7-A2B5-63EB6834BFDE}">
      <dgm:prSet/>
      <dgm:spPr/>
    </dgm:pt>
    <dgm:pt modelId="{56350B36-2A9D-459A-90E0-4CA4B0D9D247}" type="sibTrans" cxnId="{CF5FFA6A-292E-4AF7-A2B5-63EB6834BFDE}">
      <dgm:prSet/>
      <dgm:spPr/>
    </dgm:pt>
    <dgm:pt modelId="{B537DE45-CBB7-4892-95FF-F6E4406B9389}">
      <dgm:prSet/>
      <dgm:spPr/>
      <dgm:t>
        <a:bodyPr/>
        <a:lstStyle/>
        <a:p>
          <a:r>
            <a:rPr lang="en-US" dirty="0" smtClean="0"/>
            <a:t>Layered architecture</a:t>
          </a:r>
          <a:endParaRPr lang="en-US" dirty="0"/>
        </a:p>
      </dgm:t>
    </dgm:pt>
    <dgm:pt modelId="{8C2D36A9-C68C-48C1-A71A-31E4152C6BFA}" type="parTrans" cxnId="{9C8BF8BB-8ACC-4A4D-B56C-65D441E53906}">
      <dgm:prSet/>
      <dgm:spPr/>
    </dgm:pt>
    <dgm:pt modelId="{A5C262D7-4E74-4C78-9759-AFF153F9782C}" type="sibTrans" cxnId="{9C8BF8BB-8ACC-4A4D-B56C-65D441E53906}">
      <dgm:prSet/>
      <dgm:spPr/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2EDC31-003F-42A5-AE4C-61B55DD8B793}" type="pres">
      <dgm:prSet presAssocID="{37CB5444-1A9E-4E38-A8E5-27B721AE1E9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F1504-DC6E-4FFE-8612-B93375BAAFC9}" type="pres">
      <dgm:prSet presAssocID="{96F1A24F-ED60-484E-A0DF-072B9DD95D56}" presName="sibTrans" presStyleCnt="0"/>
      <dgm:spPr/>
    </dgm:pt>
    <dgm:pt modelId="{255E4D43-F82A-44E6-BDE3-8C6BA90BEFAC}" type="pres">
      <dgm:prSet presAssocID="{0CD1E45A-8335-4DDB-80FC-C907B48394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2CCC9-C48D-4612-8ED3-167FC0AF81E1}" type="pres">
      <dgm:prSet presAssocID="{9D5350C0-EF0D-458D-BAE8-CC7F6DC0609D}" presName="sibTrans" presStyleCnt="0"/>
      <dgm:spPr/>
    </dgm:pt>
    <dgm:pt modelId="{193F2DB0-9B3A-4C71-84A3-F5B0F6D5E072}" type="pres">
      <dgm:prSet presAssocID="{75A5C93E-3DF4-4A28-9588-67718F046AF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16271-4B08-407D-A510-482C42E10730}" type="pres">
      <dgm:prSet presAssocID="{D6E0BF09-DD55-432C-9A93-AFA145718136}" presName="sibTrans" presStyleCnt="0"/>
      <dgm:spPr/>
    </dgm:pt>
    <dgm:pt modelId="{64ADF58C-F7D0-4835-BC66-14382213F312}" type="pres">
      <dgm:prSet presAssocID="{B55999CC-AB21-4622-BC57-959776ED9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1E442-06F7-448A-90A9-A0291AD2AB2A}" type="pres">
      <dgm:prSet presAssocID="{56350B36-2A9D-459A-90E0-4CA4B0D9D247}" presName="sibTrans" presStyleCnt="0"/>
      <dgm:spPr/>
    </dgm:pt>
    <dgm:pt modelId="{DD793D01-158C-4C24-86F3-F838A8BF3059}" type="pres">
      <dgm:prSet presAssocID="{B537DE45-CBB7-4892-95FF-F6E4406B93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166FCD-45D1-4EC4-8AF7-C6305F4AD405}" type="presOf" srcId="{37CB5444-1A9E-4E38-A8E5-27B721AE1E92}" destId="{E92EDC31-003F-42A5-AE4C-61B55DD8B793}" srcOrd="0" destOrd="0" presId="urn:microsoft.com/office/officeart/2005/8/layout/default"/>
    <dgm:cxn modelId="{9C8BF8BB-8ACC-4A4D-B56C-65D441E53906}" srcId="{84CD950A-CA3C-4893-8C3C-F38ECC64CC6D}" destId="{B537DE45-CBB7-4892-95FF-F6E4406B9389}" srcOrd="4" destOrd="0" parTransId="{8C2D36A9-C68C-48C1-A71A-31E4152C6BFA}" sibTransId="{A5C262D7-4E74-4C78-9759-AFF153F9782C}"/>
    <dgm:cxn modelId="{5AEE6817-ADAA-4C70-865B-0E0294B61166}" srcId="{84CD950A-CA3C-4893-8C3C-F38ECC64CC6D}" destId="{0CD1E45A-8335-4DDB-80FC-C907B48394E1}" srcOrd="1" destOrd="0" parTransId="{A0AD480E-FD4E-40D2-A047-FE31B11B824B}" sibTransId="{9D5350C0-EF0D-458D-BAE8-CC7F6DC0609D}"/>
    <dgm:cxn modelId="{344406C2-2FA5-4AF1-8322-9F9E7EC3BEC5}" srcId="{84CD950A-CA3C-4893-8C3C-F38ECC64CC6D}" destId="{75A5C93E-3DF4-4A28-9588-67718F046AFC}" srcOrd="2" destOrd="0" parTransId="{9E7C02DC-F8DE-44CF-B77E-CE9AF958F074}" sibTransId="{D6E0BF09-DD55-432C-9A93-AFA145718136}"/>
    <dgm:cxn modelId="{9D420090-186B-45F5-AFA9-5F8D554781DD}" type="presOf" srcId="{B537DE45-CBB7-4892-95FF-F6E4406B9389}" destId="{DD793D01-158C-4C24-86F3-F838A8BF3059}" srcOrd="0" destOrd="0" presId="urn:microsoft.com/office/officeart/2005/8/layout/default"/>
    <dgm:cxn modelId="{CF5FFA6A-292E-4AF7-A2B5-63EB6834BFDE}" srcId="{84CD950A-CA3C-4893-8C3C-F38ECC64CC6D}" destId="{B55999CC-AB21-4622-BC57-959776ED9CAC}" srcOrd="3" destOrd="0" parTransId="{D2BEB4E7-F6FE-4D76-9905-124D9A601DFD}" sibTransId="{56350B36-2A9D-459A-90E0-4CA4B0D9D247}"/>
    <dgm:cxn modelId="{0973C199-AC59-40A1-B73D-8F6BB58727EA}" type="presOf" srcId="{0CD1E45A-8335-4DDB-80FC-C907B48394E1}" destId="{255E4D43-F82A-44E6-BDE3-8C6BA90BEFAC}" srcOrd="0" destOrd="0" presId="urn:microsoft.com/office/officeart/2005/8/layout/default"/>
    <dgm:cxn modelId="{2D751F76-E84A-499E-B508-9F765CA51A47}" type="presOf" srcId="{75A5C93E-3DF4-4A28-9588-67718F046AFC}" destId="{193F2DB0-9B3A-4C71-84A3-F5B0F6D5E072}" srcOrd="0" destOrd="0" presId="urn:microsoft.com/office/officeart/2005/8/layout/default"/>
    <dgm:cxn modelId="{8CB11A56-819A-4BCF-92A8-CBA0AD3C5ECB}" srcId="{84CD950A-CA3C-4893-8C3C-F38ECC64CC6D}" destId="{37CB5444-1A9E-4E38-A8E5-27B721AE1E92}" srcOrd="0" destOrd="0" parTransId="{D6D8D64C-8140-46E2-B995-74A5C1B3E29F}" sibTransId="{96F1A24F-ED60-484E-A0DF-072B9DD95D56}"/>
    <dgm:cxn modelId="{E7B51284-9419-40F9-A5F4-8F97B865DD4A}" type="presOf" srcId="{84CD950A-CA3C-4893-8C3C-F38ECC64CC6D}" destId="{D9FE407A-C964-4273-8EE9-AAF06CEF0A58}" srcOrd="0" destOrd="0" presId="urn:microsoft.com/office/officeart/2005/8/layout/default"/>
    <dgm:cxn modelId="{0763D890-233E-483A-A61F-049831072546}" type="presOf" srcId="{B55999CC-AB21-4622-BC57-959776ED9CAC}" destId="{64ADF58C-F7D0-4835-BC66-14382213F312}" srcOrd="0" destOrd="0" presId="urn:microsoft.com/office/officeart/2005/8/layout/default"/>
    <dgm:cxn modelId="{C74F0D70-049F-4385-A3E9-2E5EAA5E24C4}" type="presParOf" srcId="{D9FE407A-C964-4273-8EE9-AAF06CEF0A58}" destId="{E92EDC31-003F-42A5-AE4C-61B55DD8B793}" srcOrd="0" destOrd="0" presId="urn:microsoft.com/office/officeart/2005/8/layout/default"/>
    <dgm:cxn modelId="{76E8E68F-ED3B-48E2-B4DC-47762AD4C9AA}" type="presParOf" srcId="{D9FE407A-C964-4273-8EE9-AAF06CEF0A58}" destId="{551F1504-DC6E-4FFE-8612-B93375BAAFC9}" srcOrd="1" destOrd="0" presId="urn:microsoft.com/office/officeart/2005/8/layout/default"/>
    <dgm:cxn modelId="{91A0BE52-CE59-4FBF-84F2-6C1BA6FB7C40}" type="presParOf" srcId="{D9FE407A-C964-4273-8EE9-AAF06CEF0A58}" destId="{255E4D43-F82A-44E6-BDE3-8C6BA90BEFAC}" srcOrd="2" destOrd="0" presId="urn:microsoft.com/office/officeart/2005/8/layout/default"/>
    <dgm:cxn modelId="{D0F46647-EA06-4EC2-B1F0-39D3FFFF5345}" type="presParOf" srcId="{D9FE407A-C964-4273-8EE9-AAF06CEF0A58}" destId="{6802CCC9-C48D-4612-8ED3-167FC0AF81E1}" srcOrd="3" destOrd="0" presId="urn:microsoft.com/office/officeart/2005/8/layout/default"/>
    <dgm:cxn modelId="{041570A2-3EE9-419D-A7E1-5CFA5FF5E79C}" type="presParOf" srcId="{D9FE407A-C964-4273-8EE9-AAF06CEF0A58}" destId="{193F2DB0-9B3A-4C71-84A3-F5B0F6D5E072}" srcOrd="4" destOrd="0" presId="urn:microsoft.com/office/officeart/2005/8/layout/default"/>
    <dgm:cxn modelId="{C6ACB8AD-01A9-47F4-8B05-71C8F2457D6B}" type="presParOf" srcId="{D9FE407A-C964-4273-8EE9-AAF06CEF0A58}" destId="{B7116271-4B08-407D-A510-482C42E10730}" srcOrd="5" destOrd="0" presId="urn:microsoft.com/office/officeart/2005/8/layout/default"/>
    <dgm:cxn modelId="{205B6854-8474-42C1-8A60-8EF6CD118053}" type="presParOf" srcId="{D9FE407A-C964-4273-8EE9-AAF06CEF0A58}" destId="{64ADF58C-F7D0-4835-BC66-14382213F312}" srcOrd="6" destOrd="0" presId="urn:microsoft.com/office/officeart/2005/8/layout/default"/>
    <dgm:cxn modelId="{3C969AA0-E9F7-4798-87BE-A56BDA27C307}" type="presParOf" srcId="{D9FE407A-C964-4273-8EE9-AAF06CEF0A58}" destId="{17D1E442-06F7-448A-90A9-A0291AD2AB2A}" srcOrd="7" destOrd="0" presId="urn:microsoft.com/office/officeart/2005/8/layout/default"/>
    <dgm:cxn modelId="{1AD6252D-7809-4ED2-B5ED-C34496A21CA7}" type="presParOf" srcId="{D9FE407A-C964-4273-8EE9-AAF06CEF0A58}" destId="{DD793D01-158C-4C24-86F3-F838A8BF305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8269D-F658-4203-9E14-3788DA327764}" type="presOf" srcId="{84CD950A-CA3C-4893-8C3C-F38ECC64CC6D}" destId="{D9FE407A-C964-4273-8EE9-AAF06CEF0A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527335BA-3FD2-4F65-876B-E1BBD1D9C242}" type="presOf" srcId="{84CD950A-CA3C-4893-8C3C-F38ECC64CC6D}" destId="{D9FE407A-C964-4273-8EE9-AAF06CEF0A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2327B-D1F2-40FD-8CAE-0234C0B3A361}" type="presOf" srcId="{84CD950A-CA3C-4893-8C3C-F38ECC64CC6D}" destId="{D9FE407A-C964-4273-8EE9-AAF06CEF0A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CD950A-CA3C-4893-8C3C-F38ECC64CC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E407A-C964-4273-8EE9-AAF06CEF0A58}" type="pres">
      <dgm:prSet presAssocID="{84CD950A-CA3C-4893-8C3C-F38ECC64CC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2ADF6-A6EA-423F-91A4-D499D047D6FE}" type="presOf" srcId="{84CD950A-CA3C-4893-8C3C-F38ECC64CC6D}" destId="{D9FE407A-C964-4273-8EE9-AAF06CEF0A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4E9C-1779-49E8-B234-0500FA9608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3A0B-E0AC-490E-AAA7-3DCF44B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5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architecture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34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948" y="1628486"/>
            <a:ext cx="6156103" cy="52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Layered architecture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34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949" y="1835581"/>
            <a:ext cx="7031759" cy="45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patterns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8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6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Design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080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9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Context diagram for the </a:t>
            </a:r>
            <a:r>
              <a:rPr lang="en-US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SafeHome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security function	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756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950" y="2263199"/>
            <a:ext cx="7348250" cy="41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764"/>
            <a:ext cx="10515600" cy="11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SafeHome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archetype</a:t>
            </a:r>
            <a:b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>
                <a:solidFill>
                  <a:srgbClr val="FF0000"/>
                </a:solidFill>
              </a:rPr>
              <a:t>UML relationships </a:t>
            </a:r>
            <a:r>
              <a:rPr lang="en-US" sz="3100" b="1" dirty="0" smtClean="0">
                <a:solidFill>
                  <a:srgbClr val="FF0000"/>
                </a:solidFill>
              </a:rPr>
              <a:t>for </a:t>
            </a:r>
            <a:r>
              <a:rPr lang="en-US" sz="3100" b="1" i="1" dirty="0" err="1" smtClean="0">
                <a:solidFill>
                  <a:srgbClr val="FF0000"/>
                </a:solidFill>
              </a:rPr>
              <a:t>SafeHome</a:t>
            </a:r>
            <a:r>
              <a:rPr lang="en-US" sz="3100" b="1" i="1" dirty="0" smtClean="0">
                <a:solidFill>
                  <a:srgbClr val="FF0000"/>
                </a:solidFill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security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function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</a:rPr>
              <a:t>archetypes </a:t>
            </a:r>
            <a:r>
              <a:rPr lang="en-US" sz="6000" b="1" dirty="0">
                <a:solidFill>
                  <a:srgbClr val="FF0000"/>
                </a:solidFill>
              </a:rPr>
              <a:t/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756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145" y="1691032"/>
            <a:ext cx="4687455" cy="43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structure	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756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1" y="1811771"/>
            <a:ext cx="8402204" cy="42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elaboration	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756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014" y="1690688"/>
            <a:ext cx="7324004" cy="50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76" y="1825625"/>
            <a:ext cx="4400847" cy="4351338"/>
          </a:xfrm>
        </p:spPr>
      </p:pic>
    </p:spTree>
    <p:extLst>
      <p:ext uri="{BB962C8B-B14F-4D97-AF65-F5344CB8AC3E}">
        <p14:creationId xmlns:p14="http://schemas.microsoft.com/office/powerpoint/2010/main" val="93304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609472"/>
              </p:ext>
            </p:extLst>
          </p:nvPr>
        </p:nvGraphicFramePr>
        <p:xfrm>
          <a:off x="838200" y="1825625"/>
          <a:ext cx="10515600" cy="337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0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architecture ?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206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9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design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222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styles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109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2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styles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62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5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centered architecture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34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052" y="1690688"/>
            <a:ext cx="8136948" cy="5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architecture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34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2881" y="2301009"/>
            <a:ext cx="9045181" cy="41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and return architecture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34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49" y="1836593"/>
            <a:ext cx="9473623" cy="44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8967</TotalTime>
  <Words>298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Architectural Design</vt:lpstr>
      <vt:lpstr>Software architecture</vt:lpstr>
      <vt:lpstr>Why architecture ?</vt:lpstr>
      <vt:lpstr>Data design</vt:lpstr>
      <vt:lpstr>Architectural styles</vt:lpstr>
      <vt:lpstr>Specific styles</vt:lpstr>
      <vt:lpstr>Data centered architecture</vt:lpstr>
      <vt:lpstr>Data flow architecture</vt:lpstr>
      <vt:lpstr>Call and return architecture</vt:lpstr>
      <vt:lpstr>Object oriented architecture</vt:lpstr>
      <vt:lpstr>Layered architecture</vt:lpstr>
      <vt:lpstr>Architectural patterns</vt:lpstr>
      <vt:lpstr>Architectural Design</vt:lpstr>
      <vt:lpstr>Architectural Context diagram for the SafeHome security function </vt:lpstr>
      <vt:lpstr>SafeHome archetype UML relationships for SafeHome security function archetypes   </vt:lpstr>
      <vt:lpstr>Component structure </vt:lpstr>
      <vt:lpstr>Component elaboration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Windows User</dc:creator>
  <cp:lastModifiedBy>Windows User</cp:lastModifiedBy>
  <cp:revision>13</cp:revision>
  <dcterms:created xsi:type="dcterms:W3CDTF">2022-11-14T05:31:47Z</dcterms:created>
  <dcterms:modified xsi:type="dcterms:W3CDTF">2022-11-28T09:44:17Z</dcterms:modified>
</cp:coreProperties>
</file>