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7" r:id="rId6"/>
    <p:sldId id="261" r:id="rId7"/>
    <p:sldId id="262" r:id="rId8"/>
    <p:sldId id="278" r:id="rId9"/>
    <p:sldId id="279" r:id="rId10"/>
    <p:sldId id="263" r:id="rId11"/>
    <p:sldId id="264" r:id="rId12"/>
    <p:sldId id="265" r:id="rId13"/>
    <p:sldId id="266" r:id="rId14"/>
    <p:sldId id="267" r:id="rId15"/>
    <p:sldId id="268" r:id="rId16"/>
    <p:sldId id="269" r:id="rId17"/>
    <p:sldId id="270" r:id="rId18"/>
    <p:sldId id="271" r:id="rId19"/>
    <p:sldId id="272" r:id="rId20"/>
    <p:sldId id="258" r:id="rId21"/>
    <p:sldId id="273" r:id="rId22"/>
    <p:sldId id="274" r:id="rId23"/>
    <p:sldId id="275" r:id="rId24"/>
    <p:sldId id="276"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6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96C3C8-8032-41C3-9C12-E88BE7BDFC3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65E0E63-6468-4C89-AD5B-1845500E50FC}">
      <dgm:prSet phldrT="[Text]"/>
      <dgm:spPr/>
      <dgm:t>
        <a:bodyPr/>
        <a:lstStyle/>
        <a:p>
          <a:r>
            <a:rPr lang="en-US" dirty="0" smtClean="0"/>
            <a:t>Introduction</a:t>
          </a:r>
          <a:endParaRPr lang="en-US" dirty="0"/>
        </a:p>
      </dgm:t>
    </dgm:pt>
    <dgm:pt modelId="{9AF55D88-E9A3-4C0F-975D-B3E3B6C1A008}" type="parTrans" cxnId="{0B580C8C-1543-4224-BF9A-DCC4B3C05B13}">
      <dgm:prSet/>
      <dgm:spPr/>
      <dgm:t>
        <a:bodyPr/>
        <a:lstStyle/>
        <a:p>
          <a:endParaRPr lang="en-US"/>
        </a:p>
      </dgm:t>
    </dgm:pt>
    <dgm:pt modelId="{73AE2C21-9E51-4679-B8C4-C11359E54F2F}" type="sibTrans" cxnId="{0B580C8C-1543-4224-BF9A-DCC4B3C05B13}">
      <dgm:prSet/>
      <dgm:spPr/>
      <dgm:t>
        <a:bodyPr/>
        <a:lstStyle/>
        <a:p>
          <a:endParaRPr lang="en-US"/>
        </a:p>
      </dgm:t>
    </dgm:pt>
    <dgm:pt modelId="{F5842EA7-12B7-4FCC-B919-85B5713757CD}">
      <dgm:prSet phldrT="[Text]"/>
      <dgm:spPr/>
      <dgm:t>
        <a:bodyPr/>
        <a:lstStyle/>
        <a:p>
          <a:r>
            <a:rPr lang="en-US" dirty="0" smtClean="0"/>
            <a:t>The software component</a:t>
          </a:r>
          <a:endParaRPr lang="en-US" dirty="0"/>
        </a:p>
      </dgm:t>
    </dgm:pt>
    <dgm:pt modelId="{B7C5E1B1-1F3F-4D82-9284-5A57B740A895}" type="parTrans" cxnId="{38A6C99A-1AD2-45BE-9FA2-BB8F2A5C0DD0}">
      <dgm:prSet/>
      <dgm:spPr/>
      <dgm:t>
        <a:bodyPr/>
        <a:lstStyle/>
        <a:p>
          <a:endParaRPr lang="en-US"/>
        </a:p>
      </dgm:t>
    </dgm:pt>
    <dgm:pt modelId="{0DCC605D-8C78-4623-8B47-41CD8643466E}" type="sibTrans" cxnId="{38A6C99A-1AD2-45BE-9FA2-BB8F2A5C0DD0}">
      <dgm:prSet/>
      <dgm:spPr/>
      <dgm:t>
        <a:bodyPr/>
        <a:lstStyle/>
        <a:p>
          <a:endParaRPr lang="en-US"/>
        </a:p>
      </dgm:t>
    </dgm:pt>
    <dgm:pt modelId="{28B2B0A6-9D7F-40FA-86BE-12AB4AEAC076}">
      <dgm:prSet phldrT="[Text]"/>
      <dgm:spPr/>
      <dgm:t>
        <a:bodyPr/>
        <a:lstStyle/>
        <a:p>
          <a:r>
            <a:rPr lang="en-US" dirty="0" smtClean="0"/>
            <a:t>Designing class based components</a:t>
          </a:r>
          <a:endParaRPr lang="en-US" dirty="0"/>
        </a:p>
      </dgm:t>
    </dgm:pt>
    <dgm:pt modelId="{0D3A8BDF-1587-4072-A0D6-B55A60609FE0}" type="parTrans" cxnId="{F8524C9D-76F9-4F72-B997-F54E344E5E37}">
      <dgm:prSet/>
      <dgm:spPr/>
      <dgm:t>
        <a:bodyPr/>
        <a:lstStyle/>
        <a:p>
          <a:endParaRPr lang="en-US"/>
        </a:p>
      </dgm:t>
    </dgm:pt>
    <dgm:pt modelId="{E1972FD0-87F5-445D-992A-F27F25E6B6C7}" type="sibTrans" cxnId="{F8524C9D-76F9-4F72-B997-F54E344E5E37}">
      <dgm:prSet/>
      <dgm:spPr/>
      <dgm:t>
        <a:bodyPr/>
        <a:lstStyle/>
        <a:p>
          <a:endParaRPr lang="en-US"/>
        </a:p>
      </dgm:t>
    </dgm:pt>
    <dgm:pt modelId="{F483266C-67D3-493F-8922-F32ADC6A4304}">
      <dgm:prSet phldrT="[Text]"/>
      <dgm:spPr/>
      <dgm:t>
        <a:bodyPr/>
        <a:lstStyle/>
        <a:p>
          <a:r>
            <a:rPr lang="en-US" dirty="0" smtClean="0"/>
            <a:t>Designing conventional components</a:t>
          </a:r>
          <a:endParaRPr lang="en-US" dirty="0"/>
        </a:p>
      </dgm:t>
    </dgm:pt>
    <dgm:pt modelId="{00573A7E-E0D1-4837-A201-7BAD646D4B7E}" type="parTrans" cxnId="{990FC57C-599C-452D-85AB-92D2847FD069}">
      <dgm:prSet/>
      <dgm:spPr/>
      <dgm:t>
        <a:bodyPr/>
        <a:lstStyle/>
        <a:p>
          <a:endParaRPr lang="en-US"/>
        </a:p>
      </dgm:t>
    </dgm:pt>
    <dgm:pt modelId="{302BE253-4A59-488A-A961-55B96CACD657}" type="sibTrans" cxnId="{990FC57C-599C-452D-85AB-92D2847FD069}">
      <dgm:prSet/>
      <dgm:spPr/>
      <dgm:t>
        <a:bodyPr/>
        <a:lstStyle/>
        <a:p>
          <a:endParaRPr lang="en-US"/>
        </a:p>
      </dgm:t>
    </dgm:pt>
    <dgm:pt modelId="{17D80380-1099-4972-8007-84AC5890F248}" type="pres">
      <dgm:prSet presAssocID="{AA96C3C8-8032-41C3-9C12-E88BE7BDFC31}" presName="linear" presStyleCnt="0">
        <dgm:presLayoutVars>
          <dgm:animLvl val="lvl"/>
          <dgm:resizeHandles val="exact"/>
        </dgm:presLayoutVars>
      </dgm:prSet>
      <dgm:spPr/>
      <dgm:t>
        <a:bodyPr/>
        <a:lstStyle/>
        <a:p>
          <a:endParaRPr lang="en-US"/>
        </a:p>
      </dgm:t>
    </dgm:pt>
    <dgm:pt modelId="{E24F1EF2-6319-49A9-A870-F0085E11869C}" type="pres">
      <dgm:prSet presAssocID="{365E0E63-6468-4C89-AD5B-1845500E50FC}" presName="parentText" presStyleLbl="node1" presStyleIdx="0" presStyleCnt="4">
        <dgm:presLayoutVars>
          <dgm:chMax val="0"/>
          <dgm:bulletEnabled val="1"/>
        </dgm:presLayoutVars>
      </dgm:prSet>
      <dgm:spPr/>
      <dgm:t>
        <a:bodyPr/>
        <a:lstStyle/>
        <a:p>
          <a:endParaRPr lang="en-US"/>
        </a:p>
      </dgm:t>
    </dgm:pt>
    <dgm:pt modelId="{FE0BDCFB-AC5C-48DB-AB1C-E67995CB792E}" type="pres">
      <dgm:prSet presAssocID="{73AE2C21-9E51-4679-B8C4-C11359E54F2F}" presName="spacer" presStyleCnt="0"/>
      <dgm:spPr/>
    </dgm:pt>
    <dgm:pt modelId="{DE25AA65-5AB4-47A1-B627-AE113B443882}" type="pres">
      <dgm:prSet presAssocID="{F5842EA7-12B7-4FCC-B919-85B5713757CD}" presName="parentText" presStyleLbl="node1" presStyleIdx="1" presStyleCnt="4">
        <dgm:presLayoutVars>
          <dgm:chMax val="0"/>
          <dgm:bulletEnabled val="1"/>
        </dgm:presLayoutVars>
      </dgm:prSet>
      <dgm:spPr/>
      <dgm:t>
        <a:bodyPr/>
        <a:lstStyle/>
        <a:p>
          <a:endParaRPr lang="en-US"/>
        </a:p>
      </dgm:t>
    </dgm:pt>
    <dgm:pt modelId="{BA066D82-E19B-4A5B-A21D-62C9C3B448D1}" type="pres">
      <dgm:prSet presAssocID="{0DCC605D-8C78-4623-8B47-41CD8643466E}" presName="spacer" presStyleCnt="0"/>
      <dgm:spPr/>
    </dgm:pt>
    <dgm:pt modelId="{B6DF5762-1771-4618-85BC-40AE5A02D1B4}" type="pres">
      <dgm:prSet presAssocID="{28B2B0A6-9D7F-40FA-86BE-12AB4AEAC076}" presName="parentText" presStyleLbl="node1" presStyleIdx="2" presStyleCnt="4">
        <dgm:presLayoutVars>
          <dgm:chMax val="0"/>
          <dgm:bulletEnabled val="1"/>
        </dgm:presLayoutVars>
      </dgm:prSet>
      <dgm:spPr/>
      <dgm:t>
        <a:bodyPr/>
        <a:lstStyle/>
        <a:p>
          <a:endParaRPr lang="en-US"/>
        </a:p>
      </dgm:t>
    </dgm:pt>
    <dgm:pt modelId="{209D71FC-AC00-49F4-99C3-7D077C942746}" type="pres">
      <dgm:prSet presAssocID="{E1972FD0-87F5-445D-992A-F27F25E6B6C7}" presName="spacer" presStyleCnt="0"/>
      <dgm:spPr/>
    </dgm:pt>
    <dgm:pt modelId="{5A563078-1A13-4AD1-AD7D-B38D0C4F8DE3}" type="pres">
      <dgm:prSet presAssocID="{F483266C-67D3-493F-8922-F32ADC6A4304}" presName="parentText" presStyleLbl="node1" presStyleIdx="3" presStyleCnt="4">
        <dgm:presLayoutVars>
          <dgm:chMax val="0"/>
          <dgm:bulletEnabled val="1"/>
        </dgm:presLayoutVars>
      </dgm:prSet>
      <dgm:spPr/>
      <dgm:t>
        <a:bodyPr/>
        <a:lstStyle/>
        <a:p>
          <a:endParaRPr lang="en-US"/>
        </a:p>
      </dgm:t>
    </dgm:pt>
  </dgm:ptLst>
  <dgm:cxnLst>
    <dgm:cxn modelId="{F8524C9D-76F9-4F72-B997-F54E344E5E37}" srcId="{AA96C3C8-8032-41C3-9C12-E88BE7BDFC31}" destId="{28B2B0A6-9D7F-40FA-86BE-12AB4AEAC076}" srcOrd="2" destOrd="0" parTransId="{0D3A8BDF-1587-4072-A0D6-B55A60609FE0}" sibTransId="{E1972FD0-87F5-445D-992A-F27F25E6B6C7}"/>
    <dgm:cxn modelId="{55DF1A31-ECB1-4DFC-8C82-560696070F7D}" type="presOf" srcId="{365E0E63-6468-4C89-AD5B-1845500E50FC}" destId="{E24F1EF2-6319-49A9-A870-F0085E11869C}" srcOrd="0" destOrd="0" presId="urn:microsoft.com/office/officeart/2005/8/layout/vList2"/>
    <dgm:cxn modelId="{02EDD1D9-61F2-4078-8B1D-E57C4DD46A5C}" type="presOf" srcId="{AA96C3C8-8032-41C3-9C12-E88BE7BDFC31}" destId="{17D80380-1099-4972-8007-84AC5890F248}" srcOrd="0" destOrd="0" presId="urn:microsoft.com/office/officeart/2005/8/layout/vList2"/>
    <dgm:cxn modelId="{0B580C8C-1543-4224-BF9A-DCC4B3C05B13}" srcId="{AA96C3C8-8032-41C3-9C12-E88BE7BDFC31}" destId="{365E0E63-6468-4C89-AD5B-1845500E50FC}" srcOrd="0" destOrd="0" parTransId="{9AF55D88-E9A3-4C0F-975D-B3E3B6C1A008}" sibTransId="{73AE2C21-9E51-4679-B8C4-C11359E54F2F}"/>
    <dgm:cxn modelId="{38A6C99A-1AD2-45BE-9FA2-BB8F2A5C0DD0}" srcId="{AA96C3C8-8032-41C3-9C12-E88BE7BDFC31}" destId="{F5842EA7-12B7-4FCC-B919-85B5713757CD}" srcOrd="1" destOrd="0" parTransId="{B7C5E1B1-1F3F-4D82-9284-5A57B740A895}" sibTransId="{0DCC605D-8C78-4623-8B47-41CD8643466E}"/>
    <dgm:cxn modelId="{0E9BF529-6EB9-4BD8-B555-9E380ADC70FB}" type="presOf" srcId="{F483266C-67D3-493F-8922-F32ADC6A4304}" destId="{5A563078-1A13-4AD1-AD7D-B38D0C4F8DE3}" srcOrd="0" destOrd="0" presId="urn:microsoft.com/office/officeart/2005/8/layout/vList2"/>
    <dgm:cxn modelId="{0E27D15E-E240-4B02-B31D-77C1361EB64D}" type="presOf" srcId="{F5842EA7-12B7-4FCC-B919-85B5713757CD}" destId="{DE25AA65-5AB4-47A1-B627-AE113B443882}" srcOrd="0" destOrd="0" presId="urn:microsoft.com/office/officeart/2005/8/layout/vList2"/>
    <dgm:cxn modelId="{B62BE751-989A-4490-9D4E-A0A1D2AC35F3}" type="presOf" srcId="{28B2B0A6-9D7F-40FA-86BE-12AB4AEAC076}" destId="{B6DF5762-1771-4618-85BC-40AE5A02D1B4}" srcOrd="0" destOrd="0" presId="urn:microsoft.com/office/officeart/2005/8/layout/vList2"/>
    <dgm:cxn modelId="{990FC57C-599C-452D-85AB-92D2847FD069}" srcId="{AA96C3C8-8032-41C3-9C12-E88BE7BDFC31}" destId="{F483266C-67D3-493F-8922-F32ADC6A4304}" srcOrd="3" destOrd="0" parTransId="{00573A7E-E0D1-4837-A201-7BAD646D4B7E}" sibTransId="{302BE253-4A59-488A-A961-55B96CACD657}"/>
    <dgm:cxn modelId="{3C498F6E-1445-4583-9EAC-5A9A994773C8}" type="presParOf" srcId="{17D80380-1099-4972-8007-84AC5890F248}" destId="{E24F1EF2-6319-49A9-A870-F0085E11869C}" srcOrd="0" destOrd="0" presId="urn:microsoft.com/office/officeart/2005/8/layout/vList2"/>
    <dgm:cxn modelId="{5222F511-7FC1-4D87-9E87-4F91633E5873}" type="presParOf" srcId="{17D80380-1099-4972-8007-84AC5890F248}" destId="{FE0BDCFB-AC5C-48DB-AB1C-E67995CB792E}" srcOrd="1" destOrd="0" presId="urn:microsoft.com/office/officeart/2005/8/layout/vList2"/>
    <dgm:cxn modelId="{CDB8822D-26FB-4B9D-BA93-1A650DB4EB48}" type="presParOf" srcId="{17D80380-1099-4972-8007-84AC5890F248}" destId="{DE25AA65-5AB4-47A1-B627-AE113B443882}" srcOrd="2" destOrd="0" presId="urn:microsoft.com/office/officeart/2005/8/layout/vList2"/>
    <dgm:cxn modelId="{AA1F9B9C-52C8-4653-87CF-AD5E40055390}" type="presParOf" srcId="{17D80380-1099-4972-8007-84AC5890F248}" destId="{BA066D82-E19B-4A5B-A21D-62C9C3B448D1}" srcOrd="3" destOrd="0" presId="urn:microsoft.com/office/officeart/2005/8/layout/vList2"/>
    <dgm:cxn modelId="{FF6FE12E-1BAB-4BB5-8729-DFAD40396AF2}" type="presParOf" srcId="{17D80380-1099-4972-8007-84AC5890F248}" destId="{B6DF5762-1771-4618-85BC-40AE5A02D1B4}" srcOrd="4" destOrd="0" presId="urn:microsoft.com/office/officeart/2005/8/layout/vList2"/>
    <dgm:cxn modelId="{884BF8BD-1B6A-4741-A886-81E425AFE622}" type="presParOf" srcId="{17D80380-1099-4972-8007-84AC5890F248}" destId="{209D71FC-AC00-49F4-99C3-7D077C942746}" srcOrd="5" destOrd="0" presId="urn:microsoft.com/office/officeart/2005/8/layout/vList2"/>
    <dgm:cxn modelId="{53BA7231-2263-4809-9E5D-237A6EAB2874}" type="presParOf" srcId="{17D80380-1099-4972-8007-84AC5890F248}" destId="{5A563078-1A13-4AD1-AD7D-B38D0C4F8D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96C3C8-8032-41C3-9C12-E88BE7BDFC3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C70C7CB9-CE6D-414F-9D3E-CBD1FBA7EB2B}">
      <dgm:prSet/>
      <dgm:spPr/>
      <dgm:t>
        <a:bodyPr/>
        <a:lstStyle/>
        <a:p>
          <a:r>
            <a:rPr lang="en-US" dirty="0" smtClean="0"/>
            <a:t>Components</a:t>
          </a:r>
          <a:endParaRPr lang="en-US" dirty="0"/>
        </a:p>
      </dgm:t>
    </dgm:pt>
    <dgm:pt modelId="{DF7331B8-70B0-4762-BCE2-6F8D197DB021}" type="parTrans" cxnId="{56719CAF-5727-488B-B04D-D4618AB45C2F}">
      <dgm:prSet/>
      <dgm:spPr/>
      <dgm:t>
        <a:bodyPr/>
        <a:lstStyle/>
        <a:p>
          <a:endParaRPr lang="en-US"/>
        </a:p>
      </dgm:t>
    </dgm:pt>
    <dgm:pt modelId="{C735EDC5-1056-4A1A-B304-30000FD1F7D1}" type="sibTrans" cxnId="{56719CAF-5727-488B-B04D-D4618AB45C2F}">
      <dgm:prSet/>
      <dgm:spPr/>
      <dgm:t>
        <a:bodyPr/>
        <a:lstStyle/>
        <a:p>
          <a:endParaRPr lang="en-US"/>
        </a:p>
      </dgm:t>
    </dgm:pt>
    <dgm:pt modelId="{3766B6F0-BEC6-46BA-98A3-C78539421DD2}">
      <dgm:prSet/>
      <dgm:spPr/>
      <dgm:t>
        <a:bodyPr/>
        <a:lstStyle/>
        <a:p>
          <a:r>
            <a:rPr lang="en-US" dirty="0" smtClean="0"/>
            <a:t>Establish naming conventions for components that are specified as part of the architectural model and then refined and elaborated as part of the component level model</a:t>
          </a:r>
          <a:endParaRPr lang="en-US" dirty="0"/>
        </a:p>
      </dgm:t>
    </dgm:pt>
    <dgm:pt modelId="{6BFA05AC-AACD-41D2-AEA9-9E80AB42D165}" type="parTrans" cxnId="{5C0A379E-BC64-4D82-A5BF-D3BA9C8E29B6}">
      <dgm:prSet/>
      <dgm:spPr/>
      <dgm:t>
        <a:bodyPr/>
        <a:lstStyle/>
        <a:p>
          <a:endParaRPr lang="en-US"/>
        </a:p>
      </dgm:t>
    </dgm:pt>
    <dgm:pt modelId="{9300FAC1-1FC5-46E8-BE37-EED4C40F2893}" type="sibTrans" cxnId="{5C0A379E-BC64-4D82-A5BF-D3BA9C8E29B6}">
      <dgm:prSet/>
      <dgm:spPr/>
      <dgm:t>
        <a:bodyPr/>
        <a:lstStyle/>
        <a:p>
          <a:endParaRPr lang="en-US"/>
        </a:p>
      </dgm:t>
    </dgm:pt>
    <dgm:pt modelId="{5D7E4588-F1FE-4513-84CD-D2B87DE8FF47}">
      <dgm:prSet/>
      <dgm:spPr/>
      <dgm:t>
        <a:bodyPr/>
        <a:lstStyle/>
        <a:p>
          <a:r>
            <a:rPr lang="en-US" dirty="0" smtClean="0"/>
            <a:t>Obtain architectural component names from the problem domain and ensure that they have meaning to all stakeholders who view the architectural model (</a:t>
          </a:r>
          <a:r>
            <a:rPr lang="en-US" dirty="0" err="1" smtClean="0"/>
            <a:t>eg</a:t>
          </a:r>
          <a:r>
            <a:rPr lang="en-US" dirty="0" smtClean="0"/>
            <a:t>. Calculator)</a:t>
          </a:r>
          <a:endParaRPr lang="en-US" dirty="0"/>
        </a:p>
      </dgm:t>
    </dgm:pt>
    <dgm:pt modelId="{17A1D988-383B-4B48-9535-F4C0255923F9}" type="parTrans" cxnId="{B83F8D5A-6460-4EDC-9F58-E004843B32ED}">
      <dgm:prSet/>
      <dgm:spPr/>
      <dgm:t>
        <a:bodyPr/>
        <a:lstStyle/>
        <a:p>
          <a:endParaRPr lang="en-US"/>
        </a:p>
      </dgm:t>
    </dgm:pt>
    <dgm:pt modelId="{47E9D217-E5A4-4570-9A4B-43329C6D0248}" type="sibTrans" cxnId="{B83F8D5A-6460-4EDC-9F58-E004843B32ED}">
      <dgm:prSet/>
      <dgm:spPr/>
      <dgm:t>
        <a:bodyPr/>
        <a:lstStyle/>
        <a:p>
          <a:endParaRPr lang="en-US"/>
        </a:p>
      </dgm:t>
    </dgm:pt>
    <dgm:pt modelId="{FB9D0E2A-2693-4E10-A66E-1D879B76D35E}">
      <dgm:prSet/>
      <dgm:spPr/>
      <dgm:t>
        <a:bodyPr/>
        <a:lstStyle/>
        <a:p>
          <a:r>
            <a:rPr lang="en-US" dirty="0" smtClean="0"/>
            <a:t>Use infrastructure component names that reflect their implementation (e.g. stack)</a:t>
          </a:r>
          <a:endParaRPr lang="en-US" dirty="0"/>
        </a:p>
      </dgm:t>
    </dgm:pt>
    <dgm:pt modelId="{225494AA-652A-42DF-A841-CAFCA6D38F14}" type="parTrans" cxnId="{5ADD86D7-C956-4580-90A8-3AF95B1A9857}">
      <dgm:prSet/>
      <dgm:spPr/>
      <dgm:t>
        <a:bodyPr/>
        <a:lstStyle/>
        <a:p>
          <a:endParaRPr lang="en-US"/>
        </a:p>
      </dgm:t>
    </dgm:pt>
    <dgm:pt modelId="{004E0FD4-A429-47B6-9921-63D056AC32A0}" type="sibTrans" cxnId="{5ADD86D7-C956-4580-90A8-3AF95B1A9857}">
      <dgm:prSet/>
      <dgm:spPr/>
      <dgm:t>
        <a:bodyPr/>
        <a:lstStyle/>
        <a:p>
          <a:endParaRPr lang="en-US"/>
        </a:p>
      </dgm:t>
    </dgm:pt>
    <dgm:pt modelId="{1284A785-3C6D-4E8E-B51A-A7606D3E3639}">
      <dgm:prSet/>
      <dgm:spPr/>
      <dgm:t>
        <a:bodyPr/>
        <a:lstStyle/>
        <a:p>
          <a:r>
            <a:rPr lang="en-US" dirty="0" smtClean="0"/>
            <a:t>  Dependencies and inheritance in UML</a:t>
          </a:r>
          <a:endParaRPr lang="en-US" dirty="0"/>
        </a:p>
      </dgm:t>
    </dgm:pt>
    <dgm:pt modelId="{8803DFE0-D816-41A4-8279-82F32CB1A365}" type="parTrans" cxnId="{47991F1E-BB67-4B16-A59D-F14FB5D8E040}">
      <dgm:prSet/>
      <dgm:spPr/>
      <dgm:t>
        <a:bodyPr/>
        <a:lstStyle/>
        <a:p>
          <a:endParaRPr lang="en-US"/>
        </a:p>
      </dgm:t>
    </dgm:pt>
    <dgm:pt modelId="{324B417B-EE0A-4D02-A12F-8584D966B5F5}" type="sibTrans" cxnId="{47991F1E-BB67-4B16-A59D-F14FB5D8E040}">
      <dgm:prSet/>
      <dgm:spPr/>
      <dgm:t>
        <a:bodyPr/>
        <a:lstStyle/>
        <a:p>
          <a:endParaRPr lang="en-US"/>
        </a:p>
      </dgm:t>
    </dgm:pt>
    <dgm:pt modelId="{30213B1C-9D04-49CF-AA92-044C6D6CB2A5}">
      <dgm:prSet/>
      <dgm:spPr/>
      <dgm:t>
        <a:bodyPr/>
        <a:lstStyle/>
        <a:p>
          <a:r>
            <a:rPr lang="en-US" dirty="0" smtClean="0"/>
            <a:t>Model any dependencies from left to right and inheritance from top (base class) to bottom (derived classes)</a:t>
          </a:r>
          <a:endParaRPr lang="en-US" dirty="0"/>
        </a:p>
      </dgm:t>
    </dgm:pt>
    <dgm:pt modelId="{3DABFD60-43DB-45E1-9293-BEF9D7B1D8BE}" type="parTrans" cxnId="{CA68E844-E8AD-4055-A997-E9334E1FF7E7}">
      <dgm:prSet/>
      <dgm:spPr/>
      <dgm:t>
        <a:bodyPr/>
        <a:lstStyle/>
        <a:p>
          <a:endParaRPr lang="en-US"/>
        </a:p>
      </dgm:t>
    </dgm:pt>
    <dgm:pt modelId="{B84F1CB7-FE29-4518-BB17-275BBB3D915C}" type="sibTrans" cxnId="{CA68E844-E8AD-4055-A997-E9334E1FF7E7}">
      <dgm:prSet/>
      <dgm:spPr/>
      <dgm:t>
        <a:bodyPr/>
        <a:lstStyle/>
        <a:p>
          <a:endParaRPr lang="en-US"/>
        </a:p>
      </dgm:t>
    </dgm:pt>
    <dgm:pt modelId="{F0723B1B-F489-42DA-9F7F-CE709D5E4834}">
      <dgm:prSet/>
      <dgm:spPr/>
      <dgm:t>
        <a:bodyPr/>
        <a:lstStyle/>
        <a:p>
          <a:r>
            <a:rPr lang="en-US" dirty="0" smtClean="0"/>
            <a:t>Consider modeling any component dependencies as interfaces rather than representing them as a direct component-to-component dependency</a:t>
          </a:r>
          <a:endParaRPr lang="en-US" dirty="0"/>
        </a:p>
      </dgm:t>
    </dgm:pt>
    <dgm:pt modelId="{3B5DB570-C5C3-4443-8B65-47B78C801977}" type="parTrans" cxnId="{58B0642D-C0C3-408A-BC22-B28C0E78F77C}">
      <dgm:prSet/>
      <dgm:spPr/>
      <dgm:t>
        <a:bodyPr/>
        <a:lstStyle/>
        <a:p>
          <a:endParaRPr lang="en-US"/>
        </a:p>
      </dgm:t>
    </dgm:pt>
    <dgm:pt modelId="{4BFCE341-9222-438E-A631-90D7B6CFFFC7}" type="sibTrans" cxnId="{58B0642D-C0C3-408A-BC22-B28C0E78F77C}">
      <dgm:prSet/>
      <dgm:spPr/>
      <dgm:t>
        <a:bodyPr/>
        <a:lstStyle/>
        <a:p>
          <a:endParaRPr lang="en-US"/>
        </a:p>
      </dgm:t>
    </dgm:pt>
    <dgm:pt modelId="{0A55B750-E910-4541-8FCE-6FDE72930E46}" type="pres">
      <dgm:prSet presAssocID="{AA96C3C8-8032-41C3-9C12-E88BE7BDFC31}" presName="linear" presStyleCnt="0">
        <dgm:presLayoutVars>
          <dgm:dir/>
          <dgm:animLvl val="lvl"/>
          <dgm:resizeHandles val="exact"/>
        </dgm:presLayoutVars>
      </dgm:prSet>
      <dgm:spPr/>
      <dgm:t>
        <a:bodyPr/>
        <a:lstStyle/>
        <a:p>
          <a:endParaRPr lang="en-US"/>
        </a:p>
      </dgm:t>
    </dgm:pt>
    <dgm:pt modelId="{8D69A211-4203-4460-85D6-766055BA87B4}" type="pres">
      <dgm:prSet presAssocID="{C70C7CB9-CE6D-414F-9D3E-CBD1FBA7EB2B}" presName="parentLin" presStyleCnt="0"/>
      <dgm:spPr/>
    </dgm:pt>
    <dgm:pt modelId="{FC1FBFBD-82A4-4E68-87CB-092ADBD11654}" type="pres">
      <dgm:prSet presAssocID="{C70C7CB9-CE6D-414F-9D3E-CBD1FBA7EB2B}" presName="parentLeftMargin" presStyleLbl="node1" presStyleIdx="0" presStyleCnt="2"/>
      <dgm:spPr/>
      <dgm:t>
        <a:bodyPr/>
        <a:lstStyle/>
        <a:p>
          <a:endParaRPr lang="en-US"/>
        </a:p>
      </dgm:t>
    </dgm:pt>
    <dgm:pt modelId="{54046847-4C3C-4D5E-9CA5-908802834C1C}" type="pres">
      <dgm:prSet presAssocID="{C70C7CB9-CE6D-414F-9D3E-CBD1FBA7EB2B}" presName="parentText" presStyleLbl="node1" presStyleIdx="0" presStyleCnt="2">
        <dgm:presLayoutVars>
          <dgm:chMax val="0"/>
          <dgm:bulletEnabled val="1"/>
        </dgm:presLayoutVars>
      </dgm:prSet>
      <dgm:spPr/>
      <dgm:t>
        <a:bodyPr/>
        <a:lstStyle/>
        <a:p>
          <a:endParaRPr lang="en-US"/>
        </a:p>
      </dgm:t>
    </dgm:pt>
    <dgm:pt modelId="{CE50D945-BA61-4C20-91D0-2C89D2444845}" type="pres">
      <dgm:prSet presAssocID="{C70C7CB9-CE6D-414F-9D3E-CBD1FBA7EB2B}" presName="negativeSpace" presStyleCnt="0"/>
      <dgm:spPr/>
    </dgm:pt>
    <dgm:pt modelId="{641BF352-9A2F-496E-BB04-3305A270D472}" type="pres">
      <dgm:prSet presAssocID="{C70C7CB9-CE6D-414F-9D3E-CBD1FBA7EB2B}" presName="childText" presStyleLbl="conFgAcc1" presStyleIdx="0" presStyleCnt="2">
        <dgm:presLayoutVars>
          <dgm:bulletEnabled val="1"/>
        </dgm:presLayoutVars>
      </dgm:prSet>
      <dgm:spPr/>
      <dgm:t>
        <a:bodyPr/>
        <a:lstStyle/>
        <a:p>
          <a:endParaRPr lang="en-US"/>
        </a:p>
      </dgm:t>
    </dgm:pt>
    <dgm:pt modelId="{55076456-E449-4B27-BAC8-4E1F5DE5E661}" type="pres">
      <dgm:prSet presAssocID="{C735EDC5-1056-4A1A-B304-30000FD1F7D1}" presName="spaceBetweenRectangles" presStyleCnt="0"/>
      <dgm:spPr/>
    </dgm:pt>
    <dgm:pt modelId="{5AF4F1BE-1250-4A71-A8AF-9E7D4D9E80DB}" type="pres">
      <dgm:prSet presAssocID="{1284A785-3C6D-4E8E-B51A-A7606D3E3639}" presName="parentLin" presStyleCnt="0"/>
      <dgm:spPr/>
    </dgm:pt>
    <dgm:pt modelId="{8B276581-83B1-4BDE-B77B-26FB8C3E9D6B}" type="pres">
      <dgm:prSet presAssocID="{1284A785-3C6D-4E8E-B51A-A7606D3E3639}" presName="parentLeftMargin" presStyleLbl="node1" presStyleIdx="0" presStyleCnt="2"/>
      <dgm:spPr/>
      <dgm:t>
        <a:bodyPr/>
        <a:lstStyle/>
        <a:p>
          <a:endParaRPr lang="en-US"/>
        </a:p>
      </dgm:t>
    </dgm:pt>
    <dgm:pt modelId="{C5015F8E-530F-4384-9354-9FA59E271251}" type="pres">
      <dgm:prSet presAssocID="{1284A785-3C6D-4E8E-B51A-A7606D3E3639}" presName="parentText" presStyleLbl="node1" presStyleIdx="1" presStyleCnt="2">
        <dgm:presLayoutVars>
          <dgm:chMax val="0"/>
          <dgm:bulletEnabled val="1"/>
        </dgm:presLayoutVars>
      </dgm:prSet>
      <dgm:spPr/>
      <dgm:t>
        <a:bodyPr/>
        <a:lstStyle/>
        <a:p>
          <a:endParaRPr lang="en-US"/>
        </a:p>
      </dgm:t>
    </dgm:pt>
    <dgm:pt modelId="{113CB38B-9B97-4896-9AC5-B2ACA384EA5A}" type="pres">
      <dgm:prSet presAssocID="{1284A785-3C6D-4E8E-B51A-A7606D3E3639}" presName="negativeSpace" presStyleCnt="0"/>
      <dgm:spPr/>
    </dgm:pt>
    <dgm:pt modelId="{3E762242-3D9B-47D9-984B-721E243FD734}" type="pres">
      <dgm:prSet presAssocID="{1284A785-3C6D-4E8E-B51A-A7606D3E3639}" presName="childText" presStyleLbl="conFgAcc1" presStyleIdx="1" presStyleCnt="2">
        <dgm:presLayoutVars>
          <dgm:bulletEnabled val="1"/>
        </dgm:presLayoutVars>
      </dgm:prSet>
      <dgm:spPr/>
      <dgm:t>
        <a:bodyPr/>
        <a:lstStyle/>
        <a:p>
          <a:endParaRPr lang="en-US"/>
        </a:p>
      </dgm:t>
    </dgm:pt>
  </dgm:ptLst>
  <dgm:cxnLst>
    <dgm:cxn modelId="{495BB1E8-A0DF-4B01-8580-AB1BA6AB0072}" type="presOf" srcId="{3766B6F0-BEC6-46BA-98A3-C78539421DD2}" destId="{641BF352-9A2F-496E-BB04-3305A270D472}" srcOrd="0" destOrd="0" presId="urn:microsoft.com/office/officeart/2005/8/layout/list1"/>
    <dgm:cxn modelId="{B83F8D5A-6460-4EDC-9F58-E004843B32ED}" srcId="{C70C7CB9-CE6D-414F-9D3E-CBD1FBA7EB2B}" destId="{5D7E4588-F1FE-4513-84CD-D2B87DE8FF47}" srcOrd="1" destOrd="0" parTransId="{17A1D988-383B-4B48-9535-F4C0255923F9}" sibTransId="{47E9D217-E5A4-4570-9A4B-43329C6D0248}"/>
    <dgm:cxn modelId="{50A8F1A1-F21D-438E-A495-BE1D8C175857}" type="presOf" srcId="{F0723B1B-F489-42DA-9F7F-CE709D5E4834}" destId="{3E762242-3D9B-47D9-984B-721E243FD734}" srcOrd="0" destOrd="1" presId="urn:microsoft.com/office/officeart/2005/8/layout/list1"/>
    <dgm:cxn modelId="{47991F1E-BB67-4B16-A59D-F14FB5D8E040}" srcId="{AA96C3C8-8032-41C3-9C12-E88BE7BDFC31}" destId="{1284A785-3C6D-4E8E-B51A-A7606D3E3639}" srcOrd="1" destOrd="0" parTransId="{8803DFE0-D816-41A4-8279-82F32CB1A365}" sibTransId="{324B417B-EE0A-4D02-A12F-8584D966B5F5}"/>
    <dgm:cxn modelId="{56719CAF-5727-488B-B04D-D4618AB45C2F}" srcId="{AA96C3C8-8032-41C3-9C12-E88BE7BDFC31}" destId="{C70C7CB9-CE6D-414F-9D3E-CBD1FBA7EB2B}" srcOrd="0" destOrd="0" parTransId="{DF7331B8-70B0-4762-BCE2-6F8D197DB021}" sibTransId="{C735EDC5-1056-4A1A-B304-30000FD1F7D1}"/>
    <dgm:cxn modelId="{2BD5FF3E-1814-4F25-8590-3CDDFEE52191}" type="presOf" srcId="{5D7E4588-F1FE-4513-84CD-D2B87DE8FF47}" destId="{641BF352-9A2F-496E-BB04-3305A270D472}" srcOrd="0" destOrd="1" presId="urn:microsoft.com/office/officeart/2005/8/layout/list1"/>
    <dgm:cxn modelId="{58B0642D-C0C3-408A-BC22-B28C0E78F77C}" srcId="{1284A785-3C6D-4E8E-B51A-A7606D3E3639}" destId="{F0723B1B-F489-42DA-9F7F-CE709D5E4834}" srcOrd="1" destOrd="0" parTransId="{3B5DB570-C5C3-4443-8B65-47B78C801977}" sibTransId="{4BFCE341-9222-438E-A631-90D7B6CFFFC7}"/>
    <dgm:cxn modelId="{A5895F79-1496-42AA-970C-EF4D1869AFE9}" type="presOf" srcId="{1284A785-3C6D-4E8E-B51A-A7606D3E3639}" destId="{8B276581-83B1-4BDE-B77B-26FB8C3E9D6B}" srcOrd="0" destOrd="0" presId="urn:microsoft.com/office/officeart/2005/8/layout/list1"/>
    <dgm:cxn modelId="{06E43044-4E16-4841-BA33-AD2E08B13186}" type="presOf" srcId="{C70C7CB9-CE6D-414F-9D3E-CBD1FBA7EB2B}" destId="{FC1FBFBD-82A4-4E68-87CB-092ADBD11654}" srcOrd="0" destOrd="0" presId="urn:microsoft.com/office/officeart/2005/8/layout/list1"/>
    <dgm:cxn modelId="{DECB9882-E3C6-4C2F-87D1-9E91C451AD75}" type="presOf" srcId="{FB9D0E2A-2693-4E10-A66E-1D879B76D35E}" destId="{641BF352-9A2F-496E-BB04-3305A270D472}" srcOrd="0" destOrd="2" presId="urn:microsoft.com/office/officeart/2005/8/layout/list1"/>
    <dgm:cxn modelId="{5ADD86D7-C956-4580-90A8-3AF95B1A9857}" srcId="{C70C7CB9-CE6D-414F-9D3E-CBD1FBA7EB2B}" destId="{FB9D0E2A-2693-4E10-A66E-1D879B76D35E}" srcOrd="2" destOrd="0" parTransId="{225494AA-652A-42DF-A841-CAFCA6D38F14}" sibTransId="{004E0FD4-A429-47B6-9921-63D056AC32A0}"/>
    <dgm:cxn modelId="{83D0D1E7-BAD7-4199-8A6B-B4736AE9E017}" type="presOf" srcId="{1284A785-3C6D-4E8E-B51A-A7606D3E3639}" destId="{C5015F8E-530F-4384-9354-9FA59E271251}" srcOrd="1" destOrd="0" presId="urn:microsoft.com/office/officeart/2005/8/layout/list1"/>
    <dgm:cxn modelId="{40E24018-7484-4D43-8925-8DE0757EE817}" type="presOf" srcId="{C70C7CB9-CE6D-414F-9D3E-CBD1FBA7EB2B}" destId="{54046847-4C3C-4D5E-9CA5-908802834C1C}" srcOrd="1" destOrd="0" presId="urn:microsoft.com/office/officeart/2005/8/layout/list1"/>
    <dgm:cxn modelId="{CA68E844-E8AD-4055-A997-E9334E1FF7E7}" srcId="{1284A785-3C6D-4E8E-B51A-A7606D3E3639}" destId="{30213B1C-9D04-49CF-AA92-044C6D6CB2A5}" srcOrd="0" destOrd="0" parTransId="{3DABFD60-43DB-45E1-9293-BEF9D7B1D8BE}" sibTransId="{B84F1CB7-FE29-4518-BB17-275BBB3D915C}"/>
    <dgm:cxn modelId="{2030FB2E-C3D5-4CFC-A11D-72790EDE247D}" type="presOf" srcId="{AA96C3C8-8032-41C3-9C12-E88BE7BDFC31}" destId="{0A55B750-E910-4541-8FCE-6FDE72930E46}" srcOrd="0" destOrd="0" presId="urn:microsoft.com/office/officeart/2005/8/layout/list1"/>
    <dgm:cxn modelId="{5C0A379E-BC64-4D82-A5BF-D3BA9C8E29B6}" srcId="{C70C7CB9-CE6D-414F-9D3E-CBD1FBA7EB2B}" destId="{3766B6F0-BEC6-46BA-98A3-C78539421DD2}" srcOrd="0" destOrd="0" parTransId="{6BFA05AC-AACD-41D2-AEA9-9E80AB42D165}" sibTransId="{9300FAC1-1FC5-46E8-BE37-EED4C40F2893}"/>
    <dgm:cxn modelId="{A31C5012-4CE0-4821-9AE7-91C430678DBD}" type="presOf" srcId="{30213B1C-9D04-49CF-AA92-044C6D6CB2A5}" destId="{3E762242-3D9B-47D9-984B-721E243FD734}" srcOrd="0" destOrd="0" presId="urn:microsoft.com/office/officeart/2005/8/layout/list1"/>
    <dgm:cxn modelId="{8B661B9C-D317-46A1-A5F2-6CB1F26C04EA}" type="presParOf" srcId="{0A55B750-E910-4541-8FCE-6FDE72930E46}" destId="{8D69A211-4203-4460-85D6-766055BA87B4}" srcOrd="0" destOrd="0" presId="urn:microsoft.com/office/officeart/2005/8/layout/list1"/>
    <dgm:cxn modelId="{3295E53E-1D29-4BE6-A70D-515E7EE5BC06}" type="presParOf" srcId="{8D69A211-4203-4460-85D6-766055BA87B4}" destId="{FC1FBFBD-82A4-4E68-87CB-092ADBD11654}" srcOrd="0" destOrd="0" presId="urn:microsoft.com/office/officeart/2005/8/layout/list1"/>
    <dgm:cxn modelId="{4E5285B3-FE1C-4CBD-AA60-8AA991300C9C}" type="presParOf" srcId="{8D69A211-4203-4460-85D6-766055BA87B4}" destId="{54046847-4C3C-4D5E-9CA5-908802834C1C}" srcOrd="1" destOrd="0" presId="urn:microsoft.com/office/officeart/2005/8/layout/list1"/>
    <dgm:cxn modelId="{C795946B-A89A-40A4-B0FD-DE06030BDF08}" type="presParOf" srcId="{0A55B750-E910-4541-8FCE-6FDE72930E46}" destId="{CE50D945-BA61-4C20-91D0-2C89D2444845}" srcOrd="1" destOrd="0" presId="urn:microsoft.com/office/officeart/2005/8/layout/list1"/>
    <dgm:cxn modelId="{04D37CA4-89A6-4DC6-B52B-162CBECDE01B}" type="presParOf" srcId="{0A55B750-E910-4541-8FCE-6FDE72930E46}" destId="{641BF352-9A2F-496E-BB04-3305A270D472}" srcOrd="2" destOrd="0" presId="urn:microsoft.com/office/officeart/2005/8/layout/list1"/>
    <dgm:cxn modelId="{95CFF8CF-8B27-40D5-9D96-08FB3B09A147}" type="presParOf" srcId="{0A55B750-E910-4541-8FCE-6FDE72930E46}" destId="{55076456-E449-4B27-BAC8-4E1F5DE5E661}" srcOrd="3" destOrd="0" presId="urn:microsoft.com/office/officeart/2005/8/layout/list1"/>
    <dgm:cxn modelId="{D23E67A5-D0DD-404F-9A84-29DA62879159}" type="presParOf" srcId="{0A55B750-E910-4541-8FCE-6FDE72930E46}" destId="{5AF4F1BE-1250-4A71-A8AF-9E7D4D9E80DB}" srcOrd="4" destOrd="0" presId="urn:microsoft.com/office/officeart/2005/8/layout/list1"/>
    <dgm:cxn modelId="{BB3EE8F6-F4C9-4DC2-9212-D1AD731E69C3}" type="presParOf" srcId="{5AF4F1BE-1250-4A71-A8AF-9E7D4D9E80DB}" destId="{8B276581-83B1-4BDE-B77B-26FB8C3E9D6B}" srcOrd="0" destOrd="0" presId="urn:microsoft.com/office/officeart/2005/8/layout/list1"/>
    <dgm:cxn modelId="{2F202699-97EA-45AE-8D52-653159422299}" type="presParOf" srcId="{5AF4F1BE-1250-4A71-A8AF-9E7D4D9E80DB}" destId="{C5015F8E-530F-4384-9354-9FA59E271251}" srcOrd="1" destOrd="0" presId="urn:microsoft.com/office/officeart/2005/8/layout/list1"/>
    <dgm:cxn modelId="{44C4671A-021C-4980-967E-115C874A6DCA}" type="presParOf" srcId="{0A55B750-E910-4541-8FCE-6FDE72930E46}" destId="{113CB38B-9B97-4896-9AC5-B2ACA384EA5A}" srcOrd="5" destOrd="0" presId="urn:microsoft.com/office/officeart/2005/8/layout/list1"/>
    <dgm:cxn modelId="{14EC23E3-0E16-4EFE-B463-F498E50CFA16}" type="presParOf" srcId="{0A55B750-E910-4541-8FCE-6FDE72930E46}" destId="{3E762242-3D9B-47D9-984B-721E243FD7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A96C3C8-8032-41C3-9C12-E88BE7BDFC3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1FC07EA-DF72-480F-ACC5-48ACF7DD80B2}">
      <dgm:prSet/>
      <dgm:spPr/>
      <dgm:t>
        <a:bodyPr/>
        <a:lstStyle/>
        <a:p>
          <a:r>
            <a:rPr lang="en-US" dirty="0" smtClean="0"/>
            <a:t>Cohesion is the “single mindedness” of a component</a:t>
          </a:r>
          <a:endParaRPr lang="en-US" dirty="0"/>
        </a:p>
      </dgm:t>
    </dgm:pt>
    <dgm:pt modelId="{0B9D7BBB-34A3-40D0-9734-112E62507066}" type="parTrans" cxnId="{EE900A48-220B-42FA-A176-53CC76A056EC}">
      <dgm:prSet/>
      <dgm:spPr/>
      <dgm:t>
        <a:bodyPr/>
        <a:lstStyle/>
        <a:p>
          <a:endParaRPr lang="en-US"/>
        </a:p>
      </dgm:t>
    </dgm:pt>
    <dgm:pt modelId="{C6F4CFB4-C81C-4E1F-AC86-43320FC74F11}" type="sibTrans" cxnId="{EE900A48-220B-42FA-A176-53CC76A056EC}">
      <dgm:prSet/>
      <dgm:spPr/>
      <dgm:t>
        <a:bodyPr/>
        <a:lstStyle/>
        <a:p>
          <a:endParaRPr lang="en-US"/>
        </a:p>
      </dgm:t>
    </dgm:pt>
    <dgm:pt modelId="{F50DDB03-DFF8-4196-AFB2-4D9054380032}">
      <dgm:prSet/>
      <dgm:spPr/>
      <dgm:t>
        <a:bodyPr/>
        <a:lstStyle/>
        <a:p>
          <a:r>
            <a:rPr lang="en-US" dirty="0" smtClean="0"/>
            <a:t>It implies that a component or class  encapsulates only attributes and operations that are closely related to one another and to the class or component itself</a:t>
          </a:r>
          <a:endParaRPr lang="en-US" dirty="0"/>
        </a:p>
      </dgm:t>
    </dgm:pt>
    <dgm:pt modelId="{330AC9E6-81B8-4ED5-842D-D59ECBDE21B0}" type="parTrans" cxnId="{2413AE54-269E-468B-B484-A9841FE006F1}">
      <dgm:prSet/>
      <dgm:spPr/>
      <dgm:t>
        <a:bodyPr/>
        <a:lstStyle/>
        <a:p>
          <a:endParaRPr lang="en-US"/>
        </a:p>
      </dgm:t>
    </dgm:pt>
    <dgm:pt modelId="{448EFA43-DC73-45A0-B19E-C2603C0B10BE}" type="sibTrans" cxnId="{2413AE54-269E-468B-B484-A9841FE006F1}">
      <dgm:prSet/>
      <dgm:spPr/>
      <dgm:t>
        <a:bodyPr/>
        <a:lstStyle/>
        <a:p>
          <a:endParaRPr lang="en-US"/>
        </a:p>
      </dgm:t>
    </dgm:pt>
    <dgm:pt modelId="{BDFAC3C7-3AC7-46AD-A9CB-9801B0217EE1}">
      <dgm:prSet/>
      <dgm:spPr/>
      <dgm:t>
        <a:bodyPr/>
        <a:lstStyle/>
        <a:p>
          <a:r>
            <a:rPr lang="en-US" dirty="0" smtClean="0"/>
            <a:t>The objective is to keep cohesion as high as possible</a:t>
          </a:r>
          <a:endParaRPr lang="en-US" dirty="0"/>
        </a:p>
      </dgm:t>
    </dgm:pt>
    <dgm:pt modelId="{A3520945-13AC-4BE4-B458-F71D3C339394}" type="parTrans" cxnId="{40585A61-01AA-4A08-B5C4-C75AD4EC3C16}">
      <dgm:prSet/>
      <dgm:spPr/>
      <dgm:t>
        <a:bodyPr/>
        <a:lstStyle/>
        <a:p>
          <a:endParaRPr lang="en-US"/>
        </a:p>
      </dgm:t>
    </dgm:pt>
    <dgm:pt modelId="{57107623-2C9D-40FF-978E-A1C269F24575}" type="sibTrans" cxnId="{40585A61-01AA-4A08-B5C4-C75AD4EC3C16}">
      <dgm:prSet/>
      <dgm:spPr/>
      <dgm:t>
        <a:bodyPr/>
        <a:lstStyle/>
        <a:p>
          <a:endParaRPr lang="en-US"/>
        </a:p>
      </dgm:t>
    </dgm:pt>
    <dgm:pt modelId="{04F4BD54-3BC8-4470-9278-20E7D3938377}" type="pres">
      <dgm:prSet presAssocID="{AA96C3C8-8032-41C3-9C12-E88BE7BDFC31}" presName="diagram" presStyleCnt="0">
        <dgm:presLayoutVars>
          <dgm:dir/>
          <dgm:resizeHandles val="exact"/>
        </dgm:presLayoutVars>
      </dgm:prSet>
      <dgm:spPr/>
      <dgm:t>
        <a:bodyPr/>
        <a:lstStyle/>
        <a:p>
          <a:endParaRPr lang="en-US"/>
        </a:p>
      </dgm:t>
    </dgm:pt>
    <dgm:pt modelId="{F0A96498-F0C0-4FED-97D3-392E29888FD0}" type="pres">
      <dgm:prSet presAssocID="{B1FC07EA-DF72-480F-ACC5-48ACF7DD80B2}" presName="node" presStyleLbl="node1" presStyleIdx="0" presStyleCnt="3">
        <dgm:presLayoutVars>
          <dgm:bulletEnabled val="1"/>
        </dgm:presLayoutVars>
      </dgm:prSet>
      <dgm:spPr/>
      <dgm:t>
        <a:bodyPr/>
        <a:lstStyle/>
        <a:p>
          <a:endParaRPr lang="en-US"/>
        </a:p>
      </dgm:t>
    </dgm:pt>
    <dgm:pt modelId="{8EA52B98-6EE2-4B85-B5B0-4C7F49B66B64}" type="pres">
      <dgm:prSet presAssocID="{C6F4CFB4-C81C-4E1F-AC86-43320FC74F11}" presName="sibTrans" presStyleCnt="0"/>
      <dgm:spPr/>
    </dgm:pt>
    <dgm:pt modelId="{BAABF6EA-7DCA-40BD-80CA-CDD3CD4F67B0}" type="pres">
      <dgm:prSet presAssocID="{F50DDB03-DFF8-4196-AFB2-4D9054380032}" presName="node" presStyleLbl="node1" presStyleIdx="1" presStyleCnt="3">
        <dgm:presLayoutVars>
          <dgm:bulletEnabled val="1"/>
        </dgm:presLayoutVars>
      </dgm:prSet>
      <dgm:spPr/>
      <dgm:t>
        <a:bodyPr/>
        <a:lstStyle/>
        <a:p>
          <a:endParaRPr lang="en-US"/>
        </a:p>
      </dgm:t>
    </dgm:pt>
    <dgm:pt modelId="{504AF148-E2B1-4832-859D-202DBDC2DB20}" type="pres">
      <dgm:prSet presAssocID="{448EFA43-DC73-45A0-B19E-C2603C0B10BE}" presName="sibTrans" presStyleCnt="0"/>
      <dgm:spPr/>
    </dgm:pt>
    <dgm:pt modelId="{3ED7CE00-02EE-4239-B261-5A98A2B3DA13}" type="pres">
      <dgm:prSet presAssocID="{BDFAC3C7-3AC7-46AD-A9CB-9801B0217EE1}" presName="node" presStyleLbl="node1" presStyleIdx="2" presStyleCnt="3">
        <dgm:presLayoutVars>
          <dgm:bulletEnabled val="1"/>
        </dgm:presLayoutVars>
      </dgm:prSet>
      <dgm:spPr/>
      <dgm:t>
        <a:bodyPr/>
        <a:lstStyle/>
        <a:p>
          <a:endParaRPr lang="en-US"/>
        </a:p>
      </dgm:t>
    </dgm:pt>
  </dgm:ptLst>
  <dgm:cxnLst>
    <dgm:cxn modelId="{06F94438-C60A-4FF9-9829-BEE00BC8DAC6}" type="presOf" srcId="{BDFAC3C7-3AC7-46AD-A9CB-9801B0217EE1}" destId="{3ED7CE00-02EE-4239-B261-5A98A2B3DA13}" srcOrd="0" destOrd="0" presId="urn:microsoft.com/office/officeart/2005/8/layout/default"/>
    <dgm:cxn modelId="{EE900A48-220B-42FA-A176-53CC76A056EC}" srcId="{AA96C3C8-8032-41C3-9C12-E88BE7BDFC31}" destId="{B1FC07EA-DF72-480F-ACC5-48ACF7DD80B2}" srcOrd="0" destOrd="0" parTransId="{0B9D7BBB-34A3-40D0-9734-112E62507066}" sibTransId="{C6F4CFB4-C81C-4E1F-AC86-43320FC74F11}"/>
    <dgm:cxn modelId="{319B0549-757F-4303-83F4-10789F1B5F3C}" type="presOf" srcId="{AA96C3C8-8032-41C3-9C12-E88BE7BDFC31}" destId="{04F4BD54-3BC8-4470-9278-20E7D3938377}" srcOrd="0" destOrd="0" presId="urn:microsoft.com/office/officeart/2005/8/layout/default"/>
    <dgm:cxn modelId="{2413AE54-269E-468B-B484-A9841FE006F1}" srcId="{AA96C3C8-8032-41C3-9C12-E88BE7BDFC31}" destId="{F50DDB03-DFF8-4196-AFB2-4D9054380032}" srcOrd="1" destOrd="0" parTransId="{330AC9E6-81B8-4ED5-842D-D59ECBDE21B0}" sibTransId="{448EFA43-DC73-45A0-B19E-C2603C0B10BE}"/>
    <dgm:cxn modelId="{69EE9483-BC04-4EFE-A719-20C0ADD6C751}" type="presOf" srcId="{F50DDB03-DFF8-4196-AFB2-4D9054380032}" destId="{BAABF6EA-7DCA-40BD-80CA-CDD3CD4F67B0}" srcOrd="0" destOrd="0" presId="urn:microsoft.com/office/officeart/2005/8/layout/default"/>
    <dgm:cxn modelId="{D446CE85-5632-4100-BC28-D7C3B9A66348}" type="presOf" srcId="{B1FC07EA-DF72-480F-ACC5-48ACF7DD80B2}" destId="{F0A96498-F0C0-4FED-97D3-392E29888FD0}" srcOrd="0" destOrd="0" presId="urn:microsoft.com/office/officeart/2005/8/layout/default"/>
    <dgm:cxn modelId="{40585A61-01AA-4A08-B5C4-C75AD4EC3C16}" srcId="{AA96C3C8-8032-41C3-9C12-E88BE7BDFC31}" destId="{BDFAC3C7-3AC7-46AD-A9CB-9801B0217EE1}" srcOrd="2" destOrd="0" parTransId="{A3520945-13AC-4BE4-B458-F71D3C339394}" sibTransId="{57107623-2C9D-40FF-978E-A1C269F24575}"/>
    <dgm:cxn modelId="{4EC80614-A67E-4405-B9AC-A40D12F14DC8}" type="presParOf" srcId="{04F4BD54-3BC8-4470-9278-20E7D3938377}" destId="{F0A96498-F0C0-4FED-97D3-392E29888FD0}" srcOrd="0" destOrd="0" presId="urn:microsoft.com/office/officeart/2005/8/layout/default"/>
    <dgm:cxn modelId="{324AA5CF-1C34-4E5C-9352-00C1A42A1388}" type="presParOf" srcId="{04F4BD54-3BC8-4470-9278-20E7D3938377}" destId="{8EA52B98-6EE2-4B85-B5B0-4C7F49B66B64}" srcOrd="1" destOrd="0" presId="urn:microsoft.com/office/officeart/2005/8/layout/default"/>
    <dgm:cxn modelId="{6F478325-96CC-4A55-B747-EAC48F2CDDF0}" type="presParOf" srcId="{04F4BD54-3BC8-4470-9278-20E7D3938377}" destId="{BAABF6EA-7DCA-40BD-80CA-CDD3CD4F67B0}" srcOrd="2" destOrd="0" presId="urn:microsoft.com/office/officeart/2005/8/layout/default"/>
    <dgm:cxn modelId="{D8748A9B-755D-4EC7-BBD7-C5082BCD2E1C}" type="presParOf" srcId="{04F4BD54-3BC8-4470-9278-20E7D3938377}" destId="{504AF148-E2B1-4832-859D-202DBDC2DB20}" srcOrd="3" destOrd="0" presId="urn:microsoft.com/office/officeart/2005/8/layout/default"/>
    <dgm:cxn modelId="{0A091CBD-8C25-4A61-97AF-7B1323016F1D}" type="presParOf" srcId="{04F4BD54-3BC8-4470-9278-20E7D3938377}" destId="{3ED7CE00-02EE-4239-B261-5A98A2B3DA1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96C3C8-8032-41C3-9C12-E88BE7BDFC31}" type="doc">
      <dgm:prSet loTypeId="urn:microsoft.com/office/officeart/2005/8/layout/hList3" loCatId="list" qsTypeId="urn:microsoft.com/office/officeart/2005/8/quickstyle/simple1" qsCatId="simple" csTypeId="urn:microsoft.com/office/officeart/2005/8/colors/colorful5" csCatId="colorful" phldr="1"/>
      <dgm:spPr/>
      <dgm:t>
        <a:bodyPr/>
        <a:lstStyle/>
        <a:p>
          <a:endParaRPr lang="en-US"/>
        </a:p>
      </dgm:t>
    </dgm:pt>
    <dgm:pt modelId="{FDB77B10-1F29-44EE-8556-7E4F9F165671}">
      <dgm:prSet/>
      <dgm:spPr/>
      <dgm:t>
        <a:bodyPr/>
        <a:lstStyle/>
        <a:p>
          <a:r>
            <a:rPr lang="en-US" dirty="0" smtClean="0"/>
            <a:t>The kinds of cohesion can be ranked in order from highest  (best) to lowest (worst)</a:t>
          </a:r>
          <a:endParaRPr lang="en-US" dirty="0"/>
        </a:p>
      </dgm:t>
    </dgm:pt>
    <dgm:pt modelId="{A2F575B4-7D2E-4B81-AF1F-EA14F5B303F8}" type="parTrans" cxnId="{EE6989EE-DE35-4B03-A38E-D42018DD8BB3}">
      <dgm:prSet/>
      <dgm:spPr/>
      <dgm:t>
        <a:bodyPr/>
        <a:lstStyle/>
        <a:p>
          <a:endParaRPr lang="en-US"/>
        </a:p>
      </dgm:t>
    </dgm:pt>
    <dgm:pt modelId="{133E9D24-D7FD-4047-AF49-87CC400E37B3}" type="sibTrans" cxnId="{EE6989EE-DE35-4B03-A38E-D42018DD8BB3}">
      <dgm:prSet/>
      <dgm:spPr/>
      <dgm:t>
        <a:bodyPr/>
        <a:lstStyle/>
        <a:p>
          <a:endParaRPr lang="en-US"/>
        </a:p>
      </dgm:t>
    </dgm:pt>
    <dgm:pt modelId="{3BDA3292-E0AB-429B-AB21-CB901CE80DAA}">
      <dgm:prSet/>
      <dgm:spPr/>
      <dgm:t>
        <a:bodyPr/>
        <a:lstStyle/>
        <a:p>
          <a:r>
            <a:rPr lang="en-US" dirty="0" smtClean="0"/>
            <a:t>Functional </a:t>
          </a:r>
          <a:endParaRPr lang="en-US" dirty="0"/>
        </a:p>
      </dgm:t>
    </dgm:pt>
    <dgm:pt modelId="{AD40C6FF-ACFD-4A99-807D-3A75E82B26D8}" type="parTrans" cxnId="{8730DF99-D4B2-4566-8D34-08B35BD17208}">
      <dgm:prSet/>
      <dgm:spPr/>
      <dgm:t>
        <a:bodyPr/>
        <a:lstStyle/>
        <a:p>
          <a:endParaRPr lang="en-US"/>
        </a:p>
      </dgm:t>
    </dgm:pt>
    <dgm:pt modelId="{842BD361-1518-4830-B10B-E21AAE6730D3}" type="sibTrans" cxnId="{8730DF99-D4B2-4566-8D34-08B35BD17208}">
      <dgm:prSet/>
      <dgm:spPr/>
      <dgm:t>
        <a:bodyPr/>
        <a:lstStyle/>
        <a:p>
          <a:endParaRPr lang="en-US"/>
        </a:p>
      </dgm:t>
    </dgm:pt>
    <dgm:pt modelId="{C41435E2-DA75-4DE8-9DC2-9E5AB260A57C}">
      <dgm:prSet/>
      <dgm:spPr/>
      <dgm:t>
        <a:bodyPr/>
        <a:lstStyle/>
        <a:p>
          <a:r>
            <a:rPr lang="en-US" dirty="0" smtClean="0"/>
            <a:t>A module performs one and only one computation and then returns a result</a:t>
          </a:r>
          <a:endParaRPr lang="en-US" dirty="0"/>
        </a:p>
      </dgm:t>
    </dgm:pt>
    <dgm:pt modelId="{6E03D111-364F-472C-AFFB-C2C1ED28A5AF}" type="parTrans" cxnId="{62E11809-0EEE-4688-A922-F4E37E972770}">
      <dgm:prSet/>
      <dgm:spPr/>
      <dgm:t>
        <a:bodyPr/>
        <a:lstStyle/>
        <a:p>
          <a:endParaRPr lang="en-US"/>
        </a:p>
      </dgm:t>
    </dgm:pt>
    <dgm:pt modelId="{2E4B204E-3222-4A00-8C3A-79D9345353C7}" type="sibTrans" cxnId="{62E11809-0EEE-4688-A922-F4E37E972770}">
      <dgm:prSet/>
      <dgm:spPr/>
      <dgm:t>
        <a:bodyPr/>
        <a:lstStyle/>
        <a:p>
          <a:endParaRPr lang="en-US"/>
        </a:p>
      </dgm:t>
    </dgm:pt>
    <dgm:pt modelId="{3F0B4D60-0EFB-4ED1-B459-FF020703F1EB}">
      <dgm:prSet/>
      <dgm:spPr/>
      <dgm:t>
        <a:bodyPr/>
        <a:lstStyle/>
        <a:p>
          <a:r>
            <a:rPr lang="en-US" dirty="0" smtClean="0"/>
            <a:t>Layer</a:t>
          </a:r>
          <a:endParaRPr lang="en-US" dirty="0"/>
        </a:p>
      </dgm:t>
    </dgm:pt>
    <dgm:pt modelId="{3A9249A8-ADDE-4180-A9F6-FA39F5B1ED2B}" type="parTrans" cxnId="{7C0D81B8-4C39-4723-BED4-E716B6B97F96}">
      <dgm:prSet/>
      <dgm:spPr/>
      <dgm:t>
        <a:bodyPr/>
        <a:lstStyle/>
        <a:p>
          <a:endParaRPr lang="en-US"/>
        </a:p>
      </dgm:t>
    </dgm:pt>
    <dgm:pt modelId="{622F8175-81A4-4B5F-A43B-42ECF6B057A1}" type="sibTrans" cxnId="{7C0D81B8-4C39-4723-BED4-E716B6B97F96}">
      <dgm:prSet/>
      <dgm:spPr/>
      <dgm:t>
        <a:bodyPr/>
        <a:lstStyle/>
        <a:p>
          <a:endParaRPr lang="en-US"/>
        </a:p>
      </dgm:t>
    </dgm:pt>
    <dgm:pt modelId="{9CEE36AE-BB5F-4925-9BC9-AACDC082CA33}">
      <dgm:prSet/>
      <dgm:spPr/>
      <dgm:t>
        <a:bodyPr/>
        <a:lstStyle/>
        <a:p>
          <a:r>
            <a:rPr lang="en-US" dirty="0" smtClean="0"/>
            <a:t>A higher layer component accesses the services of a lower layer component</a:t>
          </a:r>
          <a:endParaRPr lang="en-US" dirty="0"/>
        </a:p>
      </dgm:t>
    </dgm:pt>
    <dgm:pt modelId="{5A9A04CB-7722-47BD-BF94-C1A3D335BEE4}" type="parTrans" cxnId="{4BC2D588-C28D-4545-9706-E9C2CDC88D1A}">
      <dgm:prSet/>
      <dgm:spPr/>
      <dgm:t>
        <a:bodyPr/>
        <a:lstStyle/>
        <a:p>
          <a:endParaRPr lang="en-US"/>
        </a:p>
      </dgm:t>
    </dgm:pt>
    <dgm:pt modelId="{1B403862-6F76-4506-B195-4907989C13A9}" type="sibTrans" cxnId="{4BC2D588-C28D-4545-9706-E9C2CDC88D1A}">
      <dgm:prSet/>
      <dgm:spPr/>
      <dgm:t>
        <a:bodyPr/>
        <a:lstStyle/>
        <a:p>
          <a:endParaRPr lang="en-US"/>
        </a:p>
      </dgm:t>
    </dgm:pt>
    <dgm:pt modelId="{C35E00B8-8AF7-4EFA-8FA2-6741FF08435D}">
      <dgm:prSet/>
      <dgm:spPr/>
      <dgm:t>
        <a:bodyPr/>
        <a:lstStyle/>
        <a:p>
          <a:r>
            <a:rPr lang="en-US" dirty="0" smtClean="0"/>
            <a:t>Communicational</a:t>
          </a:r>
          <a:endParaRPr lang="en-US" dirty="0"/>
        </a:p>
      </dgm:t>
    </dgm:pt>
    <dgm:pt modelId="{F8C0638D-7576-487D-AD99-6F4924B379F3}" type="parTrans" cxnId="{712C0B7D-9310-4FBA-BF65-12BA382609AE}">
      <dgm:prSet/>
      <dgm:spPr/>
      <dgm:t>
        <a:bodyPr/>
        <a:lstStyle/>
        <a:p>
          <a:endParaRPr lang="en-US"/>
        </a:p>
      </dgm:t>
    </dgm:pt>
    <dgm:pt modelId="{6EC73C69-8542-4DE6-9981-067FE824527F}" type="sibTrans" cxnId="{712C0B7D-9310-4FBA-BF65-12BA382609AE}">
      <dgm:prSet/>
      <dgm:spPr/>
      <dgm:t>
        <a:bodyPr/>
        <a:lstStyle/>
        <a:p>
          <a:endParaRPr lang="en-US"/>
        </a:p>
      </dgm:t>
    </dgm:pt>
    <dgm:pt modelId="{C82794F6-E2C3-4EF2-86FB-8C1C8DC57FE8}">
      <dgm:prSet/>
      <dgm:spPr/>
      <dgm:t>
        <a:bodyPr/>
        <a:lstStyle/>
        <a:p>
          <a:r>
            <a:rPr lang="en-US" dirty="0" smtClean="0"/>
            <a:t>All operations that access the same data are defined within one class</a:t>
          </a:r>
          <a:endParaRPr lang="en-US" dirty="0"/>
        </a:p>
      </dgm:t>
    </dgm:pt>
    <dgm:pt modelId="{933021BB-B8DA-49F9-A35A-0D69D3817132}" type="parTrans" cxnId="{3B74EDC9-D5E1-4C8F-A646-DFC8929AAF1A}">
      <dgm:prSet/>
      <dgm:spPr/>
      <dgm:t>
        <a:bodyPr/>
        <a:lstStyle/>
        <a:p>
          <a:endParaRPr lang="en-US"/>
        </a:p>
      </dgm:t>
    </dgm:pt>
    <dgm:pt modelId="{778D4E1F-0E79-46D1-B008-0A80CC2F0FC3}" type="sibTrans" cxnId="{3B74EDC9-D5E1-4C8F-A646-DFC8929AAF1A}">
      <dgm:prSet/>
      <dgm:spPr/>
      <dgm:t>
        <a:bodyPr/>
        <a:lstStyle/>
        <a:p>
          <a:endParaRPr lang="en-US"/>
        </a:p>
      </dgm:t>
    </dgm:pt>
    <dgm:pt modelId="{5B5C5064-C567-48F6-B81D-935DEE36D3EA}" type="pres">
      <dgm:prSet presAssocID="{AA96C3C8-8032-41C3-9C12-E88BE7BDFC31}" presName="composite" presStyleCnt="0">
        <dgm:presLayoutVars>
          <dgm:chMax val="1"/>
          <dgm:dir/>
          <dgm:resizeHandles val="exact"/>
        </dgm:presLayoutVars>
      </dgm:prSet>
      <dgm:spPr/>
      <dgm:t>
        <a:bodyPr/>
        <a:lstStyle/>
        <a:p>
          <a:endParaRPr lang="en-US"/>
        </a:p>
      </dgm:t>
    </dgm:pt>
    <dgm:pt modelId="{E4BC1530-417D-4A8C-B15A-1A6B21DB9FFC}" type="pres">
      <dgm:prSet presAssocID="{FDB77B10-1F29-44EE-8556-7E4F9F165671}" presName="roof" presStyleLbl="dkBgShp" presStyleIdx="0" presStyleCnt="2"/>
      <dgm:spPr/>
      <dgm:t>
        <a:bodyPr/>
        <a:lstStyle/>
        <a:p>
          <a:endParaRPr lang="en-US"/>
        </a:p>
      </dgm:t>
    </dgm:pt>
    <dgm:pt modelId="{6B0076D8-162A-4FE7-8FC5-38DB62034FD9}" type="pres">
      <dgm:prSet presAssocID="{FDB77B10-1F29-44EE-8556-7E4F9F165671}" presName="pillars" presStyleCnt="0"/>
      <dgm:spPr/>
    </dgm:pt>
    <dgm:pt modelId="{C1D0A585-E8F4-4D46-BFA1-FD6D148DE4D4}" type="pres">
      <dgm:prSet presAssocID="{FDB77B10-1F29-44EE-8556-7E4F9F165671}" presName="pillar1" presStyleLbl="node1" presStyleIdx="0" presStyleCnt="3">
        <dgm:presLayoutVars>
          <dgm:bulletEnabled val="1"/>
        </dgm:presLayoutVars>
      </dgm:prSet>
      <dgm:spPr/>
      <dgm:t>
        <a:bodyPr/>
        <a:lstStyle/>
        <a:p>
          <a:endParaRPr lang="en-US"/>
        </a:p>
      </dgm:t>
    </dgm:pt>
    <dgm:pt modelId="{9A5F990A-7405-4113-996A-9587AEC43121}" type="pres">
      <dgm:prSet presAssocID="{3F0B4D60-0EFB-4ED1-B459-FF020703F1EB}" presName="pillarX" presStyleLbl="node1" presStyleIdx="1" presStyleCnt="3">
        <dgm:presLayoutVars>
          <dgm:bulletEnabled val="1"/>
        </dgm:presLayoutVars>
      </dgm:prSet>
      <dgm:spPr/>
      <dgm:t>
        <a:bodyPr/>
        <a:lstStyle/>
        <a:p>
          <a:endParaRPr lang="en-US"/>
        </a:p>
      </dgm:t>
    </dgm:pt>
    <dgm:pt modelId="{03AB9F04-339D-49ED-90D2-351C31980D03}" type="pres">
      <dgm:prSet presAssocID="{C35E00B8-8AF7-4EFA-8FA2-6741FF08435D}" presName="pillarX" presStyleLbl="node1" presStyleIdx="2" presStyleCnt="3">
        <dgm:presLayoutVars>
          <dgm:bulletEnabled val="1"/>
        </dgm:presLayoutVars>
      </dgm:prSet>
      <dgm:spPr/>
      <dgm:t>
        <a:bodyPr/>
        <a:lstStyle/>
        <a:p>
          <a:endParaRPr lang="en-US"/>
        </a:p>
      </dgm:t>
    </dgm:pt>
    <dgm:pt modelId="{592CD050-E83F-48EC-9920-DB6C0C1E2BB0}" type="pres">
      <dgm:prSet presAssocID="{FDB77B10-1F29-44EE-8556-7E4F9F165671}" presName="base" presStyleLbl="dkBgShp" presStyleIdx="1" presStyleCnt="2"/>
      <dgm:spPr/>
    </dgm:pt>
  </dgm:ptLst>
  <dgm:cxnLst>
    <dgm:cxn modelId="{E2813065-43E1-4A8C-9289-7ACD7781758A}" type="presOf" srcId="{C41435E2-DA75-4DE8-9DC2-9E5AB260A57C}" destId="{C1D0A585-E8F4-4D46-BFA1-FD6D148DE4D4}" srcOrd="0" destOrd="1" presId="urn:microsoft.com/office/officeart/2005/8/layout/hList3"/>
    <dgm:cxn modelId="{AB7B2D4A-1A5B-4338-A8AD-46A45E51DAD1}" type="presOf" srcId="{AA96C3C8-8032-41C3-9C12-E88BE7BDFC31}" destId="{5B5C5064-C567-48F6-B81D-935DEE36D3EA}" srcOrd="0" destOrd="0" presId="urn:microsoft.com/office/officeart/2005/8/layout/hList3"/>
    <dgm:cxn modelId="{D551EBBA-72B2-4DE5-BB2C-057DE158A738}" type="presOf" srcId="{FDB77B10-1F29-44EE-8556-7E4F9F165671}" destId="{E4BC1530-417D-4A8C-B15A-1A6B21DB9FFC}" srcOrd="0" destOrd="0" presId="urn:microsoft.com/office/officeart/2005/8/layout/hList3"/>
    <dgm:cxn modelId="{4BC2D588-C28D-4545-9706-E9C2CDC88D1A}" srcId="{3F0B4D60-0EFB-4ED1-B459-FF020703F1EB}" destId="{9CEE36AE-BB5F-4925-9BC9-AACDC082CA33}" srcOrd="0" destOrd="0" parTransId="{5A9A04CB-7722-47BD-BF94-C1A3D335BEE4}" sibTransId="{1B403862-6F76-4506-B195-4907989C13A9}"/>
    <dgm:cxn modelId="{7C0D81B8-4C39-4723-BED4-E716B6B97F96}" srcId="{FDB77B10-1F29-44EE-8556-7E4F9F165671}" destId="{3F0B4D60-0EFB-4ED1-B459-FF020703F1EB}" srcOrd="1" destOrd="0" parTransId="{3A9249A8-ADDE-4180-A9F6-FA39F5B1ED2B}" sibTransId="{622F8175-81A4-4B5F-A43B-42ECF6B057A1}"/>
    <dgm:cxn modelId="{712C0B7D-9310-4FBA-BF65-12BA382609AE}" srcId="{FDB77B10-1F29-44EE-8556-7E4F9F165671}" destId="{C35E00B8-8AF7-4EFA-8FA2-6741FF08435D}" srcOrd="2" destOrd="0" parTransId="{F8C0638D-7576-487D-AD99-6F4924B379F3}" sibTransId="{6EC73C69-8542-4DE6-9981-067FE824527F}"/>
    <dgm:cxn modelId="{3B74EDC9-D5E1-4C8F-A646-DFC8929AAF1A}" srcId="{C35E00B8-8AF7-4EFA-8FA2-6741FF08435D}" destId="{C82794F6-E2C3-4EF2-86FB-8C1C8DC57FE8}" srcOrd="0" destOrd="0" parTransId="{933021BB-B8DA-49F9-A35A-0D69D3817132}" sibTransId="{778D4E1F-0E79-46D1-B008-0A80CC2F0FC3}"/>
    <dgm:cxn modelId="{145C1D01-6AD1-45C3-8D45-DBDEB3E6C922}" type="presOf" srcId="{C35E00B8-8AF7-4EFA-8FA2-6741FF08435D}" destId="{03AB9F04-339D-49ED-90D2-351C31980D03}" srcOrd="0" destOrd="0" presId="urn:microsoft.com/office/officeart/2005/8/layout/hList3"/>
    <dgm:cxn modelId="{8730DF99-D4B2-4566-8D34-08B35BD17208}" srcId="{FDB77B10-1F29-44EE-8556-7E4F9F165671}" destId="{3BDA3292-E0AB-429B-AB21-CB901CE80DAA}" srcOrd="0" destOrd="0" parTransId="{AD40C6FF-ACFD-4A99-807D-3A75E82B26D8}" sibTransId="{842BD361-1518-4830-B10B-E21AAE6730D3}"/>
    <dgm:cxn modelId="{59D49466-BA2A-4F9B-97DC-752D50F90981}" type="presOf" srcId="{3F0B4D60-0EFB-4ED1-B459-FF020703F1EB}" destId="{9A5F990A-7405-4113-996A-9587AEC43121}" srcOrd="0" destOrd="0" presId="urn:microsoft.com/office/officeart/2005/8/layout/hList3"/>
    <dgm:cxn modelId="{4DFC518E-C981-4154-B164-CD30D6484FD0}" type="presOf" srcId="{3BDA3292-E0AB-429B-AB21-CB901CE80DAA}" destId="{C1D0A585-E8F4-4D46-BFA1-FD6D148DE4D4}" srcOrd="0" destOrd="0" presId="urn:microsoft.com/office/officeart/2005/8/layout/hList3"/>
    <dgm:cxn modelId="{EE6989EE-DE35-4B03-A38E-D42018DD8BB3}" srcId="{AA96C3C8-8032-41C3-9C12-E88BE7BDFC31}" destId="{FDB77B10-1F29-44EE-8556-7E4F9F165671}" srcOrd="0" destOrd="0" parTransId="{A2F575B4-7D2E-4B81-AF1F-EA14F5B303F8}" sibTransId="{133E9D24-D7FD-4047-AF49-87CC400E37B3}"/>
    <dgm:cxn modelId="{27D58741-3A1F-455E-9B1B-C0D3C6457101}" type="presOf" srcId="{C82794F6-E2C3-4EF2-86FB-8C1C8DC57FE8}" destId="{03AB9F04-339D-49ED-90D2-351C31980D03}" srcOrd="0" destOrd="1" presId="urn:microsoft.com/office/officeart/2005/8/layout/hList3"/>
    <dgm:cxn modelId="{62E11809-0EEE-4688-A922-F4E37E972770}" srcId="{3BDA3292-E0AB-429B-AB21-CB901CE80DAA}" destId="{C41435E2-DA75-4DE8-9DC2-9E5AB260A57C}" srcOrd="0" destOrd="0" parTransId="{6E03D111-364F-472C-AFFB-C2C1ED28A5AF}" sibTransId="{2E4B204E-3222-4A00-8C3A-79D9345353C7}"/>
    <dgm:cxn modelId="{30825BAB-4D16-4B46-90D8-E7536719EDBE}" type="presOf" srcId="{9CEE36AE-BB5F-4925-9BC9-AACDC082CA33}" destId="{9A5F990A-7405-4113-996A-9587AEC43121}" srcOrd="0" destOrd="1" presId="urn:microsoft.com/office/officeart/2005/8/layout/hList3"/>
    <dgm:cxn modelId="{A872BFC3-08BF-4617-A0C8-D20AE7B64BEF}" type="presParOf" srcId="{5B5C5064-C567-48F6-B81D-935DEE36D3EA}" destId="{E4BC1530-417D-4A8C-B15A-1A6B21DB9FFC}" srcOrd="0" destOrd="0" presId="urn:microsoft.com/office/officeart/2005/8/layout/hList3"/>
    <dgm:cxn modelId="{C6707B53-840B-453C-9067-00AE5276EEB6}" type="presParOf" srcId="{5B5C5064-C567-48F6-B81D-935DEE36D3EA}" destId="{6B0076D8-162A-4FE7-8FC5-38DB62034FD9}" srcOrd="1" destOrd="0" presId="urn:microsoft.com/office/officeart/2005/8/layout/hList3"/>
    <dgm:cxn modelId="{A115C47D-75CE-418A-85CA-A8F65BCE1DC0}" type="presParOf" srcId="{6B0076D8-162A-4FE7-8FC5-38DB62034FD9}" destId="{C1D0A585-E8F4-4D46-BFA1-FD6D148DE4D4}" srcOrd="0" destOrd="0" presId="urn:microsoft.com/office/officeart/2005/8/layout/hList3"/>
    <dgm:cxn modelId="{9E089624-5B97-4467-9A24-78EB9DCA36BD}" type="presParOf" srcId="{6B0076D8-162A-4FE7-8FC5-38DB62034FD9}" destId="{9A5F990A-7405-4113-996A-9587AEC43121}" srcOrd="1" destOrd="0" presId="urn:microsoft.com/office/officeart/2005/8/layout/hList3"/>
    <dgm:cxn modelId="{3BB5404C-E43B-4509-A028-A2513CAA6D02}" type="presParOf" srcId="{6B0076D8-162A-4FE7-8FC5-38DB62034FD9}" destId="{03AB9F04-339D-49ED-90D2-351C31980D03}" srcOrd="2" destOrd="0" presId="urn:microsoft.com/office/officeart/2005/8/layout/hList3"/>
    <dgm:cxn modelId="{4D773FC4-5619-4BAF-B51D-6A638B068BC7}" type="presParOf" srcId="{5B5C5064-C567-48F6-B81D-935DEE36D3EA}" destId="{592CD050-E83F-48EC-9920-DB6C0C1E2BB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96C3C8-8032-41C3-9C12-E88BE7BDFC31}" type="doc">
      <dgm:prSet loTypeId="urn:microsoft.com/office/officeart/2005/8/layout/hList3" loCatId="list" qsTypeId="urn:microsoft.com/office/officeart/2005/8/quickstyle/simple1" qsCatId="simple" csTypeId="urn:microsoft.com/office/officeart/2005/8/colors/colorful5" csCatId="colorful" phldr="1"/>
      <dgm:spPr/>
      <dgm:t>
        <a:bodyPr/>
        <a:lstStyle/>
        <a:p>
          <a:endParaRPr lang="en-US"/>
        </a:p>
      </dgm:t>
    </dgm:pt>
    <dgm:pt modelId="{FDB77B10-1F29-44EE-8556-7E4F9F165671}">
      <dgm:prSet/>
      <dgm:spPr/>
      <dgm:t>
        <a:bodyPr/>
        <a:lstStyle/>
        <a:p>
          <a:r>
            <a:rPr lang="en-US" dirty="0" smtClean="0"/>
            <a:t>The kinds of cohesion can be ranked in order from highest  (best) to lowest (worst)</a:t>
          </a:r>
          <a:endParaRPr lang="en-US" dirty="0"/>
        </a:p>
      </dgm:t>
    </dgm:pt>
    <dgm:pt modelId="{A2F575B4-7D2E-4B81-AF1F-EA14F5B303F8}" type="parTrans" cxnId="{EE6989EE-DE35-4B03-A38E-D42018DD8BB3}">
      <dgm:prSet/>
      <dgm:spPr/>
      <dgm:t>
        <a:bodyPr/>
        <a:lstStyle/>
        <a:p>
          <a:endParaRPr lang="en-US"/>
        </a:p>
      </dgm:t>
    </dgm:pt>
    <dgm:pt modelId="{133E9D24-D7FD-4047-AF49-87CC400E37B3}" type="sibTrans" cxnId="{EE6989EE-DE35-4B03-A38E-D42018DD8BB3}">
      <dgm:prSet/>
      <dgm:spPr/>
      <dgm:t>
        <a:bodyPr/>
        <a:lstStyle/>
        <a:p>
          <a:endParaRPr lang="en-US"/>
        </a:p>
      </dgm:t>
    </dgm:pt>
    <dgm:pt modelId="{A20A41DF-E617-4EC2-9BE3-FC614426D01F}">
      <dgm:prSet/>
      <dgm:spPr/>
      <dgm:t>
        <a:bodyPr/>
        <a:lstStyle/>
        <a:p>
          <a:r>
            <a:rPr lang="en-US" dirty="0" smtClean="0"/>
            <a:t>Sequential</a:t>
          </a:r>
          <a:endParaRPr lang="en-US" dirty="0"/>
        </a:p>
      </dgm:t>
    </dgm:pt>
    <dgm:pt modelId="{1207C9CE-7E00-4339-A0DB-B1816C059E70}" type="parTrans" cxnId="{F59A3F03-5EF6-45FB-A0B9-1985FE100FF0}">
      <dgm:prSet/>
      <dgm:spPr/>
      <dgm:t>
        <a:bodyPr/>
        <a:lstStyle/>
        <a:p>
          <a:endParaRPr lang="en-US"/>
        </a:p>
      </dgm:t>
    </dgm:pt>
    <dgm:pt modelId="{A7109994-66AF-4E5F-8333-AE362D0224A8}" type="sibTrans" cxnId="{F59A3F03-5EF6-45FB-A0B9-1985FE100FF0}">
      <dgm:prSet/>
      <dgm:spPr/>
      <dgm:t>
        <a:bodyPr/>
        <a:lstStyle/>
        <a:p>
          <a:endParaRPr lang="en-US"/>
        </a:p>
      </dgm:t>
    </dgm:pt>
    <dgm:pt modelId="{C60AF471-8F4A-4BCA-A34F-7924D66E8937}">
      <dgm:prSet/>
      <dgm:spPr/>
      <dgm:t>
        <a:bodyPr/>
        <a:lstStyle/>
        <a:p>
          <a:r>
            <a:rPr lang="en-US" dirty="0" smtClean="0"/>
            <a:t>Components or operations are grouped in a manner that allows the first to provide input to the next and son on in-order to implement a sequence of operations</a:t>
          </a:r>
          <a:endParaRPr lang="en-US" dirty="0"/>
        </a:p>
      </dgm:t>
    </dgm:pt>
    <dgm:pt modelId="{88EFF6BB-90FF-4AE3-BE4E-757D466DA2DC}" type="parTrans" cxnId="{BA189737-8DAE-4405-95A7-6F07C0D72EF6}">
      <dgm:prSet/>
      <dgm:spPr/>
      <dgm:t>
        <a:bodyPr/>
        <a:lstStyle/>
        <a:p>
          <a:endParaRPr lang="en-US"/>
        </a:p>
      </dgm:t>
    </dgm:pt>
    <dgm:pt modelId="{16CE6737-CF41-4D6B-B9B9-D2EA7B2A196F}" type="sibTrans" cxnId="{BA189737-8DAE-4405-95A7-6F07C0D72EF6}">
      <dgm:prSet/>
      <dgm:spPr/>
      <dgm:t>
        <a:bodyPr/>
        <a:lstStyle/>
        <a:p>
          <a:endParaRPr lang="en-US"/>
        </a:p>
      </dgm:t>
    </dgm:pt>
    <dgm:pt modelId="{1A0D38E0-FE38-41DE-BCBF-3D87CDBAE436}">
      <dgm:prSet/>
      <dgm:spPr/>
      <dgm:t>
        <a:bodyPr/>
        <a:lstStyle/>
        <a:p>
          <a:r>
            <a:rPr lang="en-US" dirty="0" smtClean="0"/>
            <a:t>Procedural</a:t>
          </a:r>
          <a:endParaRPr lang="en-US" dirty="0"/>
        </a:p>
      </dgm:t>
    </dgm:pt>
    <dgm:pt modelId="{58F36438-7472-486C-A918-5F5E340F36E5}" type="parTrans" cxnId="{984DB18E-26FC-4E35-B7BA-990C12C87472}">
      <dgm:prSet/>
      <dgm:spPr/>
      <dgm:t>
        <a:bodyPr/>
        <a:lstStyle/>
        <a:p>
          <a:endParaRPr lang="en-US"/>
        </a:p>
      </dgm:t>
    </dgm:pt>
    <dgm:pt modelId="{28A19973-3439-4641-A838-2409BD2B62FD}" type="sibTrans" cxnId="{984DB18E-26FC-4E35-B7BA-990C12C87472}">
      <dgm:prSet/>
      <dgm:spPr/>
      <dgm:t>
        <a:bodyPr/>
        <a:lstStyle/>
        <a:p>
          <a:endParaRPr lang="en-US"/>
        </a:p>
      </dgm:t>
    </dgm:pt>
    <dgm:pt modelId="{8FC7C6B8-58D1-4833-8B3B-41F4D8926B09}">
      <dgm:prSet/>
      <dgm:spPr/>
      <dgm:t>
        <a:bodyPr/>
        <a:lstStyle/>
        <a:p>
          <a:r>
            <a:rPr lang="en-US" dirty="0" smtClean="0"/>
            <a:t>Components or operations are grouped in a manner that allows one to be invoked immediately after the preceding one was invoked, even when no data passed between them</a:t>
          </a:r>
          <a:endParaRPr lang="en-US" dirty="0"/>
        </a:p>
      </dgm:t>
    </dgm:pt>
    <dgm:pt modelId="{FC67647B-DE20-4EAE-84A2-F5B75E8BAA91}" type="parTrans" cxnId="{F4E24B11-A2E6-4460-9145-0C56570D8F96}">
      <dgm:prSet/>
      <dgm:spPr/>
      <dgm:t>
        <a:bodyPr/>
        <a:lstStyle/>
        <a:p>
          <a:endParaRPr lang="en-US"/>
        </a:p>
      </dgm:t>
    </dgm:pt>
    <dgm:pt modelId="{D1368C23-367D-4EB0-AC0C-DBAE1FE82B37}" type="sibTrans" cxnId="{F4E24B11-A2E6-4460-9145-0C56570D8F96}">
      <dgm:prSet/>
      <dgm:spPr/>
      <dgm:t>
        <a:bodyPr/>
        <a:lstStyle/>
        <a:p>
          <a:endParaRPr lang="en-US"/>
        </a:p>
      </dgm:t>
    </dgm:pt>
    <dgm:pt modelId="{B55D6D3D-0034-49DA-9C88-A7E971177068}">
      <dgm:prSet/>
      <dgm:spPr/>
      <dgm:t>
        <a:bodyPr/>
        <a:lstStyle/>
        <a:p>
          <a:r>
            <a:rPr lang="en-US" dirty="0" smtClean="0"/>
            <a:t>Temporal</a:t>
          </a:r>
          <a:endParaRPr lang="en-US" dirty="0"/>
        </a:p>
      </dgm:t>
    </dgm:pt>
    <dgm:pt modelId="{9026FE43-F6D1-43BC-BA90-945859161714}" type="parTrans" cxnId="{287A7564-D9EA-4FAC-9BFC-3E9BB37B8B73}">
      <dgm:prSet/>
      <dgm:spPr/>
      <dgm:t>
        <a:bodyPr/>
        <a:lstStyle/>
        <a:p>
          <a:endParaRPr lang="en-US"/>
        </a:p>
      </dgm:t>
    </dgm:pt>
    <dgm:pt modelId="{88DFF5F9-8DF4-4440-98BB-524F5A25CD93}" type="sibTrans" cxnId="{287A7564-D9EA-4FAC-9BFC-3E9BB37B8B73}">
      <dgm:prSet/>
      <dgm:spPr/>
      <dgm:t>
        <a:bodyPr/>
        <a:lstStyle/>
        <a:p>
          <a:endParaRPr lang="en-US"/>
        </a:p>
      </dgm:t>
    </dgm:pt>
    <dgm:pt modelId="{CB75E2E1-CBA2-46F0-BC81-DFDAA626B6D1}">
      <dgm:prSet/>
      <dgm:spPr/>
      <dgm:t>
        <a:bodyPr/>
        <a:lstStyle/>
        <a:p>
          <a:r>
            <a:rPr lang="en-US" dirty="0" smtClean="0"/>
            <a:t>Operations are grouped to perform a specific behavior or establish a certain state such as program start-up or when an error is detected</a:t>
          </a:r>
          <a:endParaRPr lang="en-US" dirty="0"/>
        </a:p>
      </dgm:t>
    </dgm:pt>
    <dgm:pt modelId="{7D6AFD3E-5C69-4CD8-8187-7ED7EEFA39D0}" type="parTrans" cxnId="{D282BC67-059B-4EB9-902B-60104DEBA352}">
      <dgm:prSet/>
      <dgm:spPr/>
      <dgm:t>
        <a:bodyPr/>
        <a:lstStyle/>
        <a:p>
          <a:endParaRPr lang="en-US"/>
        </a:p>
      </dgm:t>
    </dgm:pt>
    <dgm:pt modelId="{2C7BE69C-E44A-449D-93A3-A60EA487FFC5}" type="sibTrans" cxnId="{D282BC67-059B-4EB9-902B-60104DEBA352}">
      <dgm:prSet/>
      <dgm:spPr/>
      <dgm:t>
        <a:bodyPr/>
        <a:lstStyle/>
        <a:p>
          <a:endParaRPr lang="en-US"/>
        </a:p>
      </dgm:t>
    </dgm:pt>
    <dgm:pt modelId="{2B531FD7-4387-4001-AFAB-6F541E5797CA}">
      <dgm:prSet/>
      <dgm:spPr/>
      <dgm:t>
        <a:bodyPr/>
        <a:lstStyle/>
        <a:p>
          <a:r>
            <a:rPr lang="en-US" dirty="0" smtClean="0"/>
            <a:t>Utility</a:t>
          </a:r>
          <a:endParaRPr lang="en-US" dirty="0"/>
        </a:p>
      </dgm:t>
    </dgm:pt>
    <dgm:pt modelId="{98F46A0F-2376-476B-BD48-D5E4E0211A1C}" type="parTrans" cxnId="{3EA678DD-E5D1-4885-9F7D-056DFAF36718}">
      <dgm:prSet/>
      <dgm:spPr/>
      <dgm:t>
        <a:bodyPr/>
        <a:lstStyle/>
        <a:p>
          <a:endParaRPr lang="en-US"/>
        </a:p>
      </dgm:t>
    </dgm:pt>
    <dgm:pt modelId="{C5F65EC9-38C5-4CE6-99A5-A5AF8EAF6725}" type="sibTrans" cxnId="{3EA678DD-E5D1-4885-9F7D-056DFAF36718}">
      <dgm:prSet/>
      <dgm:spPr/>
      <dgm:t>
        <a:bodyPr/>
        <a:lstStyle/>
        <a:p>
          <a:endParaRPr lang="en-US"/>
        </a:p>
      </dgm:t>
    </dgm:pt>
    <dgm:pt modelId="{6BB91197-7F10-4109-8140-B311567BB2BB}">
      <dgm:prSet/>
      <dgm:spPr/>
      <dgm:t>
        <a:bodyPr/>
        <a:lstStyle/>
        <a:p>
          <a:r>
            <a:rPr lang="en-US" dirty="0" smtClean="0"/>
            <a:t>Components, classes, or operations are grouped within the same category because of similar general functions but are otherwise unrelated to each other </a:t>
          </a:r>
          <a:endParaRPr lang="en-US" dirty="0"/>
        </a:p>
      </dgm:t>
    </dgm:pt>
    <dgm:pt modelId="{402912F9-E63C-4583-9710-49F779B38F61}" type="parTrans" cxnId="{D3E93AC7-9BF5-4607-B781-CCEC2908B854}">
      <dgm:prSet/>
      <dgm:spPr/>
      <dgm:t>
        <a:bodyPr/>
        <a:lstStyle/>
        <a:p>
          <a:endParaRPr lang="en-US"/>
        </a:p>
      </dgm:t>
    </dgm:pt>
    <dgm:pt modelId="{DCD93D46-CBED-4594-9025-9762AE057B7C}" type="sibTrans" cxnId="{D3E93AC7-9BF5-4607-B781-CCEC2908B854}">
      <dgm:prSet/>
      <dgm:spPr/>
      <dgm:t>
        <a:bodyPr/>
        <a:lstStyle/>
        <a:p>
          <a:endParaRPr lang="en-US"/>
        </a:p>
      </dgm:t>
    </dgm:pt>
    <dgm:pt modelId="{0205B156-2AF9-46B0-A117-59C71B73361F}" type="pres">
      <dgm:prSet presAssocID="{AA96C3C8-8032-41C3-9C12-E88BE7BDFC31}" presName="composite" presStyleCnt="0">
        <dgm:presLayoutVars>
          <dgm:chMax val="1"/>
          <dgm:dir/>
          <dgm:resizeHandles val="exact"/>
        </dgm:presLayoutVars>
      </dgm:prSet>
      <dgm:spPr/>
      <dgm:t>
        <a:bodyPr/>
        <a:lstStyle/>
        <a:p>
          <a:endParaRPr lang="en-US"/>
        </a:p>
      </dgm:t>
    </dgm:pt>
    <dgm:pt modelId="{C1B34CBB-2F20-45A7-832E-9F8A3E9EC216}" type="pres">
      <dgm:prSet presAssocID="{FDB77B10-1F29-44EE-8556-7E4F9F165671}" presName="roof" presStyleLbl="dkBgShp" presStyleIdx="0" presStyleCnt="2"/>
      <dgm:spPr/>
      <dgm:t>
        <a:bodyPr/>
        <a:lstStyle/>
        <a:p>
          <a:endParaRPr lang="en-US"/>
        </a:p>
      </dgm:t>
    </dgm:pt>
    <dgm:pt modelId="{2FEA42A0-DA7F-45BC-AF49-AA67B0249CCA}" type="pres">
      <dgm:prSet presAssocID="{FDB77B10-1F29-44EE-8556-7E4F9F165671}" presName="pillars" presStyleCnt="0"/>
      <dgm:spPr/>
    </dgm:pt>
    <dgm:pt modelId="{190E2EE0-956F-45FC-B302-29F31CB90188}" type="pres">
      <dgm:prSet presAssocID="{FDB77B10-1F29-44EE-8556-7E4F9F165671}" presName="pillar1" presStyleLbl="node1" presStyleIdx="0" presStyleCnt="4">
        <dgm:presLayoutVars>
          <dgm:bulletEnabled val="1"/>
        </dgm:presLayoutVars>
      </dgm:prSet>
      <dgm:spPr/>
      <dgm:t>
        <a:bodyPr/>
        <a:lstStyle/>
        <a:p>
          <a:endParaRPr lang="en-US"/>
        </a:p>
      </dgm:t>
    </dgm:pt>
    <dgm:pt modelId="{72240E1F-443E-43FF-92E8-92AADE62261A}" type="pres">
      <dgm:prSet presAssocID="{1A0D38E0-FE38-41DE-BCBF-3D87CDBAE436}" presName="pillarX" presStyleLbl="node1" presStyleIdx="1" presStyleCnt="4">
        <dgm:presLayoutVars>
          <dgm:bulletEnabled val="1"/>
        </dgm:presLayoutVars>
      </dgm:prSet>
      <dgm:spPr/>
      <dgm:t>
        <a:bodyPr/>
        <a:lstStyle/>
        <a:p>
          <a:endParaRPr lang="en-US"/>
        </a:p>
      </dgm:t>
    </dgm:pt>
    <dgm:pt modelId="{9AC471E4-B16B-4D1A-AA8A-C49BD5632E58}" type="pres">
      <dgm:prSet presAssocID="{B55D6D3D-0034-49DA-9C88-A7E971177068}" presName="pillarX" presStyleLbl="node1" presStyleIdx="2" presStyleCnt="4">
        <dgm:presLayoutVars>
          <dgm:bulletEnabled val="1"/>
        </dgm:presLayoutVars>
      </dgm:prSet>
      <dgm:spPr/>
      <dgm:t>
        <a:bodyPr/>
        <a:lstStyle/>
        <a:p>
          <a:endParaRPr lang="en-US"/>
        </a:p>
      </dgm:t>
    </dgm:pt>
    <dgm:pt modelId="{61168A52-54AB-4BD6-B8ED-A8749359FFB6}" type="pres">
      <dgm:prSet presAssocID="{2B531FD7-4387-4001-AFAB-6F541E5797CA}" presName="pillarX" presStyleLbl="node1" presStyleIdx="3" presStyleCnt="4">
        <dgm:presLayoutVars>
          <dgm:bulletEnabled val="1"/>
        </dgm:presLayoutVars>
      </dgm:prSet>
      <dgm:spPr/>
      <dgm:t>
        <a:bodyPr/>
        <a:lstStyle/>
        <a:p>
          <a:endParaRPr lang="en-US"/>
        </a:p>
      </dgm:t>
    </dgm:pt>
    <dgm:pt modelId="{D4A4F25A-81D6-434D-850F-923336BC4217}" type="pres">
      <dgm:prSet presAssocID="{FDB77B10-1F29-44EE-8556-7E4F9F165671}" presName="base" presStyleLbl="dkBgShp" presStyleIdx="1" presStyleCnt="2"/>
      <dgm:spPr/>
    </dgm:pt>
  </dgm:ptLst>
  <dgm:cxnLst>
    <dgm:cxn modelId="{526A96E8-6A96-4870-9FC1-268A7C8B67BF}" type="presOf" srcId="{A20A41DF-E617-4EC2-9BE3-FC614426D01F}" destId="{190E2EE0-956F-45FC-B302-29F31CB90188}" srcOrd="0" destOrd="0" presId="urn:microsoft.com/office/officeart/2005/8/layout/hList3"/>
    <dgm:cxn modelId="{ECBA83DB-3C6D-41EB-A460-C8602EB23F71}" type="presOf" srcId="{1A0D38E0-FE38-41DE-BCBF-3D87CDBAE436}" destId="{72240E1F-443E-43FF-92E8-92AADE62261A}" srcOrd="0" destOrd="0" presId="urn:microsoft.com/office/officeart/2005/8/layout/hList3"/>
    <dgm:cxn modelId="{99A4AA91-0781-4194-BB85-8CEDA64DD9A9}" type="presOf" srcId="{AA96C3C8-8032-41C3-9C12-E88BE7BDFC31}" destId="{0205B156-2AF9-46B0-A117-59C71B73361F}" srcOrd="0" destOrd="0" presId="urn:microsoft.com/office/officeart/2005/8/layout/hList3"/>
    <dgm:cxn modelId="{4E0B39FD-B803-4B30-873E-BAF472525C9A}" type="presOf" srcId="{CB75E2E1-CBA2-46F0-BC81-DFDAA626B6D1}" destId="{9AC471E4-B16B-4D1A-AA8A-C49BD5632E58}" srcOrd="0" destOrd="1" presId="urn:microsoft.com/office/officeart/2005/8/layout/hList3"/>
    <dgm:cxn modelId="{EE6989EE-DE35-4B03-A38E-D42018DD8BB3}" srcId="{AA96C3C8-8032-41C3-9C12-E88BE7BDFC31}" destId="{FDB77B10-1F29-44EE-8556-7E4F9F165671}" srcOrd="0" destOrd="0" parTransId="{A2F575B4-7D2E-4B81-AF1F-EA14F5B303F8}" sibTransId="{133E9D24-D7FD-4047-AF49-87CC400E37B3}"/>
    <dgm:cxn modelId="{D282BC67-059B-4EB9-902B-60104DEBA352}" srcId="{B55D6D3D-0034-49DA-9C88-A7E971177068}" destId="{CB75E2E1-CBA2-46F0-BC81-DFDAA626B6D1}" srcOrd="0" destOrd="0" parTransId="{7D6AFD3E-5C69-4CD8-8187-7ED7EEFA39D0}" sibTransId="{2C7BE69C-E44A-449D-93A3-A60EA487FFC5}"/>
    <dgm:cxn modelId="{287A7564-D9EA-4FAC-9BFC-3E9BB37B8B73}" srcId="{FDB77B10-1F29-44EE-8556-7E4F9F165671}" destId="{B55D6D3D-0034-49DA-9C88-A7E971177068}" srcOrd="2" destOrd="0" parTransId="{9026FE43-F6D1-43BC-BA90-945859161714}" sibTransId="{88DFF5F9-8DF4-4440-98BB-524F5A25CD93}"/>
    <dgm:cxn modelId="{773F6015-1CAA-49AE-822B-284B928FE119}" type="presOf" srcId="{C60AF471-8F4A-4BCA-A34F-7924D66E8937}" destId="{190E2EE0-956F-45FC-B302-29F31CB90188}" srcOrd="0" destOrd="1" presId="urn:microsoft.com/office/officeart/2005/8/layout/hList3"/>
    <dgm:cxn modelId="{984DB18E-26FC-4E35-B7BA-990C12C87472}" srcId="{FDB77B10-1F29-44EE-8556-7E4F9F165671}" destId="{1A0D38E0-FE38-41DE-BCBF-3D87CDBAE436}" srcOrd="1" destOrd="0" parTransId="{58F36438-7472-486C-A918-5F5E340F36E5}" sibTransId="{28A19973-3439-4641-A838-2409BD2B62FD}"/>
    <dgm:cxn modelId="{3EA678DD-E5D1-4885-9F7D-056DFAF36718}" srcId="{FDB77B10-1F29-44EE-8556-7E4F9F165671}" destId="{2B531FD7-4387-4001-AFAB-6F541E5797CA}" srcOrd="3" destOrd="0" parTransId="{98F46A0F-2376-476B-BD48-D5E4E0211A1C}" sibTransId="{C5F65EC9-38C5-4CE6-99A5-A5AF8EAF6725}"/>
    <dgm:cxn modelId="{BA189737-8DAE-4405-95A7-6F07C0D72EF6}" srcId="{A20A41DF-E617-4EC2-9BE3-FC614426D01F}" destId="{C60AF471-8F4A-4BCA-A34F-7924D66E8937}" srcOrd="0" destOrd="0" parTransId="{88EFF6BB-90FF-4AE3-BE4E-757D466DA2DC}" sibTransId="{16CE6737-CF41-4D6B-B9B9-D2EA7B2A196F}"/>
    <dgm:cxn modelId="{B444F680-D30B-45E7-8379-55743E05A464}" type="presOf" srcId="{FDB77B10-1F29-44EE-8556-7E4F9F165671}" destId="{C1B34CBB-2F20-45A7-832E-9F8A3E9EC216}" srcOrd="0" destOrd="0" presId="urn:microsoft.com/office/officeart/2005/8/layout/hList3"/>
    <dgm:cxn modelId="{D3E93AC7-9BF5-4607-B781-CCEC2908B854}" srcId="{2B531FD7-4387-4001-AFAB-6F541E5797CA}" destId="{6BB91197-7F10-4109-8140-B311567BB2BB}" srcOrd="0" destOrd="0" parTransId="{402912F9-E63C-4583-9710-49F779B38F61}" sibTransId="{DCD93D46-CBED-4594-9025-9762AE057B7C}"/>
    <dgm:cxn modelId="{18165096-A2FE-4AEE-9EA3-41AD82B6A77B}" type="presOf" srcId="{8FC7C6B8-58D1-4833-8B3B-41F4D8926B09}" destId="{72240E1F-443E-43FF-92E8-92AADE62261A}" srcOrd="0" destOrd="1" presId="urn:microsoft.com/office/officeart/2005/8/layout/hList3"/>
    <dgm:cxn modelId="{F59A3F03-5EF6-45FB-A0B9-1985FE100FF0}" srcId="{FDB77B10-1F29-44EE-8556-7E4F9F165671}" destId="{A20A41DF-E617-4EC2-9BE3-FC614426D01F}" srcOrd="0" destOrd="0" parTransId="{1207C9CE-7E00-4339-A0DB-B1816C059E70}" sibTransId="{A7109994-66AF-4E5F-8333-AE362D0224A8}"/>
    <dgm:cxn modelId="{F4E24B11-A2E6-4460-9145-0C56570D8F96}" srcId="{1A0D38E0-FE38-41DE-BCBF-3D87CDBAE436}" destId="{8FC7C6B8-58D1-4833-8B3B-41F4D8926B09}" srcOrd="0" destOrd="0" parTransId="{FC67647B-DE20-4EAE-84A2-F5B75E8BAA91}" sibTransId="{D1368C23-367D-4EB0-AC0C-DBAE1FE82B37}"/>
    <dgm:cxn modelId="{D3DE0DA0-DE6E-4789-8709-889890F45642}" type="presOf" srcId="{2B531FD7-4387-4001-AFAB-6F541E5797CA}" destId="{61168A52-54AB-4BD6-B8ED-A8749359FFB6}" srcOrd="0" destOrd="0" presId="urn:microsoft.com/office/officeart/2005/8/layout/hList3"/>
    <dgm:cxn modelId="{B4A1A663-33E1-4888-9C46-E9EE0867BA13}" type="presOf" srcId="{6BB91197-7F10-4109-8140-B311567BB2BB}" destId="{61168A52-54AB-4BD6-B8ED-A8749359FFB6}" srcOrd="0" destOrd="1" presId="urn:microsoft.com/office/officeart/2005/8/layout/hList3"/>
    <dgm:cxn modelId="{B779841C-C414-4B46-A818-AC0CAACFC8ED}" type="presOf" srcId="{B55D6D3D-0034-49DA-9C88-A7E971177068}" destId="{9AC471E4-B16B-4D1A-AA8A-C49BD5632E58}" srcOrd="0" destOrd="0" presId="urn:microsoft.com/office/officeart/2005/8/layout/hList3"/>
    <dgm:cxn modelId="{2601B0E3-F3B5-459D-9FB6-480B808725DA}" type="presParOf" srcId="{0205B156-2AF9-46B0-A117-59C71B73361F}" destId="{C1B34CBB-2F20-45A7-832E-9F8A3E9EC216}" srcOrd="0" destOrd="0" presId="urn:microsoft.com/office/officeart/2005/8/layout/hList3"/>
    <dgm:cxn modelId="{6BB0E40B-C06E-4029-9F06-73E9110EA736}" type="presParOf" srcId="{0205B156-2AF9-46B0-A117-59C71B73361F}" destId="{2FEA42A0-DA7F-45BC-AF49-AA67B0249CCA}" srcOrd="1" destOrd="0" presId="urn:microsoft.com/office/officeart/2005/8/layout/hList3"/>
    <dgm:cxn modelId="{866B3227-4C8D-4D5B-A019-154ED630B905}" type="presParOf" srcId="{2FEA42A0-DA7F-45BC-AF49-AA67B0249CCA}" destId="{190E2EE0-956F-45FC-B302-29F31CB90188}" srcOrd="0" destOrd="0" presId="urn:microsoft.com/office/officeart/2005/8/layout/hList3"/>
    <dgm:cxn modelId="{6EE876C3-4D5E-4D96-9D65-1E909F2AB475}" type="presParOf" srcId="{2FEA42A0-DA7F-45BC-AF49-AA67B0249CCA}" destId="{72240E1F-443E-43FF-92E8-92AADE62261A}" srcOrd="1" destOrd="0" presId="urn:microsoft.com/office/officeart/2005/8/layout/hList3"/>
    <dgm:cxn modelId="{E53758EA-E6A2-4B5B-84B3-EC929FA7687C}" type="presParOf" srcId="{2FEA42A0-DA7F-45BC-AF49-AA67B0249CCA}" destId="{9AC471E4-B16B-4D1A-AA8A-C49BD5632E58}" srcOrd="2" destOrd="0" presId="urn:microsoft.com/office/officeart/2005/8/layout/hList3"/>
    <dgm:cxn modelId="{4E5839C9-5D06-44F5-AC76-6A9E2D8D4B91}" type="presParOf" srcId="{2FEA42A0-DA7F-45BC-AF49-AA67B0249CCA}" destId="{61168A52-54AB-4BD6-B8ED-A8749359FFB6}" srcOrd="3" destOrd="0" presId="urn:microsoft.com/office/officeart/2005/8/layout/hList3"/>
    <dgm:cxn modelId="{61CC8F97-F463-4A5A-878B-27A1EAEBFB11}" type="presParOf" srcId="{0205B156-2AF9-46B0-A117-59C71B73361F}" destId="{D4A4F25A-81D6-434D-850F-923336BC4217}"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96C3C8-8032-41C3-9C12-E88BE7BDFC31}"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667870C4-D303-48FE-96AD-D5A65DC686EB}">
      <dgm:prSet phldrT="[Text]"/>
      <dgm:spPr/>
      <dgm:t>
        <a:bodyPr/>
        <a:lstStyle/>
        <a:p>
          <a:r>
            <a:rPr lang="en-US" dirty="0" smtClean="0"/>
            <a:t>As the amount of communication and collaboration increases between operations and classes, the complexity of the computer based system also increases</a:t>
          </a:r>
          <a:endParaRPr lang="en-US" dirty="0"/>
        </a:p>
      </dgm:t>
    </dgm:pt>
    <dgm:pt modelId="{EDC679E8-57AC-44B0-B857-E9A7D092BE4F}" type="parTrans" cxnId="{F5D36377-5396-4703-BE25-2234D4C6FFC8}">
      <dgm:prSet/>
      <dgm:spPr/>
      <dgm:t>
        <a:bodyPr/>
        <a:lstStyle/>
        <a:p>
          <a:endParaRPr lang="en-US"/>
        </a:p>
      </dgm:t>
    </dgm:pt>
    <dgm:pt modelId="{346E1ECB-303B-4C7E-A752-7928A0C536FB}" type="sibTrans" cxnId="{F5D36377-5396-4703-BE25-2234D4C6FFC8}">
      <dgm:prSet/>
      <dgm:spPr/>
      <dgm:t>
        <a:bodyPr/>
        <a:lstStyle/>
        <a:p>
          <a:endParaRPr lang="en-US"/>
        </a:p>
      </dgm:t>
    </dgm:pt>
    <dgm:pt modelId="{FE226460-AD60-4323-BFF5-637EE8D1FE86}">
      <dgm:prSet phldrT="[Text]"/>
      <dgm:spPr/>
      <dgm:t>
        <a:bodyPr/>
        <a:lstStyle/>
        <a:p>
          <a:r>
            <a:rPr lang="en-US" dirty="0" smtClean="0"/>
            <a:t>As complexity rises, the difficulty of implementing, testing, and maintaining software also increases</a:t>
          </a:r>
          <a:endParaRPr lang="en-US" dirty="0"/>
        </a:p>
      </dgm:t>
    </dgm:pt>
    <dgm:pt modelId="{740507BA-64D5-4B80-97FE-437AD364647F}" type="parTrans" cxnId="{94F79F0D-8A79-435A-9430-DAD29CBEC6EF}">
      <dgm:prSet/>
      <dgm:spPr/>
      <dgm:t>
        <a:bodyPr/>
        <a:lstStyle/>
        <a:p>
          <a:endParaRPr lang="en-US"/>
        </a:p>
      </dgm:t>
    </dgm:pt>
    <dgm:pt modelId="{6BFDAA6F-2D9A-4BB7-8BED-8A96F75A1FB4}" type="sibTrans" cxnId="{94F79F0D-8A79-435A-9430-DAD29CBEC6EF}">
      <dgm:prSet/>
      <dgm:spPr/>
      <dgm:t>
        <a:bodyPr/>
        <a:lstStyle/>
        <a:p>
          <a:endParaRPr lang="en-US"/>
        </a:p>
      </dgm:t>
    </dgm:pt>
    <dgm:pt modelId="{8BA8F9FB-546E-4CF5-A251-5A6552425DCA}">
      <dgm:prSet phldrT="[Text]"/>
      <dgm:spPr/>
      <dgm:t>
        <a:bodyPr/>
        <a:lstStyle/>
        <a:p>
          <a:r>
            <a:rPr lang="en-US" dirty="0" smtClean="0"/>
            <a:t>Coupling is a qualitative measure of the degree to which operations and classes are connected to one another</a:t>
          </a:r>
          <a:endParaRPr lang="en-US" dirty="0"/>
        </a:p>
      </dgm:t>
    </dgm:pt>
    <dgm:pt modelId="{CAAF5F1D-3245-447F-BF51-B4B60A2EE1EB}" type="parTrans" cxnId="{11175B53-12C3-427E-AC28-E1E4709D1A59}">
      <dgm:prSet/>
      <dgm:spPr/>
      <dgm:t>
        <a:bodyPr/>
        <a:lstStyle/>
        <a:p>
          <a:endParaRPr lang="en-US"/>
        </a:p>
      </dgm:t>
    </dgm:pt>
    <dgm:pt modelId="{386FEBA2-202B-463B-8EF6-A0D62FD17A2F}" type="sibTrans" cxnId="{11175B53-12C3-427E-AC28-E1E4709D1A59}">
      <dgm:prSet/>
      <dgm:spPr/>
      <dgm:t>
        <a:bodyPr/>
        <a:lstStyle/>
        <a:p>
          <a:endParaRPr lang="en-US"/>
        </a:p>
      </dgm:t>
    </dgm:pt>
    <dgm:pt modelId="{B8B36B56-389F-4F75-BC6C-BF79FA2639FD}">
      <dgm:prSet phldrT="[Text]"/>
      <dgm:spPr/>
      <dgm:t>
        <a:bodyPr/>
        <a:lstStyle/>
        <a:p>
          <a:r>
            <a:rPr lang="en-US" dirty="0" smtClean="0"/>
            <a:t>The objective is to keep coupling as low as possible</a:t>
          </a:r>
          <a:endParaRPr lang="en-US" dirty="0"/>
        </a:p>
      </dgm:t>
    </dgm:pt>
    <dgm:pt modelId="{46C65EE5-579F-46FD-9FD9-2A8C769CD6F6}" type="parTrans" cxnId="{E26958D9-F90F-4594-AACF-1EEF48E8A98E}">
      <dgm:prSet/>
      <dgm:spPr/>
      <dgm:t>
        <a:bodyPr/>
        <a:lstStyle/>
        <a:p>
          <a:endParaRPr lang="en-US"/>
        </a:p>
      </dgm:t>
    </dgm:pt>
    <dgm:pt modelId="{E0E24FB7-611C-4618-8B3B-B3DE38A71D36}" type="sibTrans" cxnId="{E26958D9-F90F-4594-AACF-1EEF48E8A98E}">
      <dgm:prSet/>
      <dgm:spPr/>
      <dgm:t>
        <a:bodyPr/>
        <a:lstStyle/>
        <a:p>
          <a:endParaRPr lang="en-US"/>
        </a:p>
      </dgm:t>
    </dgm:pt>
    <dgm:pt modelId="{29F296D1-BA69-4CED-B2A5-2D94EEB07B54}" type="pres">
      <dgm:prSet presAssocID="{AA96C3C8-8032-41C3-9C12-E88BE7BDFC31}" presName="Name0" presStyleCnt="0">
        <dgm:presLayoutVars>
          <dgm:dir/>
          <dgm:resizeHandles val="exact"/>
        </dgm:presLayoutVars>
      </dgm:prSet>
      <dgm:spPr/>
      <dgm:t>
        <a:bodyPr/>
        <a:lstStyle/>
        <a:p>
          <a:endParaRPr lang="en-US"/>
        </a:p>
      </dgm:t>
    </dgm:pt>
    <dgm:pt modelId="{5BA19840-6D5F-4ED3-BC1A-DCAAB6F545D1}" type="pres">
      <dgm:prSet presAssocID="{667870C4-D303-48FE-96AD-D5A65DC686EB}" presName="node" presStyleLbl="node1" presStyleIdx="0" presStyleCnt="4">
        <dgm:presLayoutVars>
          <dgm:bulletEnabled val="1"/>
        </dgm:presLayoutVars>
      </dgm:prSet>
      <dgm:spPr/>
      <dgm:t>
        <a:bodyPr/>
        <a:lstStyle/>
        <a:p>
          <a:endParaRPr lang="en-US"/>
        </a:p>
      </dgm:t>
    </dgm:pt>
    <dgm:pt modelId="{290BFFDD-4F05-49D0-B7AB-9CBCE2337AE0}" type="pres">
      <dgm:prSet presAssocID="{346E1ECB-303B-4C7E-A752-7928A0C536FB}" presName="sibTrans" presStyleCnt="0"/>
      <dgm:spPr/>
    </dgm:pt>
    <dgm:pt modelId="{01E2DC96-1554-42F2-A1E1-D7138864AC0C}" type="pres">
      <dgm:prSet presAssocID="{FE226460-AD60-4323-BFF5-637EE8D1FE86}" presName="node" presStyleLbl="node1" presStyleIdx="1" presStyleCnt="4">
        <dgm:presLayoutVars>
          <dgm:bulletEnabled val="1"/>
        </dgm:presLayoutVars>
      </dgm:prSet>
      <dgm:spPr/>
      <dgm:t>
        <a:bodyPr/>
        <a:lstStyle/>
        <a:p>
          <a:endParaRPr lang="en-US"/>
        </a:p>
      </dgm:t>
    </dgm:pt>
    <dgm:pt modelId="{A31104BD-18A8-44E8-A46C-A4A7510532CE}" type="pres">
      <dgm:prSet presAssocID="{6BFDAA6F-2D9A-4BB7-8BED-8A96F75A1FB4}" presName="sibTrans" presStyleCnt="0"/>
      <dgm:spPr/>
    </dgm:pt>
    <dgm:pt modelId="{B8D37251-12E7-44E4-966D-36CFCDC923F4}" type="pres">
      <dgm:prSet presAssocID="{8BA8F9FB-546E-4CF5-A251-5A6552425DCA}" presName="node" presStyleLbl="node1" presStyleIdx="2" presStyleCnt="4">
        <dgm:presLayoutVars>
          <dgm:bulletEnabled val="1"/>
        </dgm:presLayoutVars>
      </dgm:prSet>
      <dgm:spPr/>
      <dgm:t>
        <a:bodyPr/>
        <a:lstStyle/>
        <a:p>
          <a:endParaRPr lang="en-US"/>
        </a:p>
      </dgm:t>
    </dgm:pt>
    <dgm:pt modelId="{56413E33-50F9-4CD1-8AE0-BCE14F1A55F3}" type="pres">
      <dgm:prSet presAssocID="{386FEBA2-202B-463B-8EF6-A0D62FD17A2F}" presName="sibTrans" presStyleCnt="0"/>
      <dgm:spPr/>
    </dgm:pt>
    <dgm:pt modelId="{748C7B0B-3AED-4540-8E4E-A6E3088FF220}" type="pres">
      <dgm:prSet presAssocID="{B8B36B56-389F-4F75-BC6C-BF79FA2639FD}" presName="node" presStyleLbl="node1" presStyleIdx="3" presStyleCnt="4">
        <dgm:presLayoutVars>
          <dgm:bulletEnabled val="1"/>
        </dgm:presLayoutVars>
      </dgm:prSet>
      <dgm:spPr/>
      <dgm:t>
        <a:bodyPr/>
        <a:lstStyle/>
        <a:p>
          <a:endParaRPr lang="en-US"/>
        </a:p>
      </dgm:t>
    </dgm:pt>
  </dgm:ptLst>
  <dgm:cxnLst>
    <dgm:cxn modelId="{94F79F0D-8A79-435A-9430-DAD29CBEC6EF}" srcId="{AA96C3C8-8032-41C3-9C12-E88BE7BDFC31}" destId="{FE226460-AD60-4323-BFF5-637EE8D1FE86}" srcOrd="1" destOrd="0" parTransId="{740507BA-64D5-4B80-97FE-437AD364647F}" sibTransId="{6BFDAA6F-2D9A-4BB7-8BED-8A96F75A1FB4}"/>
    <dgm:cxn modelId="{9138B5E9-7B64-46F4-AFCD-5AF7C7B49F13}" type="presOf" srcId="{8BA8F9FB-546E-4CF5-A251-5A6552425DCA}" destId="{B8D37251-12E7-44E4-966D-36CFCDC923F4}" srcOrd="0" destOrd="0" presId="urn:microsoft.com/office/officeart/2005/8/layout/hList6"/>
    <dgm:cxn modelId="{ECF938F4-002F-4F0F-8BC8-6AD48329EB76}" type="presOf" srcId="{AA96C3C8-8032-41C3-9C12-E88BE7BDFC31}" destId="{29F296D1-BA69-4CED-B2A5-2D94EEB07B54}" srcOrd="0" destOrd="0" presId="urn:microsoft.com/office/officeart/2005/8/layout/hList6"/>
    <dgm:cxn modelId="{5E085768-634C-4053-8CCC-B602739468D5}" type="presOf" srcId="{B8B36B56-389F-4F75-BC6C-BF79FA2639FD}" destId="{748C7B0B-3AED-4540-8E4E-A6E3088FF220}" srcOrd="0" destOrd="0" presId="urn:microsoft.com/office/officeart/2005/8/layout/hList6"/>
    <dgm:cxn modelId="{878E5C88-B7B3-410F-9E0B-AFBBCC115FEE}" type="presOf" srcId="{FE226460-AD60-4323-BFF5-637EE8D1FE86}" destId="{01E2DC96-1554-42F2-A1E1-D7138864AC0C}" srcOrd="0" destOrd="0" presId="urn:microsoft.com/office/officeart/2005/8/layout/hList6"/>
    <dgm:cxn modelId="{A3071942-D958-444D-82A1-72AFF40E2153}" type="presOf" srcId="{667870C4-D303-48FE-96AD-D5A65DC686EB}" destId="{5BA19840-6D5F-4ED3-BC1A-DCAAB6F545D1}" srcOrd="0" destOrd="0" presId="urn:microsoft.com/office/officeart/2005/8/layout/hList6"/>
    <dgm:cxn modelId="{E26958D9-F90F-4594-AACF-1EEF48E8A98E}" srcId="{AA96C3C8-8032-41C3-9C12-E88BE7BDFC31}" destId="{B8B36B56-389F-4F75-BC6C-BF79FA2639FD}" srcOrd="3" destOrd="0" parTransId="{46C65EE5-579F-46FD-9FD9-2A8C769CD6F6}" sibTransId="{E0E24FB7-611C-4618-8B3B-B3DE38A71D36}"/>
    <dgm:cxn modelId="{11175B53-12C3-427E-AC28-E1E4709D1A59}" srcId="{AA96C3C8-8032-41C3-9C12-E88BE7BDFC31}" destId="{8BA8F9FB-546E-4CF5-A251-5A6552425DCA}" srcOrd="2" destOrd="0" parTransId="{CAAF5F1D-3245-447F-BF51-B4B60A2EE1EB}" sibTransId="{386FEBA2-202B-463B-8EF6-A0D62FD17A2F}"/>
    <dgm:cxn modelId="{F5D36377-5396-4703-BE25-2234D4C6FFC8}" srcId="{AA96C3C8-8032-41C3-9C12-E88BE7BDFC31}" destId="{667870C4-D303-48FE-96AD-D5A65DC686EB}" srcOrd="0" destOrd="0" parTransId="{EDC679E8-57AC-44B0-B857-E9A7D092BE4F}" sibTransId="{346E1ECB-303B-4C7E-A752-7928A0C536FB}"/>
    <dgm:cxn modelId="{2C94AE6F-3C36-4D59-875A-EAB4F50A133C}" type="presParOf" srcId="{29F296D1-BA69-4CED-B2A5-2D94EEB07B54}" destId="{5BA19840-6D5F-4ED3-BC1A-DCAAB6F545D1}" srcOrd="0" destOrd="0" presId="urn:microsoft.com/office/officeart/2005/8/layout/hList6"/>
    <dgm:cxn modelId="{F7BE6E8C-DCC9-45A8-AC19-51A0E7453727}" type="presParOf" srcId="{29F296D1-BA69-4CED-B2A5-2D94EEB07B54}" destId="{290BFFDD-4F05-49D0-B7AB-9CBCE2337AE0}" srcOrd="1" destOrd="0" presId="urn:microsoft.com/office/officeart/2005/8/layout/hList6"/>
    <dgm:cxn modelId="{509BF968-3C28-43F4-BA65-FD3C3B753FD0}" type="presParOf" srcId="{29F296D1-BA69-4CED-B2A5-2D94EEB07B54}" destId="{01E2DC96-1554-42F2-A1E1-D7138864AC0C}" srcOrd="2" destOrd="0" presId="urn:microsoft.com/office/officeart/2005/8/layout/hList6"/>
    <dgm:cxn modelId="{3D401605-92D6-4C47-AE01-38AE39195F42}" type="presParOf" srcId="{29F296D1-BA69-4CED-B2A5-2D94EEB07B54}" destId="{A31104BD-18A8-44E8-A46C-A4A7510532CE}" srcOrd="3" destOrd="0" presId="urn:microsoft.com/office/officeart/2005/8/layout/hList6"/>
    <dgm:cxn modelId="{D2CDC6A4-0C9C-479B-B475-0936607F14F4}" type="presParOf" srcId="{29F296D1-BA69-4CED-B2A5-2D94EEB07B54}" destId="{B8D37251-12E7-44E4-966D-36CFCDC923F4}" srcOrd="4" destOrd="0" presId="urn:microsoft.com/office/officeart/2005/8/layout/hList6"/>
    <dgm:cxn modelId="{238DF042-B14D-45F1-83BC-DFDF520CD43E}" type="presParOf" srcId="{29F296D1-BA69-4CED-B2A5-2D94EEB07B54}" destId="{56413E33-50F9-4CD1-8AE0-BCE14F1A55F3}" srcOrd="5" destOrd="0" presId="urn:microsoft.com/office/officeart/2005/8/layout/hList6"/>
    <dgm:cxn modelId="{803FAF4B-9A45-4252-959C-9357D4B8CA15}" type="presParOf" srcId="{29F296D1-BA69-4CED-B2A5-2D94EEB07B54}" destId="{748C7B0B-3AED-4540-8E4E-A6E3088FF220}"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A96C3C8-8032-41C3-9C12-E88BE7BDFC3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4C0823E-EA20-498F-9F11-981ED17F54B0}">
      <dgm:prSet/>
      <dgm:spPr/>
      <dgm:t>
        <a:bodyPr/>
        <a:lstStyle/>
        <a:p>
          <a:r>
            <a:rPr lang="en-US" dirty="0" smtClean="0"/>
            <a:t>Data coupling</a:t>
          </a:r>
          <a:endParaRPr lang="en-US" dirty="0"/>
        </a:p>
      </dgm:t>
    </dgm:pt>
    <dgm:pt modelId="{B1E0E696-F541-40FA-ADCD-2083DF16AFFF}" type="parTrans" cxnId="{213C1E9E-F23C-4D9F-A334-478F8F34C8E3}">
      <dgm:prSet/>
      <dgm:spPr/>
      <dgm:t>
        <a:bodyPr/>
        <a:lstStyle/>
        <a:p>
          <a:endParaRPr lang="en-US"/>
        </a:p>
      </dgm:t>
    </dgm:pt>
    <dgm:pt modelId="{E338DBF7-05FB-4082-9EE3-69F435EA91DB}" type="sibTrans" cxnId="{213C1E9E-F23C-4D9F-A334-478F8F34C8E3}">
      <dgm:prSet/>
      <dgm:spPr/>
      <dgm:t>
        <a:bodyPr/>
        <a:lstStyle/>
        <a:p>
          <a:endParaRPr lang="en-US"/>
        </a:p>
      </dgm:t>
    </dgm:pt>
    <dgm:pt modelId="{951A81A7-5FD0-4ED3-9AE8-175DEEB02B0A}">
      <dgm:prSet/>
      <dgm:spPr/>
      <dgm:t>
        <a:bodyPr/>
        <a:lstStyle/>
        <a:p>
          <a:r>
            <a:rPr lang="en-US" dirty="0" smtClean="0"/>
            <a:t>Operation A() passes one or more atomic data operands to operation B(); the less the number of operands, the lower the level of coupling</a:t>
          </a:r>
          <a:endParaRPr lang="en-US" dirty="0"/>
        </a:p>
      </dgm:t>
    </dgm:pt>
    <dgm:pt modelId="{C3B4840C-E4E7-41D9-A79F-B353EA075F91}" type="parTrans" cxnId="{FD53AD91-EF7B-4990-852F-85E418705192}">
      <dgm:prSet/>
      <dgm:spPr/>
      <dgm:t>
        <a:bodyPr/>
        <a:lstStyle/>
        <a:p>
          <a:endParaRPr lang="en-US"/>
        </a:p>
      </dgm:t>
    </dgm:pt>
    <dgm:pt modelId="{8DB52451-E562-407E-A274-3A31FB8E174F}" type="sibTrans" cxnId="{FD53AD91-EF7B-4990-852F-85E418705192}">
      <dgm:prSet/>
      <dgm:spPr/>
      <dgm:t>
        <a:bodyPr/>
        <a:lstStyle/>
        <a:p>
          <a:endParaRPr lang="en-US"/>
        </a:p>
      </dgm:t>
    </dgm:pt>
    <dgm:pt modelId="{FEE0FC8D-CCE6-40D6-AC27-23D75D48F497}">
      <dgm:prSet/>
      <dgm:spPr/>
      <dgm:t>
        <a:bodyPr/>
        <a:lstStyle/>
        <a:p>
          <a:r>
            <a:rPr lang="en-US" dirty="0" smtClean="0"/>
            <a:t>Stamp coupling</a:t>
          </a:r>
          <a:endParaRPr lang="en-US" dirty="0"/>
        </a:p>
      </dgm:t>
    </dgm:pt>
    <dgm:pt modelId="{06C315C3-43CF-46F9-8E38-3A06F51A1A29}" type="parTrans" cxnId="{0BB6EEF0-5E0A-47C7-AD83-B5DEAF9CE83E}">
      <dgm:prSet/>
      <dgm:spPr/>
      <dgm:t>
        <a:bodyPr/>
        <a:lstStyle/>
        <a:p>
          <a:endParaRPr lang="en-US"/>
        </a:p>
      </dgm:t>
    </dgm:pt>
    <dgm:pt modelId="{2CA27212-BCA4-4647-B86B-0356F7081FC8}" type="sibTrans" cxnId="{0BB6EEF0-5E0A-47C7-AD83-B5DEAF9CE83E}">
      <dgm:prSet/>
      <dgm:spPr/>
      <dgm:t>
        <a:bodyPr/>
        <a:lstStyle/>
        <a:p>
          <a:endParaRPr lang="en-US"/>
        </a:p>
      </dgm:t>
    </dgm:pt>
    <dgm:pt modelId="{609249A4-A343-441E-B96F-F11108127E4A}">
      <dgm:prSet/>
      <dgm:spPr/>
      <dgm:t>
        <a:bodyPr/>
        <a:lstStyle/>
        <a:p>
          <a:r>
            <a:rPr lang="en-US" dirty="0" smtClean="0"/>
            <a:t>Control coupling</a:t>
          </a:r>
          <a:endParaRPr lang="en-US" dirty="0"/>
        </a:p>
      </dgm:t>
    </dgm:pt>
    <dgm:pt modelId="{8038A982-DD78-4EF8-ADA2-98A362D8A49E}" type="parTrans" cxnId="{D3A08810-0EEA-497E-9FAB-3C35E8CE2D54}">
      <dgm:prSet/>
      <dgm:spPr/>
      <dgm:t>
        <a:bodyPr/>
        <a:lstStyle/>
        <a:p>
          <a:endParaRPr lang="en-US"/>
        </a:p>
      </dgm:t>
    </dgm:pt>
    <dgm:pt modelId="{A5683A14-7C99-46B3-AAC8-B4E081A378A7}" type="sibTrans" cxnId="{D3A08810-0EEA-497E-9FAB-3C35E8CE2D54}">
      <dgm:prSet/>
      <dgm:spPr/>
      <dgm:t>
        <a:bodyPr/>
        <a:lstStyle/>
        <a:p>
          <a:endParaRPr lang="en-US"/>
        </a:p>
      </dgm:t>
    </dgm:pt>
    <dgm:pt modelId="{BA5BB292-06B4-4DE6-9BB7-F3DDAC8EA5A0}">
      <dgm:prSet/>
      <dgm:spPr/>
      <dgm:t>
        <a:bodyPr/>
        <a:lstStyle/>
        <a:p>
          <a:r>
            <a:rPr lang="en-US" dirty="0" smtClean="0"/>
            <a:t>Common coupling</a:t>
          </a:r>
          <a:endParaRPr lang="en-US" dirty="0"/>
        </a:p>
      </dgm:t>
    </dgm:pt>
    <dgm:pt modelId="{25E50BB8-B4F4-4661-B021-4D56382A1BE3}" type="parTrans" cxnId="{D4EBC961-D342-4B41-BC11-BA03E0DDE8EB}">
      <dgm:prSet/>
      <dgm:spPr/>
      <dgm:t>
        <a:bodyPr/>
        <a:lstStyle/>
        <a:p>
          <a:endParaRPr lang="en-US"/>
        </a:p>
      </dgm:t>
    </dgm:pt>
    <dgm:pt modelId="{61A49044-321A-4743-9039-71C268C04426}" type="sibTrans" cxnId="{D4EBC961-D342-4B41-BC11-BA03E0DDE8EB}">
      <dgm:prSet/>
      <dgm:spPr/>
      <dgm:t>
        <a:bodyPr/>
        <a:lstStyle/>
        <a:p>
          <a:endParaRPr lang="en-US"/>
        </a:p>
      </dgm:t>
    </dgm:pt>
    <dgm:pt modelId="{16E0D9B7-A818-4127-B908-538C43512936}">
      <dgm:prSet/>
      <dgm:spPr/>
      <dgm:t>
        <a:bodyPr/>
        <a:lstStyle/>
        <a:p>
          <a:r>
            <a:rPr lang="en-US" dirty="0" smtClean="0"/>
            <a:t>Content coupling</a:t>
          </a:r>
          <a:endParaRPr lang="en-US" dirty="0"/>
        </a:p>
      </dgm:t>
    </dgm:pt>
    <dgm:pt modelId="{D903AC6C-B3D3-487B-8063-36D2CC8FAAAC}" type="parTrans" cxnId="{19AF1D73-E2A5-4CA9-B63B-D83A50A6282E}">
      <dgm:prSet/>
      <dgm:spPr/>
      <dgm:t>
        <a:bodyPr/>
        <a:lstStyle/>
        <a:p>
          <a:endParaRPr lang="en-US"/>
        </a:p>
      </dgm:t>
    </dgm:pt>
    <dgm:pt modelId="{4F19019A-FDD3-4E79-8083-AB86856B29E6}" type="sibTrans" cxnId="{19AF1D73-E2A5-4CA9-B63B-D83A50A6282E}">
      <dgm:prSet/>
      <dgm:spPr/>
      <dgm:t>
        <a:bodyPr/>
        <a:lstStyle/>
        <a:p>
          <a:endParaRPr lang="en-US"/>
        </a:p>
      </dgm:t>
    </dgm:pt>
    <dgm:pt modelId="{9C4871BD-6BBE-4CC5-B35E-C914CC6324D1}">
      <dgm:prSet/>
      <dgm:spPr/>
      <dgm:t>
        <a:bodyPr/>
        <a:lstStyle/>
        <a:p>
          <a:r>
            <a:rPr lang="en-US" dirty="0" smtClean="0"/>
            <a:t>A whole data structure or class instantiation is passed as a parameter to an operation</a:t>
          </a:r>
          <a:endParaRPr lang="en-US" dirty="0"/>
        </a:p>
      </dgm:t>
    </dgm:pt>
    <dgm:pt modelId="{A5BBBBD1-C168-47EB-B87D-FA6AB709EFE5}" type="parTrans" cxnId="{AE77C897-D707-4740-9F5C-DEAEA7A6076E}">
      <dgm:prSet/>
      <dgm:spPr/>
      <dgm:t>
        <a:bodyPr/>
        <a:lstStyle/>
        <a:p>
          <a:endParaRPr lang="en-US"/>
        </a:p>
      </dgm:t>
    </dgm:pt>
    <dgm:pt modelId="{217F292A-7194-45DE-9DED-6C32AD6A4607}" type="sibTrans" cxnId="{AE77C897-D707-4740-9F5C-DEAEA7A6076E}">
      <dgm:prSet/>
      <dgm:spPr/>
      <dgm:t>
        <a:bodyPr/>
        <a:lstStyle/>
        <a:p>
          <a:endParaRPr lang="en-US"/>
        </a:p>
      </dgm:t>
    </dgm:pt>
    <dgm:pt modelId="{7A186DF8-E2D9-4715-A593-4662B43606A4}">
      <dgm:prSet/>
      <dgm:spPr/>
      <dgm:t>
        <a:bodyPr/>
        <a:lstStyle/>
        <a:p>
          <a:r>
            <a:rPr lang="en-US" dirty="0" smtClean="0"/>
            <a:t>Operation A() invokes operation B() and passes a control flag to B that directs logical flow within B()</a:t>
          </a:r>
          <a:endParaRPr lang="en-US" dirty="0"/>
        </a:p>
      </dgm:t>
    </dgm:pt>
    <dgm:pt modelId="{FB144A23-5591-45A1-BC09-3AFD3CA8BEB9}" type="parTrans" cxnId="{5DB3A035-FCC2-458C-A3F5-B79076A6F2FB}">
      <dgm:prSet/>
      <dgm:spPr/>
      <dgm:t>
        <a:bodyPr/>
        <a:lstStyle/>
        <a:p>
          <a:endParaRPr lang="en-US"/>
        </a:p>
      </dgm:t>
    </dgm:pt>
    <dgm:pt modelId="{972308C6-0AED-4794-BAE4-8AC45B88D15D}" type="sibTrans" cxnId="{5DB3A035-FCC2-458C-A3F5-B79076A6F2FB}">
      <dgm:prSet/>
      <dgm:spPr/>
      <dgm:t>
        <a:bodyPr/>
        <a:lstStyle/>
        <a:p>
          <a:endParaRPr lang="en-US"/>
        </a:p>
      </dgm:t>
    </dgm:pt>
    <dgm:pt modelId="{AEFEEEED-8F9E-486F-AABE-E571C6A2B4E0}">
      <dgm:prSet/>
      <dgm:spPr/>
      <dgm:t>
        <a:bodyPr/>
        <a:lstStyle/>
        <a:p>
          <a:r>
            <a:rPr lang="en-US" dirty="0" smtClean="0"/>
            <a:t>Consequently, a change in B() can require a change to be made to the meaning of the control flag passed by A(), otherwise an error may result</a:t>
          </a:r>
          <a:endParaRPr lang="en-US" dirty="0"/>
        </a:p>
      </dgm:t>
    </dgm:pt>
    <dgm:pt modelId="{DFB9D839-DEE4-47B8-B5E0-4B405E78F836}" type="parTrans" cxnId="{8C1AA0F1-6AE5-4D51-B61F-2C3000F6E23A}">
      <dgm:prSet/>
      <dgm:spPr/>
      <dgm:t>
        <a:bodyPr/>
        <a:lstStyle/>
        <a:p>
          <a:endParaRPr lang="en-US"/>
        </a:p>
      </dgm:t>
    </dgm:pt>
    <dgm:pt modelId="{F9C13573-FC17-4835-8C0A-094F8F2F3EC2}" type="sibTrans" cxnId="{8C1AA0F1-6AE5-4D51-B61F-2C3000F6E23A}">
      <dgm:prSet/>
      <dgm:spPr/>
      <dgm:t>
        <a:bodyPr/>
        <a:lstStyle/>
        <a:p>
          <a:endParaRPr lang="en-US"/>
        </a:p>
      </dgm:t>
    </dgm:pt>
    <dgm:pt modelId="{F95DC615-F648-4820-AD3D-6EECB0BF7725}">
      <dgm:prSet/>
      <dgm:spPr/>
      <dgm:t>
        <a:bodyPr/>
        <a:lstStyle/>
        <a:p>
          <a:r>
            <a:rPr lang="en-US" dirty="0" smtClean="0"/>
            <a:t>A number of components all make use of a global variable, which can lead to uncontrolled error  propagation and unforeseen side effects</a:t>
          </a:r>
          <a:endParaRPr lang="en-US" dirty="0"/>
        </a:p>
      </dgm:t>
    </dgm:pt>
    <dgm:pt modelId="{77A4F47E-A478-4ED4-8468-4D9986F68B3D}" type="parTrans" cxnId="{DDF97F38-8FBA-40FD-AF50-67A4783DEF77}">
      <dgm:prSet/>
      <dgm:spPr/>
      <dgm:t>
        <a:bodyPr/>
        <a:lstStyle/>
        <a:p>
          <a:endParaRPr lang="en-US"/>
        </a:p>
      </dgm:t>
    </dgm:pt>
    <dgm:pt modelId="{6101A29A-3254-4839-8C37-70E61EA9FB28}" type="sibTrans" cxnId="{DDF97F38-8FBA-40FD-AF50-67A4783DEF77}">
      <dgm:prSet/>
      <dgm:spPr/>
      <dgm:t>
        <a:bodyPr/>
        <a:lstStyle/>
        <a:p>
          <a:endParaRPr lang="en-US"/>
        </a:p>
      </dgm:t>
    </dgm:pt>
    <dgm:pt modelId="{9C838748-5451-4D4D-B872-7CD43D1C9D38}">
      <dgm:prSet/>
      <dgm:spPr/>
      <dgm:t>
        <a:bodyPr/>
        <a:lstStyle/>
        <a:p>
          <a:r>
            <a:rPr lang="en-US" dirty="0" smtClean="0"/>
            <a:t>One component secretly modifies data that is stored internally in another component</a:t>
          </a:r>
          <a:endParaRPr lang="en-US" dirty="0"/>
        </a:p>
      </dgm:t>
    </dgm:pt>
    <dgm:pt modelId="{2D3CE62C-36A4-4914-A762-982740F5D373}" type="parTrans" cxnId="{7A033738-0723-4B17-953A-9EA25579A467}">
      <dgm:prSet/>
      <dgm:spPr/>
      <dgm:t>
        <a:bodyPr/>
        <a:lstStyle/>
        <a:p>
          <a:endParaRPr lang="en-US"/>
        </a:p>
      </dgm:t>
    </dgm:pt>
    <dgm:pt modelId="{FC9D141A-D592-43C4-B6C1-74DB9B950120}" type="sibTrans" cxnId="{7A033738-0723-4B17-953A-9EA25579A467}">
      <dgm:prSet/>
      <dgm:spPr/>
      <dgm:t>
        <a:bodyPr/>
        <a:lstStyle/>
        <a:p>
          <a:endParaRPr lang="en-US"/>
        </a:p>
      </dgm:t>
    </dgm:pt>
    <dgm:pt modelId="{FCE13A87-7DE0-445B-8092-E41C26D40C94}" type="pres">
      <dgm:prSet presAssocID="{AA96C3C8-8032-41C3-9C12-E88BE7BDFC31}" presName="Name0" presStyleCnt="0">
        <dgm:presLayoutVars>
          <dgm:dir/>
          <dgm:animLvl val="lvl"/>
          <dgm:resizeHandles val="exact"/>
        </dgm:presLayoutVars>
      </dgm:prSet>
      <dgm:spPr/>
      <dgm:t>
        <a:bodyPr/>
        <a:lstStyle/>
        <a:p>
          <a:endParaRPr lang="en-US"/>
        </a:p>
      </dgm:t>
    </dgm:pt>
    <dgm:pt modelId="{365AEAAF-BB3E-4067-9408-078BDC36DBCF}" type="pres">
      <dgm:prSet presAssocID="{D4C0823E-EA20-498F-9F11-981ED17F54B0}" presName="composite" presStyleCnt="0"/>
      <dgm:spPr/>
    </dgm:pt>
    <dgm:pt modelId="{EC566242-E200-4DDB-B481-E061F19CD709}" type="pres">
      <dgm:prSet presAssocID="{D4C0823E-EA20-498F-9F11-981ED17F54B0}" presName="parTx" presStyleLbl="alignNode1" presStyleIdx="0" presStyleCnt="5">
        <dgm:presLayoutVars>
          <dgm:chMax val="0"/>
          <dgm:chPref val="0"/>
          <dgm:bulletEnabled val="1"/>
        </dgm:presLayoutVars>
      </dgm:prSet>
      <dgm:spPr/>
      <dgm:t>
        <a:bodyPr/>
        <a:lstStyle/>
        <a:p>
          <a:endParaRPr lang="en-US"/>
        </a:p>
      </dgm:t>
    </dgm:pt>
    <dgm:pt modelId="{F172ED70-490E-49B7-AA26-DFC31C14AFB9}" type="pres">
      <dgm:prSet presAssocID="{D4C0823E-EA20-498F-9F11-981ED17F54B0}" presName="desTx" presStyleLbl="alignAccFollowNode1" presStyleIdx="0" presStyleCnt="5">
        <dgm:presLayoutVars>
          <dgm:bulletEnabled val="1"/>
        </dgm:presLayoutVars>
      </dgm:prSet>
      <dgm:spPr/>
      <dgm:t>
        <a:bodyPr/>
        <a:lstStyle/>
        <a:p>
          <a:endParaRPr lang="en-US"/>
        </a:p>
      </dgm:t>
    </dgm:pt>
    <dgm:pt modelId="{B8D8E0CD-6E68-4367-9910-E0B565BC7838}" type="pres">
      <dgm:prSet presAssocID="{E338DBF7-05FB-4082-9EE3-69F435EA91DB}" presName="space" presStyleCnt="0"/>
      <dgm:spPr/>
    </dgm:pt>
    <dgm:pt modelId="{9846EBA9-EE34-4F07-9A9B-0E127BD64E4D}" type="pres">
      <dgm:prSet presAssocID="{FEE0FC8D-CCE6-40D6-AC27-23D75D48F497}" presName="composite" presStyleCnt="0"/>
      <dgm:spPr/>
    </dgm:pt>
    <dgm:pt modelId="{E81434A4-EB20-410B-AE0A-6B2C265FEC8F}" type="pres">
      <dgm:prSet presAssocID="{FEE0FC8D-CCE6-40D6-AC27-23D75D48F497}" presName="parTx" presStyleLbl="alignNode1" presStyleIdx="1" presStyleCnt="5">
        <dgm:presLayoutVars>
          <dgm:chMax val="0"/>
          <dgm:chPref val="0"/>
          <dgm:bulletEnabled val="1"/>
        </dgm:presLayoutVars>
      </dgm:prSet>
      <dgm:spPr/>
      <dgm:t>
        <a:bodyPr/>
        <a:lstStyle/>
        <a:p>
          <a:endParaRPr lang="en-US"/>
        </a:p>
      </dgm:t>
    </dgm:pt>
    <dgm:pt modelId="{2DEE8513-E10C-4395-9E2C-F862EE1F6504}" type="pres">
      <dgm:prSet presAssocID="{FEE0FC8D-CCE6-40D6-AC27-23D75D48F497}" presName="desTx" presStyleLbl="alignAccFollowNode1" presStyleIdx="1" presStyleCnt="5">
        <dgm:presLayoutVars>
          <dgm:bulletEnabled val="1"/>
        </dgm:presLayoutVars>
      </dgm:prSet>
      <dgm:spPr/>
      <dgm:t>
        <a:bodyPr/>
        <a:lstStyle/>
        <a:p>
          <a:endParaRPr lang="en-US"/>
        </a:p>
      </dgm:t>
    </dgm:pt>
    <dgm:pt modelId="{CCA21140-7144-478B-87D6-2CC69F8A0FCB}" type="pres">
      <dgm:prSet presAssocID="{2CA27212-BCA4-4647-B86B-0356F7081FC8}" presName="space" presStyleCnt="0"/>
      <dgm:spPr/>
    </dgm:pt>
    <dgm:pt modelId="{FE9ABCD4-774B-41AD-AAA3-66532EAD0FC2}" type="pres">
      <dgm:prSet presAssocID="{609249A4-A343-441E-B96F-F11108127E4A}" presName="composite" presStyleCnt="0"/>
      <dgm:spPr/>
    </dgm:pt>
    <dgm:pt modelId="{BF7DB719-050D-4462-9578-85429EA3E117}" type="pres">
      <dgm:prSet presAssocID="{609249A4-A343-441E-B96F-F11108127E4A}" presName="parTx" presStyleLbl="alignNode1" presStyleIdx="2" presStyleCnt="5">
        <dgm:presLayoutVars>
          <dgm:chMax val="0"/>
          <dgm:chPref val="0"/>
          <dgm:bulletEnabled val="1"/>
        </dgm:presLayoutVars>
      </dgm:prSet>
      <dgm:spPr/>
      <dgm:t>
        <a:bodyPr/>
        <a:lstStyle/>
        <a:p>
          <a:endParaRPr lang="en-US"/>
        </a:p>
      </dgm:t>
    </dgm:pt>
    <dgm:pt modelId="{78BBB966-EF5E-4859-BB8B-E8ADC9F92440}" type="pres">
      <dgm:prSet presAssocID="{609249A4-A343-441E-B96F-F11108127E4A}" presName="desTx" presStyleLbl="alignAccFollowNode1" presStyleIdx="2" presStyleCnt="5">
        <dgm:presLayoutVars>
          <dgm:bulletEnabled val="1"/>
        </dgm:presLayoutVars>
      </dgm:prSet>
      <dgm:spPr/>
      <dgm:t>
        <a:bodyPr/>
        <a:lstStyle/>
        <a:p>
          <a:endParaRPr lang="en-US"/>
        </a:p>
      </dgm:t>
    </dgm:pt>
    <dgm:pt modelId="{AC5E227A-650E-405A-AF54-978E84BC48CD}" type="pres">
      <dgm:prSet presAssocID="{A5683A14-7C99-46B3-AAC8-B4E081A378A7}" presName="space" presStyleCnt="0"/>
      <dgm:spPr/>
    </dgm:pt>
    <dgm:pt modelId="{D9C90CA4-09DC-44D2-9449-997A6953D580}" type="pres">
      <dgm:prSet presAssocID="{BA5BB292-06B4-4DE6-9BB7-F3DDAC8EA5A0}" presName="composite" presStyleCnt="0"/>
      <dgm:spPr/>
    </dgm:pt>
    <dgm:pt modelId="{004C995B-7ABF-406C-AAE5-AEFD040068A1}" type="pres">
      <dgm:prSet presAssocID="{BA5BB292-06B4-4DE6-9BB7-F3DDAC8EA5A0}" presName="parTx" presStyleLbl="alignNode1" presStyleIdx="3" presStyleCnt="5">
        <dgm:presLayoutVars>
          <dgm:chMax val="0"/>
          <dgm:chPref val="0"/>
          <dgm:bulletEnabled val="1"/>
        </dgm:presLayoutVars>
      </dgm:prSet>
      <dgm:spPr/>
      <dgm:t>
        <a:bodyPr/>
        <a:lstStyle/>
        <a:p>
          <a:endParaRPr lang="en-US"/>
        </a:p>
      </dgm:t>
    </dgm:pt>
    <dgm:pt modelId="{187863A6-B68C-49E2-BEF6-5C59C1DC141A}" type="pres">
      <dgm:prSet presAssocID="{BA5BB292-06B4-4DE6-9BB7-F3DDAC8EA5A0}" presName="desTx" presStyleLbl="alignAccFollowNode1" presStyleIdx="3" presStyleCnt="5">
        <dgm:presLayoutVars>
          <dgm:bulletEnabled val="1"/>
        </dgm:presLayoutVars>
      </dgm:prSet>
      <dgm:spPr/>
      <dgm:t>
        <a:bodyPr/>
        <a:lstStyle/>
        <a:p>
          <a:endParaRPr lang="en-US"/>
        </a:p>
      </dgm:t>
    </dgm:pt>
    <dgm:pt modelId="{993DCB93-A7DD-4D2A-A3CF-3558A7E6C4F7}" type="pres">
      <dgm:prSet presAssocID="{61A49044-321A-4743-9039-71C268C04426}" presName="space" presStyleCnt="0"/>
      <dgm:spPr/>
    </dgm:pt>
    <dgm:pt modelId="{7DB2CDB1-4CD3-4CAC-BF8F-3E325A5DA582}" type="pres">
      <dgm:prSet presAssocID="{16E0D9B7-A818-4127-B908-538C43512936}" presName="composite" presStyleCnt="0"/>
      <dgm:spPr/>
    </dgm:pt>
    <dgm:pt modelId="{304BA590-7AEA-487A-A2C5-B5B17F0E9371}" type="pres">
      <dgm:prSet presAssocID="{16E0D9B7-A818-4127-B908-538C43512936}" presName="parTx" presStyleLbl="alignNode1" presStyleIdx="4" presStyleCnt="5">
        <dgm:presLayoutVars>
          <dgm:chMax val="0"/>
          <dgm:chPref val="0"/>
          <dgm:bulletEnabled val="1"/>
        </dgm:presLayoutVars>
      </dgm:prSet>
      <dgm:spPr/>
      <dgm:t>
        <a:bodyPr/>
        <a:lstStyle/>
        <a:p>
          <a:endParaRPr lang="en-US"/>
        </a:p>
      </dgm:t>
    </dgm:pt>
    <dgm:pt modelId="{C99D7458-6393-453D-B726-874A77A6031F}" type="pres">
      <dgm:prSet presAssocID="{16E0D9B7-A818-4127-B908-538C43512936}" presName="desTx" presStyleLbl="alignAccFollowNode1" presStyleIdx="4" presStyleCnt="5">
        <dgm:presLayoutVars>
          <dgm:bulletEnabled val="1"/>
        </dgm:presLayoutVars>
      </dgm:prSet>
      <dgm:spPr/>
      <dgm:t>
        <a:bodyPr/>
        <a:lstStyle/>
        <a:p>
          <a:endParaRPr lang="en-US"/>
        </a:p>
      </dgm:t>
    </dgm:pt>
  </dgm:ptLst>
  <dgm:cxnLst>
    <dgm:cxn modelId="{5DB3A035-FCC2-458C-A3F5-B79076A6F2FB}" srcId="{609249A4-A343-441E-B96F-F11108127E4A}" destId="{7A186DF8-E2D9-4715-A593-4662B43606A4}" srcOrd="0" destOrd="0" parTransId="{FB144A23-5591-45A1-BC09-3AFD3CA8BEB9}" sibTransId="{972308C6-0AED-4794-BAE4-8AC45B88D15D}"/>
    <dgm:cxn modelId="{5515F56C-A4C7-4D1C-BFA1-2C2AA633F8EC}" type="presOf" srcId="{9C4871BD-6BBE-4CC5-B35E-C914CC6324D1}" destId="{2DEE8513-E10C-4395-9E2C-F862EE1F6504}" srcOrd="0" destOrd="0" presId="urn:microsoft.com/office/officeart/2005/8/layout/hList1"/>
    <dgm:cxn modelId="{7A033738-0723-4B17-953A-9EA25579A467}" srcId="{16E0D9B7-A818-4127-B908-538C43512936}" destId="{9C838748-5451-4D4D-B872-7CD43D1C9D38}" srcOrd="0" destOrd="0" parTransId="{2D3CE62C-36A4-4914-A762-982740F5D373}" sibTransId="{FC9D141A-D592-43C4-B6C1-74DB9B950120}"/>
    <dgm:cxn modelId="{D4EBC961-D342-4B41-BC11-BA03E0DDE8EB}" srcId="{AA96C3C8-8032-41C3-9C12-E88BE7BDFC31}" destId="{BA5BB292-06B4-4DE6-9BB7-F3DDAC8EA5A0}" srcOrd="3" destOrd="0" parTransId="{25E50BB8-B4F4-4661-B021-4D56382A1BE3}" sibTransId="{61A49044-321A-4743-9039-71C268C04426}"/>
    <dgm:cxn modelId="{0BB6EEF0-5E0A-47C7-AD83-B5DEAF9CE83E}" srcId="{AA96C3C8-8032-41C3-9C12-E88BE7BDFC31}" destId="{FEE0FC8D-CCE6-40D6-AC27-23D75D48F497}" srcOrd="1" destOrd="0" parTransId="{06C315C3-43CF-46F9-8E38-3A06F51A1A29}" sibTransId="{2CA27212-BCA4-4647-B86B-0356F7081FC8}"/>
    <dgm:cxn modelId="{A8B373BC-0A33-42FF-B52F-D5BF73FF5989}" type="presOf" srcId="{F95DC615-F648-4820-AD3D-6EECB0BF7725}" destId="{187863A6-B68C-49E2-BEF6-5C59C1DC141A}" srcOrd="0" destOrd="0" presId="urn:microsoft.com/office/officeart/2005/8/layout/hList1"/>
    <dgm:cxn modelId="{DDF97F38-8FBA-40FD-AF50-67A4783DEF77}" srcId="{BA5BB292-06B4-4DE6-9BB7-F3DDAC8EA5A0}" destId="{F95DC615-F648-4820-AD3D-6EECB0BF7725}" srcOrd="0" destOrd="0" parTransId="{77A4F47E-A478-4ED4-8468-4D9986F68B3D}" sibTransId="{6101A29A-3254-4839-8C37-70E61EA9FB28}"/>
    <dgm:cxn modelId="{8C1AA0F1-6AE5-4D51-B61F-2C3000F6E23A}" srcId="{609249A4-A343-441E-B96F-F11108127E4A}" destId="{AEFEEEED-8F9E-486F-AABE-E571C6A2B4E0}" srcOrd="1" destOrd="0" parTransId="{DFB9D839-DEE4-47B8-B5E0-4B405E78F836}" sibTransId="{F9C13573-FC17-4835-8C0A-094F8F2F3EC2}"/>
    <dgm:cxn modelId="{3A6EF0E7-72CE-4418-8B84-3AA6F1590F57}" type="presOf" srcId="{7A186DF8-E2D9-4715-A593-4662B43606A4}" destId="{78BBB966-EF5E-4859-BB8B-E8ADC9F92440}" srcOrd="0" destOrd="0" presId="urn:microsoft.com/office/officeart/2005/8/layout/hList1"/>
    <dgm:cxn modelId="{D3A08810-0EEA-497E-9FAB-3C35E8CE2D54}" srcId="{AA96C3C8-8032-41C3-9C12-E88BE7BDFC31}" destId="{609249A4-A343-441E-B96F-F11108127E4A}" srcOrd="2" destOrd="0" parTransId="{8038A982-DD78-4EF8-ADA2-98A362D8A49E}" sibTransId="{A5683A14-7C99-46B3-AAC8-B4E081A378A7}"/>
    <dgm:cxn modelId="{B4D3CEDC-43A5-4380-9350-A9C6DFF30E35}" type="presOf" srcId="{951A81A7-5FD0-4ED3-9AE8-175DEEB02B0A}" destId="{F172ED70-490E-49B7-AA26-DFC31C14AFB9}" srcOrd="0" destOrd="0" presId="urn:microsoft.com/office/officeart/2005/8/layout/hList1"/>
    <dgm:cxn modelId="{0F2B966B-DEE2-42C5-AA92-88997AB81ACF}" type="presOf" srcId="{609249A4-A343-441E-B96F-F11108127E4A}" destId="{BF7DB719-050D-4462-9578-85429EA3E117}" srcOrd="0" destOrd="0" presId="urn:microsoft.com/office/officeart/2005/8/layout/hList1"/>
    <dgm:cxn modelId="{213C1E9E-F23C-4D9F-A334-478F8F34C8E3}" srcId="{AA96C3C8-8032-41C3-9C12-E88BE7BDFC31}" destId="{D4C0823E-EA20-498F-9F11-981ED17F54B0}" srcOrd="0" destOrd="0" parTransId="{B1E0E696-F541-40FA-ADCD-2083DF16AFFF}" sibTransId="{E338DBF7-05FB-4082-9EE3-69F435EA91DB}"/>
    <dgm:cxn modelId="{6F07DEAE-8D27-46EF-928E-EF716E8D8025}" type="presOf" srcId="{9C838748-5451-4D4D-B872-7CD43D1C9D38}" destId="{C99D7458-6393-453D-B726-874A77A6031F}" srcOrd="0" destOrd="0" presId="urn:microsoft.com/office/officeart/2005/8/layout/hList1"/>
    <dgm:cxn modelId="{E834C560-8888-414D-8B24-CEAB3AF5A4DD}" type="presOf" srcId="{16E0D9B7-A818-4127-B908-538C43512936}" destId="{304BA590-7AEA-487A-A2C5-B5B17F0E9371}" srcOrd="0" destOrd="0" presId="urn:microsoft.com/office/officeart/2005/8/layout/hList1"/>
    <dgm:cxn modelId="{75D2A4F5-3DBC-4A5D-AD36-6DA2F71DC30B}" type="presOf" srcId="{AEFEEEED-8F9E-486F-AABE-E571C6A2B4E0}" destId="{78BBB966-EF5E-4859-BB8B-E8ADC9F92440}" srcOrd="0" destOrd="1" presId="urn:microsoft.com/office/officeart/2005/8/layout/hList1"/>
    <dgm:cxn modelId="{D2D169BC-3CA8-4386-8809-BBB76D9B0293}" type="presOf" srcId="{BA5BB292-06B4-4DE6-9BB7-F3DDAC8EA5A0}" destId="{004C995B-7ABF-406C-AAE5-AEFD040068A1}" srcOrd="0" destOrd="0" presId="urn:microsoft.com/office/officeart/2005/8/layout/hList1"/>
    <dgm:cxn modelId="{7C21E81C-0EBE-4440-8140-93AA55B448A3}" type="presOf" srcId="{FEE0FC8D-CCE6-40D6-AC27-23D75D48F497}" destId="{E81434A4-EB20-410B-AE0A-6B2C265FEC8F}" srcOrd="0" destOrd="0" presId="urn:microsoft.com/office/officeart/2005/8/layout/hList1"/>
    <dgm:cxn modelId="{AE77C897-D707-4740-9F5C-DEAEA7A6076E}" srcId="{FEE0FC8D-CCE6-40D6-AC27-23D75D48F497}" destId="{9C4871BD-6BBE-4CC5-B35E-C914CC6324D1}" srcOrd="0" destOrd="0" parTransId="{A5BBBBD1-C168-47EB-B87D-FA6AB709EFE5}" sibTransId="{217F292A-7194-45DE-9DED-6C32AD6A4607}"/>
    <dgm:cxn modelId="{34582485-25B9-4639-B837-0E59A9403B01}" type="presOf" srcId="{D4C0823E-EA20-498F-9F11-981ED17F54B0}" destId="{EC566242-E200-4DDB-B481-E061F19CD709}" srcOrd="0" destOrd="0" presId="urn:microsoft.com/office/officeart/2005/8/layout/hList1"/>
    <dgm:cxn modelId="{19AF1D73-E2A5-4CA9-B63B-D83A50A6282E}" srcId="{AA96C3C8-8032-41C3-9C12-E88BE7BDFC31}" destId="{16E0D9B7-A818-4127-B908-538C43512936}" srcOrd="4" destOrd="0" parTransId="{D903AC6C-B3D3-487B-8063-36D2CC8FAAAC}" sibTransId="{4F19019A-FDD3-4E79-8083-AB86856B29E6}"/>
    <dgm:cxn modelId="{391B9805-9DD2-4B22-AAF0-6F202A925183}" type="presOf" srcId="{AA96C3C8-8032-41C3-9C12-E88BE7BDFC31}" destId="{FCE13A87-7DE0-445B-8092-E41C26D40C94}" srcOrd="0" destOrd="0" presId="urn:microsoft.com/office/officeart/2005/8/layout/hList1"/>
    <dgm:cxn modelId="{FD53AD91-EF7B-4990-852F-85E418705192}" srcId="{D4C0823E-EA20-498F-9F11-981ED17F54B0}" destId="{951A81A7-5FD0-4ED3-9AE8-175DEEB02B0A}" srcOrd="0" destOrd="0" parTransId="{C3B4840C-E4E7-41D9-A79F-B353EA075F91}" sibTransId="{8DB52451-E562-407E-A274-3A31FB8E174F}"/>
    <dgm:cxn modelId="{C2E44DEA-5FE6-4442-A416-23F4BA363839}" type="presParOf" srcId="{FCE13A87-7DE0-445B-8092-E41C26D40C94}" destId="{365AEAAF-BB3E-4067-9408-078BDC36DBCF}" srcOrd="0" destOrd="0" presId="urn:microsoft.com/office/officeart/2005/8/layout/hList1"/>
    <dgm:cxn modelId="{0AF70386-4F1B-4752-80D8-11EBC7A72EE3}" type="presParOf" srcId="{365AEAAF-BB3E-4067-9408-078BDC36DBCF}" destId="{EC566242-E200-4DDB-B481-E061F19CD709}" srcOrd="0" destOrd="0" presId="urn:microsoft.com/office/officeart/2005/8/layout/hList1"/>
    <dgm:cxn modelId="{36B99719-2708-4FA5-B5B5-9FE6F1FCC2A2}" type="presParOf" srcId="{365AEAAF-BB3E-4067-9408-078BDC36DBCF}" destId="{F172ED70-490E-49B7-AA26-DFC31C14AFB9}" srcOrd="1" destOrd="0" presId="urn:microsoft.com/office/officeart/2005/8/layout/hList1"/>
    <dgm:cxn modelId="{88FD68B5-1F8B-4BA7-802C-F952AB5BFB2C}" type="presParOf" srcId="{FCE13A87-7DE0-445B-8092-E41C26D40C94}" destId="{B8D8E0CD-6E68-4367-9910-E0B565BC7838}" srcOrd="1" destOrd="0" presId="urn:microsoft.com/office/officeart/2005/8/layout/hList1"/>
    <dgm:cxn modelId="{1E27CC95-B6C6-4C2C-8F1D-34483ECA0A45}" type="presParOf" srcId="{FCE13A87-7DE0-445B-8092-E41C26D40C94}" destId="{9846EBA9-EE34-4F07-9A9B-0E127BD64E4D}" srcOrd="2" destOrd="0" presId="urn:microsoft.com/office/officeart/2005/8/layout/hList1"/>
    <dgm:cxn modelId="{6B6795FC-8782-426B-A4ED-633D02D6EEEC}" type="presParOf" srcId="{9846EBA9-EE34-4F07-9A9B-0E127BD64E4D}" destId="{E81434A4-EB20-410B-AE0A-6B2C265FEC8F}" srcOrd="0" destOrd="0" presId="urn:microsoft.com/office/officeart/2005/8/layout/hList1"/>
    <dgm:cxn modelId="{CE5C7488-0B72-4F56-AF7D-5A95C555922B}" type="presParOf" srcId="{9846EBA9-EE34-4F07-9A9B-0E127BD64E4D}" destId="{2DEE8513-E10C-4395-9E2C-F862EE1F6504}" srcOrd="1" destOrd="0" presId="urn:microsoft.com/office/officeart/2005/8/layout/hList1"/>
    <dgm:cxn modelId="{AD596489-DCDF-457C-8D97-456CA134EFEE}" type="presParOf" srcId="{FCE13A87-7DE0-445B-8092-E41C26D40C94}" destId="{CCA21140-7144-478B-87D6-2CC69F8A0FCB}" srcOrd="3" destOrd="0" presId="urn:microsoft.com/office/officeart/2005/8/layout/hList1"/>
    <dgm:cxn modelId="{5321F8FB-0F98-4BBC-B028-7B292E3CBF50}" type="presParOf" srcId="{FCE13A87-7DE0-445B-8092-E41C26D40C94}" destId="{FE9ABCD4-774B-41AD-AAA3-66532EAD0FC2}" srcOrd="4" destOrd="0" presId="urn:microsoft.com/office/officeart/2005/8/layout/hList1"/>
    <dgm:cxn modelId="{B4DACA58-8D3B-4662-9006-641CA5B2F9F5}" type="presParOf" srcId="{FE9ABCD4-774B-41AD-AAA3-66532EAD0FC2}" destId="{BF7DB719-050D-4462-9578-85429EA3E117}" srcOrd="0" destOrd="0" presId="urn:microsoft.com/office/officeart/2005/8/layout/hList1"/>
    <dgm:cxn modelId="{7B5474A7-874D-4EB7-8068-0436AA253AB0}" type="presParOf" srcId="{FE9ABCD4-774B-41AD-AAA3-66532EAD0FC2}" destId="{78BBB966-EF5E-4859-BB8B-E8ADC9F92440}" srcOrd="1" destOrd="0" presId="urn:microsoft.com/office/officeart/2005/8/layout/hList1"/>
    <dgm:cxn modelId="{14848FE2-3227-4175-B7B5-8705322DF3A3}" type="presParOf" srcId="{FCE13A87-7DE0-445B-8092-E41C26D40C94}" destId="{AC5E227A-650E-405A-AF54-978E84BC48CD}" srcOrd="5" destOrd="0" presId="urn:microsoft.com/office/officeart/2005/8/layout/hList1"/>
    <dgm:cxn modelId="{A1F67FDC-E4D0-433D-AEEA-F7EF142911D7}" type="presParOf" srcId="{FCE13A87-7DE0-445B-8092-E41C26D40C94}" destId="{D9C90CA4-09DC-44D2-9449-997A6953D580}" srcOrd="6" destOrd="0" presId="urn:microsoft.com/office/officeart/2005/8/layout/hList1"/>
    <dgm:cxn modelId="{2E548173-F745-416B-9321-E94DF1838AAD}" type="presParOf" srcId="{D9C90CA4-09DC-44D2-9449-997A6953D580}" destId="{004C995B-7ABF-406C-AAE5-AEFD040068A1}" srcOrd="0" destOrd="0" presId="urn:microsoft.com/office/officeart/2005/8/layout/hList1"/>
    <dgm:cxn modelId="{F4D3BBB7-5134-4340-B749-1B3869B774B2}" type="presParOf" srcId="{D9C90CA4-09DC-44D2-9449-997A6953D580}" destId="{187863A6-B68C-49E2-BEF6-5C59C1DC141A}" srcOrd="1" destOrd="0" presId="urn:microsoft.com/office/officeart/2005/8/layout/hList1"/>
    <dgm:cxn modelId="{0962194D-1BE3-45A6-8F35-0E9F974A7649}" type="presParOf" srcId="{FCE13A87-7DE0-445B-8092-E41C26D40C94}" destId="{993DCB93-A7DD-4D2A-A3CF-3558A7E6C4F7}" srcOrd="7" destOrd="0" presId="urn:microsoft.com/office/officeart/2005/8/layout/hList1"/>
    <dgm:cxn modelId="{7AAC0F88-530B-4EEE-BADD-DA8A2711965A}" type="presParOf" srcId="{FCE13A87-7DE0-445B-8092-E41C26D40C94}" destId="{7DB2CDB1-4CD3-4CAC-BF8F-3E325A5DA582}" srcOrd="8" destOrd="0" presId="urn:microsoft.com/office/officeart/2005/8/layout/hList1"/>
    <dgm:cxn modelId="{C7E7790F-BDAA-4128-A2D3-63C1AB28411B}" type="presParOf" srcId="{7DB2CDB1-4CD3-4CAC-BF8F-3E325A5DA582}" destId="{304BA590-7AEA-487A-A2C5-B5B17F0E9371}" srcOrd="0" destOrd="0" presId="urn:microsoft.com/office/officeart/2005/8/layout/hList1"/>
    <dgm:cxn modelId="{E14FF93E-7743-4B30-A250-123D6446A2E1}" type="presParOf" srcId="{7DB2CDB1-4CD3-4CAC-BF8F-3E325A5DA582}" destId="{C99D7458-6393-453D-B726-874A77A603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B199E9F-213C-40B3-B109-17ACC968E20E}"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59C86D11-155D-4815-9F38-BBBBA5562CC1}">
      <dgm:prSet phldrT="[Text]"/>
      <dgm:spPr/>
      <dgm:t>
        <a:bodyPr/>
        <a:lstStyle/>
        <a:p>
          <a:r>
            <a:rPr lang="en-US" dirty="0" smtClean="0"/>
            <a:t>Subroutine call coupling</a:t>
          </a:r>
          <a:endParaRPr lang="en-US" dirty="0"/>
        </a:p>
      </dgm:t>
    </dgm:pt>
    <dgm:pt modelId="{D1AC08A6-9EE2-4FF2-A608-D95B4AB1E45C}" type="parTrans" cxnId="{3C1A8409-B310-444A-A389-A7AE3850266F}">
      <dgm:prSet/>
      <dgm:spPr/>
      <dgm:t>
        <a:bodyPr/>
        <a:lstStyle/>
        <a:p>
          <a:endParaRPr lang="en-US"/>
        </a:p>
      </dgm:t>
    </dgm:pt>
    <dgm:pt modelId="{2CB5F4DA-A444-4D80-9EB5-A0502E984E46}" type="sibTrans" cxnId="{3C1A8409-B310-444A-A389-A7AE3850266F}">
      <dgm:prSet/>
      <dgm:spPr/>
      <dgm:t>
        <a:bodyPr/>
        <a:lstStyle/>
        <a:p>
          <a:endParaRPr lang="en-US"/>
        </a:p>
      </dgm:t>
    </dgm:pt>
    <dgm:pt modelId="{9FBE7439-B375-4E9C-9223-F6A3179D206A}">
      <dgm:prSet phldrT="[Text]"/>
      <dgm:spPr/>
      <dgm:t>
        <a:bodyPr/>
        <a:lstStyle/>
        <a:p>
          <a:r>
            <a:rPr lang="en-US" dirty="0" smtClean="0"/>
            <a:t>When one operation is invoked it invokes other operation within side of it</a:t>
          </a:r>
          <a:endParaRPr lang="en-US" dirty="0"/>
        </a:p>
      </dgm:t>
    </dgm:pt>
    <dgm:pt modelId="{922C6AE2-C722-4BA8-8F8C-2B3ACA8445F9}" type="parTrans" cxnId="{EDD16EB4-D16D-4A22-921B-97B5676741D4}">
      <dgm:prSet/>
      <dgm:spPr/>
      <dgm:t>
        <a:bodyPr/>
        <a:lstStyle/>
        <a:p>
          <a:endParaRPr lang="en-US"/>
        </a:p>
      </dgm:t>
    </dgm:pt>
    <dgm:pt modelId="{7F45213B-2C33-4C64-AC95-4DD5181D2C01}" type="sibTrans" cxnId="{EDD16EB4-D16D-4A22-921B-97B5676741D4}">
      <dgm:prSet/>
      <dgm:spPr/>
      <dgm:t>
        <a:bodyPr/>
        <a:lstStyle/>
        <a:p>
          <a:endParaRPr lang="en-US"/>
        </a:p>
      </dgm:t>
    </dgm:pt>
    <dgm:pt modelId="{1805700F-B63E-4DAD-B0B8-06E21378779D}">
      <dgm:prSet phldrT="[Text]"/>
      <dgm:spPr/>
      <dgm:t>
        <a:bodyPr/>
        <a:lstStyle/>
        <a:p>
          <a:r>
            <a:rPr lang="en-US" dirty="0" smtClean="0"/>
            <a:t>Type use coupling</a:t>
          </a:r>
          <a:endParaRPr lang="en-US" dirty="0"/>
        </a:p>
      </dgm:t>
    </dgm:pt>
    <dgm:pt modelId="{D32ED770-AC81-4129-8D88-8AE2838AB623}" type="parTrans" cxnId="{DE8DB915-5DEF-4DAB-AF6C-534DA86EADAC}">
      <dgm:prSet/>
      <dgm:spPr/>
      <dgm:t>
        <a:bodyPr/>
        <a:lstStyle/>
        <a:p>
          <a:endParaRPr lang="en-US"/>
        </a:p>
      </dgm:t>
    </dgm:pt>
    <dgm:pt modelId="{42F63DB9-FB9C-4C70-9603-A697BBD0CE75}" type="sibTrans" cxnId="{DE8DB915-5DEF-4DAB-AF6C-534DA86EADAC}">
      <dgm:prSet/>
      <dgm:spPr/>
      <dgm:t>
        <a:bodyPr/>
        <a:lstStyle/>
        <a:p>
          <a:endParaRPr lang="en-US"/>
        </a:p>
      </dgm:t>
    </dgm:pt>
    <dgm:pt modelId="{60953BF9-D9AB-4FD5-8DD1-B3D50575CED2}">
      <dgm:prSet phldrT="[Text]"/>
      <dgm:spPr/>
      <dgm:t>
        <a:bodyPr/>
        <a:lstStyle/>
        <a:p>
          <a:r>
            <a:rPr lang="en-US" dirty="0" smtClean="0"/>
            <a:t>Component A uses a data type defined in component B, such as for an instance variable or a local variable declaration</a:t>
          </a:r>
          <a:endParaRPr lang="en-US" dirty="0"/>
        </a:p>
      </dgm:t>
    </dgm:pt>
    <dgm:pt modelId="{066267D9-2EC1-4276-BF61-32131E3AF8FB}" type="parTrans" cxnId="{4C76419C-FE7A-464F-9DFA-646444C75360}">
      <dgm:prSet/>
      <dgm:spPr/>
      <dgm:t>
        <a:bodyPr/>
        <a:lstStyle/>
        <a:p>
          <a:endParaRPr lang="en-US"/>
        </a:p>
      </dgm:t>
    </dgm:pt>
    <dgm:pt modelId="{CDD61851-3B8C-41C9-AA83-F35A0DA81B57}" type="sibTrans" cxnId="{4C76419C-FE7A-464F-9DFA-646444C75360}">
      <dgm:prSet/>
      <dgm:spPr/>
      <dgm:t>
        <a:bodyPr/>
        <a:lstStyle/>
        <a:p>
          <a:endParaRPr lang="en-US"/>
        </a:p>
      </dgm:t>
    </dgm:pt>
    <dgm:pt modelId="{44BBA912-433F-4D7C-8989-E5E9034457FF}">
      <dgm:prSet phldrT="[Text]"/>
      <dgm:spPr/>
      <dgm:t>
        <a:bodyPr/>
        <a:lstStyle/>
        <a:p>
          <a:r>
            <a:rPr lang="en-US" dirty="0" smtClean="0"/>
            <a:t>If when the type of definition changes, every component that declares a variable of that data type must also change</a:t>
          </a:r>
          <a:endParaRPr lang="en-US" dirty="0"/>
        </a:p>
      </dgm:t>
    </dgm:pt>
    <dgm:pt modelId="{1392CF45-8401-4AB1-BC60-551FC14A1BC7}" type="parTrans" cxnId="{9BFFB1BF-DD6A-468C-B826-564EBC69FBBB}">
      <dgm:prSet/>
      <dgm:spPr/>
      <dgm:t>
        <a:bodyPr/>
        <a:lstStyle/>
        <a:p>
          <a:endParaRPr lang="en-US"/>
        </a:p>
      </dgm:t>
    </dgm:pt>
    <dgm:pt modelId="{E39B8823-9DDF-42FD-AE08-833F42A80BCD}" type="sibTrans" cxnId="{9BFFB1BF-DD6A-468C-B826-564EBC69FBBB}">
      <dgm:prSet/>
      <dgm:spPr/>
      <dgm:t>
        <a:bodyPr/>
        <a:lstStyle/>
        <a:p>
          <a:endParaRPr lang="en-US"/>
        </a:p>
      </dgm:t>
    </dgm:pt>
    <dgm:pt modelId="{485B0126-BD3F-4844-9F26-83FC1B8477E6}">
      <dgm:prSet phldrT="[Text]"/>
      <dgm:spPr/>
      <dgm:t>
        <a:bodyPr/>
        <a:lstStyle/>
        <a:p>
          <a:r>
            <a:rPr lang="en-US" dirty="0" smtClean="0"/>
            <a:t>Inclusion or import coupling</a:t>
          </a:r>
          <a:endParaRPr lang="en-US" dirty="0"/>
        </a:p>
      </dgm:t>
    </dgm:pt>
    <dgm:pt modelId="{E9C07D9C-2032-4065-88BA-EF0015B73745}" type="parTrans" cxnId="{65CB6F05-58EC-41EE-A3C9-5717EC1E6138}">
      <dgm:prSet/>
      <dgm:spPr/>
      <dgm:t>
        <a:bodyPr/>
        <a:lstStyle/>
        <a:p>
          <a:endParaRPr lang="en-US"/>
        </a:p>
      </dgm:t>
    </dgm:pt>
    <dgm:pt modelId="{424FCBCE-9BB1-4D05-9284-0EEBA550F494}" type="sibTrans" cxnId="{65CB6F05-58EC-41EE-A3C9-5717EC1E6138}">
      <dgm:prSet/>
      <dgm:spPr/>
      <dgm:t>
        <a:bodyPr/>
        <a:lstStyle/>
        <a:p>
          <a:endParaRPr lang="en-US"/>
        </a:p>
      </dgm:t>
    </dgm:pt>
    <dgm:pt modelId="{2FB3A040-3209-467B-A3E0-A55D296ED384}">
      <dgm:prSet phldrT="[Text]"/>
      <dgm:spPr/>
      <dgm:t>
        <a:bodyPr/>
        <a:lstStyle/>
        <a:p>
          <a:r>
            <a:rPr lang="en-US" dirty="0" smtClean="0"/>
            <a:t>Component A imports or includes the contents of component B</a:t>
          </a:r>
          <a:endParaRPr lang="en-US" dirty="0"/>
        </a:p>
      </dgm:t>
    </dgm:pt>
    <dgm:pt modelId="{162FB106-4881-4331-97B3-CB7FD534E294}" type="parTrans" cxnId="{E8BECA78-3CBE-420F-AE83-D016539ADAE7}">
      <dgm:prSet/>
      <dgm:spPr/>
      <dgm:t>
        <a:bodyPr/>
        <a:lstStyle/>
        <a:p>
          <a:endParaRPr lang="en-US"/>
        </a:p>
      </dgm:t>
    </dgm:pt>
    <dgm:pt modelId="{69A2A511-46A0-4F3A-9A74-BB3A452FB3C6}" type="sibTrans" cxnId="{E8BECA78-3CBE-420F-AE83-D016539ADAE7}">
      <dgm:prSet/>
      <dgm:spPr/>
      <dgm:t>
        <a:bodyPr/>
        <a:lstStyle/>
        <a:p>
          <a:endParaRPr lang="en-US"/>
        </a:p>
      </dgm:t>
    </dgm:pt>
    <dgm:pt modelId="{F4689EC2-2171-4784-AFD7-4EAE7B4EA732}">
      <dgm:prSet phldrT="[Text]"/>
      <dgm:spPr/>
      <dgm:t>
        <a:bodyPr/>
        <a:lstStyle/>
        <a:p>
          <a:r>
            <a:rPr lang="en-US" dirty="0" smtClean="0"/>
            <a:t>External coupling</a:t>
          </a:r>
          <a:endParaRPr lang="en-US" dirty="0"/>
        </a:p>
      </dgm:t>
    </dgm:pt>
    <dgm:pt modelId="{224F113C-708A-4BDC-843D-FE29B2E0C072}" type="parTrans" cxnId="{929D3E3A-B1BE-4BAE-8AE6-D38063289459}">
      <dgm:prSet/>
      <dgm:spPr/>
    </dgm:pt>
    <dgm:pt modelId="{C0361DD5-39EA-4AFC-AC61-C51E490B4929}" type="sibTrans" cxnId="{929D3E3A-B1BE-4BAE-8AE6-D38063289459}">
      <dgm:prSet/>
      <dgm:spPr/>
    </dgm:pt>
    <dgm:pt modelId="{F400E225-E146-483C-AF74-481218C4A834}">
      <dgm:prSet phldrT="[Text]"/>
      <dgm:spPr/>
      <dgm:t>
        <a:bodyPr/>
        <a:lstStyle/>
        <a:p>
          <a:r>
            <a:rPr lang="en-US" dirty="0" smtClean="0"/>
            <a:t>A component communicates or collaborates with infrastructure components that are entities external to the software (e.g., operating system functions, data base functions, networking functions)</a:t>
          </a:r>
          <a:endParaRPr lang="en-US" dirty="0"/>
        </a:p>
      </dgm:t>
    </dgm:pt>
    <dgm:pt modelId="{B0E92EA8-D1E1-40DA-9E7B-7B1D9BB44DFE}" type="parTrans" cxnId="{F59ED520-A1C9-414B-996C-87964E3979A7}">
      <dgm:prSet/>
      <dgm:spPr/>
    </dgm:pt>
    <dgm:pt modelId="{C66A8EDD-061C-4B9B-8541-F90E63C8F480}" type="sibTrans" cxnId="{F59ED520-A1C9-414B-996C-87964E3979A7}">
      <dgm:prSet/>
      <dgm:spPr/>
    </dgm:pt>
    <dgm:pt modelId="{F9C2DEB5-6EFA-4D11-8B04-DA75CCA50DAB}" type="pres">
      <dgm:prSet presAssocID="{6B199E9F-213C-40B3-B109-17ACC968E20E}" presName="Name0" presStyleCnt="0">
        <dgm:presLayoutVars>
          <dgm:dir/>
          <dgm:animLvl val="lvl"/>
          <dgm:resizeHandles val="exact"/>
        </dgm:presLayoutVars>
      </dgm:prSet>
      <dgm:spPr/>
      <dgm:t>
        <a:bodyPr/>
        <a:lstStyle/>
        <a:p>
          <a:endParaRPr lang="en-US"/>
        </a:p>
      </dgm:t>
    </dgm:pt>
    <dgm:pt modelId="{A5A90A5C-E6C2-4498-91ED-92F711343F37}" type="pres">
      <dgm:prSet presAssocID="{59C86D11-155D-4815-9F38-BBBBA5562CC1}" presName="composite" presStyleCnt="0"/>
      <dgm:spPr/>
    </dgm:pt>
    <dgm:pt modelId="{01A572AF-7F7A-4C44-925D-F04894B3A058}" type="pres">
      <dgm:prSet presAssocID="{59C86D11-155D-4815-9F38-BBBBA5562CC1}" presName="parTx" presStyleLbl="alignNode1" presStyleIdx="0" presStyleCnt="4">
        <dgm:presLayoutVars>
          <dgm:chMax val="0"/>
          <dgm:chPref val="0"/>
          <dgm:bulletEnabled val="1"/>
        </dgm:presLayoutVars>
      </dgm:prSet>
      <dgm:spPr/>
      <dgm:t>
        <a:bodyPr/>
        <a:lstStyle/>
        <a:p>
          <a:endParaRPr lang="en-US"/>
        </a:p>
      </dgm:t>
    </dgm:pt>
    <dgm:pt modelId="{CE15AE37-B1BB-4147-8A48-2E2093AD1B48}" type="pres">
      <dgm:prSet presAssocID="{59C86D11-155D-4815-9F38-BBBBA5562CC1}" presName="desTx" presStyleLbl="alignAccFollowNode1" presStyleIdx="0" presStyleCnt="4">
        <dgm:presLayoutVars>
          <dgm:bulletEnabled val="1"/>
        </dgm:presLayoutVars>
      </dgm:prSet>
      <dgm:spPr/>
      <dgm:t>
        <a:bodyPr/>
        <a:lstStyle/>
        <a:p>
          <a:endParaRPr lang="en-US"/>
        </a:p>
      </dgm:t>
    </dgm:pt>
    <dgm:pt modelId="{7F583472-B0D6-400D-B476-F1484DCDAF56}" type="pres">
      <dgm:prSet presAssocID="{2CB5F4DA-A444-4D80-9EB5-A0502E984E46}" presName="space" presStyleCnt="0"/>
      <dgm:spPr/>
    </dgm:pt>
    <dgm:pt modelId="{E0E64F97-8CA1-4C12-A334-7A4E598F1BE6}" type="pres">
      <dgm:prSet presAssocID="{1805700F-B63E-4DAD-B0B8-06E21378779D}" presName="composite" presStyleCnt="0"/>
      <dgm:spPr/>
    </dgm:pt>
    <dgm:pt modelId="{8CCEB590-94E4-48A3-9CFA-499B295F9ED9}" type="pres">
      <dgm:prSet presAssocID="{1805700F-B63E-4DAD-B0B8-06E21378779D}" presName="parTx" presStyleLbl="alignNode1" presStyleIdx="1" presStyleCnt="4">
        <dgm:presLayoutVars>
          <dgm:chMax val="0"/>
          <dgm:chPref val="0"/>
          <dgm:bulletEnabled val="1"/>
        </dgm:presLayoutVars>
      </dgm:prSet>
      <dgm:spPr/>
      <dgm:t>
        <a:bodyPr/>
        <a:lstStyle/>
        <a:p>
          <a:endParaRPr lang="en-US"/>
        </a:p>
      </dgm:t>
    </dgm:pt>
    <dgm:pt modelId="{99084A9A-86A3-4DB5-9CCC-83292098CCF1}" type="pres">
      <dgm:prSet presAssocID="{1805700F-B63E-4DAD-B0B8-06E21378779D}" presName="desTx" presStyleLbl="alignAccFollowNode1" presStyleIdx="1" presStyleCnt="4">
        <dgm:presLayoutVars>
          <dgm:bulletEnabled val="1"/>
        </dgm:presLayoutVars>
      </dgm:prSet>
      <dgm:spPr/>
      <dgm:t>
        <a:bodyPr/>
        <a:lstStyle/>
        <a:p>
          <a:endParaRPr lang="en-US"/>
        </a:p>
      </dgm:t>
    </dgm:pt>
    <dgm:pt modelId="{1AF95609-A0DF-485E-9FED-D9642AB4915E}" type="pres">
      <dgm:prSet presAssocID="{42F63DB9-FB9C-4C70-9603-A697BBD0CE75}" presName="space" presStyleCnt="0"/>
      <dgm:spPr/>
    </dgm:pt>
    <dgm:pt modelId="{A1B81749-B372-4FA9-850C-5B9345DAD2E6}" type="pres">
      <dgm:prSet presAssocID="{485B0126-BD3F-4844-9F26-83FC1B8477E6}" presName="composite" presStyleCnt="0"/>
      <dgm:spPr/>
    </dgm:pt>
    <dgm:pt modelId="{CBAFC881-25FD-4787-ADC4-5878D7CB0AF6}" type="pres">
      <dgm:prSet presAssocID="{485B0126-BD3F-4844-9F26-83FC1B8477E6}" presName="parTx" presStyleLbl="alignNode1" presStyleIdx="2" presStyleCnt="4">
        <dgm:presLayoutVars>
          <dgm:chMax val="0"/>
          <dgm:chPref val="0"/>
          <dgm:bulletEnabled val="1"/>
        </dgm:presLayoutVars>
      </dgm:prSet>
      <dgm:spPr/>
      <dgm:t>
        <a:bodyPr/>
        <a:lstStyle/>
        <a:p>
          <a:endParaRPr lang="en-US"/>
        </a:p>
      </dgm:t>
    </dgm:pt>
    <dgm:pt modelId="{C1E5C0CE-03AF-4066-A36D-0E2C45166977}" type="pres">
      <dgm:prSet presAssocID="{485B0126-BD3F-4844-9F26-83FC1B8477E6}" presName="desTx" presStyleLbl="alignAccFollowNode1" presStyleIdx="2" presStyleCnt="4">
        <dgm:presLayoutVars>
          <dgm:bulletEnabled val="1"/>
        </dgm:presLayoutVars>
      </dgm:prSet>
      <dgm:spPr/>
      <dgm:t>
        <a:bodyPr/>
        <a:lstStyle/>
        <a:p>
          <a:endParaRPr lang="en-US"/>
        </a:p>
      </dgm:t>
    </dgm:pt>
    <dgm:pt modelId="{2EE4D523-2CB5-4B1E-BE8F-2EA78420190E}" type="pres">
      <dgm:prSet presAssocID="{424FCBCE-9BB1-4D05-9284-0EEBA550F494}" presName="space" presStyleCnt="0"/>
      <dgm:spPr/>
    </dgm:pt>
    <dgm:pt modelId="{6F936BAE-B681-41C2-9861-FD3E7B084321}" type="pres">
      <dgm:prSet presAssocID="{F4689EC2-2171-4784-AFD7-4EAE7B4EA732}" presName="composite" presStyleCnt="0"/>
      <dgm:spPr/>
    </dgm:pt>
    <dgm:pt modelId="{D5FDB151-BA69-40BD-A691-9514A0BE9C3A}" type="pres">
      <dgm:prSet presAssocID="{F4689EC2-2171-4784-AFD7-4EAE7B4EA732}" presName="parTx" presStyleLbl="alignNode1" presStyleIdx="3" presStyleCnt="4">
        <dgm:presLayoutVars>
          <dgm:chMax val="0"/>
          <dgm:chPref val="0"/>
          <dgm:bulletEnabled val="1"/>
        </dgm:presLayoutVars>
      </dgm:prSet>
      <dgm:spPr/>
      <dgm:t>
        <a:bodyPr/>
        <a:lstStyle/>
        <a:p>
          <a:endParaRPr lang="en-US"/>
        </a:p>
      </dgm:t>
    </dgm:pt>
    <dgm:pt modelId="{BFBFFF26-C567-42DD-A475-CB659402B78A}" type="pres">
      <dgm:prSet presAssocID="{F4689EC2-2171-4784-AFD7-4EAE7B4EA732}" presName="desTx" presStyleLbl="alignAccFollowNode1" presStyleIdx="3" presStyleCnt="4">
        <dgm:presLayoutVars>
          <dgm:bulletEnabled val="1"/>
        </dgm:presLayoutVars>
      </dgm:prSet>
      <dgm:spPr/>
      <dgm:t>
        <a:bodyPr/>
        <a:lstStyle/>
        <a:p>
          <a:endParaRPr lang="en-US"/>
        </a:p>
      </dgm:t>
    </dgm:pt>
  </dgm:ptLst>
  <dgm:cxnLst>
    <dgm:cxn modelId="{65CB6F05-58EC-41EE-A3C9-5717EC1E6138}" srcId="{6B199E9F-213C-40B3-B109-17ACC968E20E}" destId="{485B0126-BD3F-4844-9F26-83FC1B8477E6}" srcOrd="2" destOrd="0" parTransId="{E9C07D9C-2032-4065-88BA-EF0015B73745}" sibTransId="{424FCBCE-9BB1-4D05-9284-0EEBA550F494}"/>
    <dgm:cxn modelId="{9BFFB1BF-DD6A-468C-B826-564EBC69FBBB}" srcId="{1805700F-B63E-4DAD-B0B8-06E21378779D}" destId="{44BBA912-433F-4D7C-8989-E5E9034457FF}" srcOrd="1" destOrd="0" parTransId="{1392CF45-8401-4AB1-BC60-551FC14A1BC7}" sibTransId="{E39B8823-9DDF-42FD-AE08-833F42A80BCD}"/>
    <dgm:cxn modelId="{D507AA30-C282-4F51-B2C1-C3C4F8C7E82A}" type="presOf" srcId="{1805700F-B63E-4DAD-B0B8-06E21378779D}" destId="{8CCEB590-94E4-48A3-9CFA-499B295F9ED9}" srcOrd="0" destOrd="0" presId="urn:microsoft.com/office/officeart/2005/8/layout/hList1"/>
    <dgm:cxn modelId="{3C1A8409-B310-444A-A389-A7AE3850266F}" srcId="{6B199E9F-213C-40B3-B109-17ACC968E20E}" destId="{59C86D11-155D-4815-9F38-BBBBA5562CC1}" srcOrd="0" destOrd="0" parTransId="{D1AC08A6-9EE2-4FF2-A608-D95B4AB1E45C}" sibTransId="{2CB5F4DA-A444-4D80-9EB5-A0502E984E46}"/>
    <dgm:cxn modelId="{FF630A01-CBA0-415D-A14E-0DB253A45ABB}" type="presOf" srcId="{485B0126-BD3F-4844-9F26-83FC1B8477E6}" destId="{CBAFC881-25FD-4787-ADC4-5878D7CB0AF6}" srcOrd="0" destOrd="0" presId="urn:microsoft.com/office/officeart/2005/8/layout/hList1"/>
    <dgm:cxn modelId="{47E02BF6-2653-41FC-9D2A-DC5D72134215}" type="presOf" srcId="{2FB3A040-3209-467B-A3E0-A55D296ED384}" destId="{C1E5C0CE-03AF-4066-A36D-0E2C45166977}" srcOrd="0" destOrd="0" presId="urn:microsoft.com/office/officeart/2005/8/layout/hList1"/>
    <dgm:cxn modelId="{EDD16EB4-D16D-4A22-921B-97B5676741D4}" srcId="{59C86D11-155D-4815-9F38-BBBBA5562CC1}" destId="{9FBE7439-B375-4E9C-9223-F6A3179D206A}" srcOrd="0" destOrd="0" parTransId="{922C6AE2-C722-4BA8-8F8C-2B3ACA8445F9}" sibTransId="{7F45213B-2C33-4C64-AC95-4DD5181D2C01}"/>
    <dgm:cxn modelId="{4C76419C-FE7A-464F-9DFA-646444C75360}" srcId="{1805700F-B63E-4DAD-B0B8-06E21378779D}" destId="{60953BF9-D9AB-4FD5-8DD1-B3D50575CED2}" srcOrd="0" destOrd="0" parTransId="{066267D9-2EC1-4276-BF61-32131E3AF8FB}" sibTransId="{CDD61851-3B8C-41C9-AA83-F35A0DA81B57}"/>
    <dgm:cxn modelId="{E288C42C-2AEF-4739-8E07-924448F32DC9}" type="presOf" srcId="{F400E225-E146-483C-AF74-481218C4A834}" destId="{BFBFFF26-C567-42DD-A475-CB659402B78A}" srcOrd="0" destOrd="0" presId="urn:microsoft.com/office/officeart/2005/8/layout/hList1"/>
    <dgm:cxn modelId="{329047F7-DF2A-40DF-AB17-069ADD547CD6}" type="presOf" srcId="{44BBA912-433F-4D7C-8989-E5E9034457FF}" destId="{99084A9A-86A3-4DB5-9CCC-83292098CCF1}" srcOrd="0" destOrd="1" presId="urn:microsoft.com/office/officeart/2005/8/layout/hList1"/>
    <dgm:cxn modelId="{74BB2E7D-8D5E-472B-8332-26697CD29AEC}" type="presOf" srcId="{60953BF9-D9AB-4FD5-8DD1-B3D50575CED2}" destId="{99084A9A-86A3-4DB5-9CCC-83292098CCF1}" srcOrd="0" destOrd="0" presId="urn:microsoft.com/office/officeart/2005/8/layout/hList1"/>
    <dgm:cxn modelId="{E4C09939-A408-4F40-B660-E7D40A92C429}" type="presOf" srcId="{6B199E9F-213C-40B3-B109-17ACC968E20E}" destId="{F9C2DEB5-6EFA-4D11-8B04-DA75CCA50DAB}" srcOrd="0" destOrd="0" presId="urn:microsoft.com/office/officeart/2005/8/layout/hList1"/>
    <dgm:cxn modelId="{AC66B5F1-D75D-484F-9970-22A764CE0E4B}" type="presOf" srcId="{9FBE7439-B375-4E9C-9223-F6A3179D206A}" destId="{CE15AE37-B1BB-4147-8A48-2E2093AD1B48}" srcOrd="0" destOrd="0" presId="urn:microsoft.com/office/officeart/2005/8/layout/hList1"/>
    <dgm:cxn modelId="{DE8DB915-5DEF-4DAB-AF6C-534DA86EADAC}" srcId="{6B199E9F-213C-40B3-B109-17ACC968E20E}" destId="{1805700F-B63E-4DAD-B0B8-06E21378779D}" srcOrd="1" destOrd="0" parTransId="{D32ED770-AC81-4129-8D88-8AE2838AB623}" sibTransId="{42F63DB9-FB9C-4C70-9603-A697BBD0CE75}"/>
    <dgm:cxn modelId="{954523C8-84A8-45F3-8767-FC6F30388843}" type="presOf" srcId="{F4689EC2-2171-4784-AFD7-4EAE7B4EA732}" destId="{D5FDB151-BA69-40BD-A691-9514A0BE9C3A}" srcOrd="0" destOrd="0" presId="urn:microsoft.com/office/officeart/2005/8/layout/hList1"/>
    <dgm:cxn modelId="{3EC99496-8E51-4C02-90CB-7F571FDCD2E0}" type="presOf" srcId="{59C86D11-155D-4815-9F38-BBBBA5562CC1}" destId="{01A572AF-7F7A-4C44-925D-F04894B3A058}" srcOrd="0" destOrd="0" presId="urn:microsoft.com/office/officeart/2005/8/layout/hList1"/>
    <dgm:cxn modelId="{E8BECA78-3CBE-420F-AE83-D016539ADAE7}" srcId="{485B0126-BD3F-4844-9F26-83FC1B8477E6}" destId="{2FB3A040-3209-467B-A3E0-A55D296ED384}" srcOrd="0" destOrd="0" parTransId="{162FB106-4881-4331-97B3-CB7FD534E294}" sibTransId="{69A2A511-46A0-4F3A-9A74-BB3A452FB3C6}"/>
    <dgm:cxn modelId="{929D3E3A-B1BE-4BAE-8AE6-D38063289459}" srcId="{6B199E9F-213C-40B3-B109-17ACC968E20E}" destId="{F4689EC2-2171-4784-AFD7-4EAE7B4EA732}" srcOrd="3" destOrd="0" parTransId="{224F113C-708A-4BDC-843D-FE29B2E0C072}" sibTransId="{C0361DD5-39EA-4AFC-AC61-C51E490B4929}"/>
    <dgm:cxn modelId="{F59ED520-A1C9-414B-996C-87964E3979A7}" srcId="{F4689EC2-2171-4784-AFD7-4EAE7B4EA732}" destId="{F400E225-E146-483C-AF74-481218C4A834}" srcOrd="0" destOrd="0" parTransId="{B0E92EA8-D1E1-40DA-9E7B-7B1D9BB44DFE}" sibTransId="{C66A8EDD-061C-4B9B-8541-F90E63C8F480}"/>
    <dgm:cxn modelId="{A1D1ECAD-08FE-4C43-869A-388323EB4467}" type="presParOf" srcId="{F9C2DEB5-6EFA-4D11-8B04-DA75CCA50DAB}" destId="{A5A90A5C-E6C2-4498-91ED-92F711343F37}" srcOrd="0" destOrd="0" presId="urn:microsoft.com/office/officeart/2005/8/layout/hList1"/>
    <dgm:cxn modelId="{7754DDB7-76D2-4F95-A55C-8B924C4AE461}" type="presParOf" srcId="{A5A90A5C-E6C2-4498-91ED-92F711343F37}" destId="{01A572AF-7F7A-4C44-925D-F04894B3A058}" srcOrd="0" destOrd="0" presId="urn:microsoft.com/office/officeart/2005/8/layout/hList1"/>
    <dgm:cxn modelId="{B1B4C335-A44A-4544-8FA7-58EE812322A8}" type="presParOf" srcId="{A5A90A5C-E6C2-4498-91ED-92F711343F37}" destId="{CE15AE37-B1BB-4147-8A48-2E2093AD1B48}" srcOrd="1" destOrd="0" presId="urn:microsoft.com/office/officeart/2005/8/layout/hList1"/>
    <dgm:cxn modelId="{FD218530-224D-4DB7-BF2F-66D8B42F0563}" type="presParOf" srcId="{F9C2DEB5-6EFA-4D11-8B04-DA75CCA50DAB}" destId="{7F583472-B0D6-400D-B476-F1484DCDAF56}" srcOrd="1" destOrd="0" presId="urn:microsoft.com/office/officeart/2005/8/layout/hList1"/>
    <dgm:cxn modelId="{1FA5386D-9B51-4402-8073-AE62696CB5C7}" type="presParOf" srcId="{F9C2DEB5-6EFA-4D11-8B04-DA75CCA50DAB}" destId="{E0E64F97-8CA1-4C12-A334-7A4E598F1BE6}" srcOrd="2" destOrd="0" presId="urn:microsoft.com/office/officeart/2005/8/layout/hList1"/>
    <dgm:cxn modelId="{DE145750-6D9E-4B7F-9576-638C083CB4F7}" type="presParOf" srcId="{E0E64F97-8CA1-4C12-A334-7A4E598F1BE6}" destId="{8CCEB590-94E4-48A3-9CFA-499B295F9ED9}" srcOrd="0" destOrd="0" presId="urn:microsoft.com/office/officeart/2005/8/layout/hList1"/>
    <dgm:cxn modelId="{55602D51-DFFF-4E7C-BFD8-A564B67A2737}" type="presParOf" srcId="{E0E64F97-8CA1-4C12-A334-7A4E598F1BE6}" destId="{99084A9A-86A3-4DB5-9CCC-83292098CCF1}" srcOrd="1" destOrd="0" presId="urn:microsoft.com/office/officeart/2005/8/layout/hList1"/>
    <dgm:cxn modelId="{6E73FF47-310B-4DDE-A9A7-0711A794D46F}" type="presParOf" srcId="{F9C2DEB5-6EFA-4D11-8B04-DA75CCA50DAB}" destId="{1AF95609-A0DF-485E-9FED-D9642AB4915E}" srcOrd="3" destOrd="0" presId="urn:microsoft.com/office/officeart/2005/8/layout/hList1"/>
    <dgm:cxn modelId="{1A7AE50F-83AB-4D61-9AB5-7BCBAB3AC6E6}" type="presParOf" srcId="{F9C2DEB5-6EFA-4D11-8B04-DA75CCA50DAB}" destId="{A1B81749-B372-4FA9-850C-5B9345DAD2E6}" srcOrd="4" destOrd="0" presId="urn:microsoft.com/office/officeart/2005/8/layout/hList1"/>
    <dgm:cxn modelId="{8B152D75-CC00-4C58-AD19-89CD647A0DED}" type="presParOf" srcId="{A1B81749-B372-4FA9-850C-5B9345DAD2E6}" destId="{CBAFC881-25FD-4787-ADC4-5878D7CB0AF6}" srcOrd="0" destOrd="0" presId="urn:microsoft.com/office/officeart/2005/8/layout/hList1"/>
    <dgm:cxn modelId="{5CA9DBAD-2DD0-4420-845C-6DEC593BF008}" type="presParOf" srcId="{A1B81749-B372-4FA9-850C-5B9345DAD2E6}" destId="{C1E5C0CE-03AF-4066-A36D-0E2C45166977}" srcOrd="1" destOrd="0" presId="urn:microsoft.com/office/officeart/2005/8/layout/hList1"/>
    <dgm:cxn modelId="{3C0914E0-D38C-4512-B178-128B415C635E}" type="presParOf" srcId="{F9C2DEB5-6EFA-4D11-8B04-DA75CCA50DAB}" destId="{2EE4D523-2CB5-4B1E-BE8F-2EA78420190E}" srcOrd="5" destOrd="0" presId="urn:microsoft.com/office/officeart/2005/8/layout/hList1"/>
    <dgm:cxn modelId="{EFF6AFA6-F78F-4DB2-807F-EE40D3DCCEB4}" type="presParOf" srcId="{F9C2DEB5-6EFA-4D11-8B04-DA75CCA50DAB}" destId="{6F936BAE-B681-41C2-9861-FD3E7B084321}" srcOrd="6" destOrd="0" presId="urn:microsoft.com/office/officeart/2005/8/layout/hList1"/>
    <dgm:cxn modelId="{F0A6D211-FF11-4812-8DB1-FD46233AA523}" type="presParOf" srcId="{6F936BAE-B681-41C2-9861-FD3E7B084321}" destId="{D5FDB151-BA69-40BD-A691-9514A0BE9C3A}" srcOrd="0" destOrd="0" presId="urn:microsoft.com/office/officeart/2005/8/layout/hList1"/>
    <dgm:cxn modelId="{442F16B7-C02C-45FA-A828-0F4D35B078FC}" type="presParOf" srcId="{6F936BAE-B681-41C2-9861-FD3E7B084321}" destId="{BFBFFF26-C567-42DD-A475-CB659402B78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B199E9F-213C-40B3-B109-17ACC968E20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FFDA232-C13C-4778-8508-1825679C7FB8}">
      <dgm:prSet phldrT="[Text]"/>
      <dgm:spPr/>
      <dgm:t>
        <a:bodyPr/>
        <a:lstStyle/>
        <a:p>
          <a:r>
            <a:rPr lang="en-US" dirty="0" smtClean="0"/>
            <a:t>1. Identify all design classes that correspond to the problem domain as defined in the analysis model and architectural model</a:t>
          </a:r>
          <a:endParaRPr lang="en-US" dirty="0"/>
        </a:p>
      </dgm:t>
    </dgm:pt>
    <dgm:pt modelId="{A1E999FA-0784-4410-A180-D7947A2966C8}" type="parTrans" cxnId="{E08C87D3-347A-471B-ABDF-00ECBFB8BE46}">
      <dgm:prSet/>
      <dgm:spPr/>
      <dgm:t>
        <a:bodyPr/>
        <a:lstStyle/>
        <a:p>
          <a:endParaRPr lang="en-US"/>
        </a:p>
      </dgm:t>
    </dgm:pt>
    <dgm:pt modelId="{266124FF-5B9D-4357-AF0B-93BF3CFC20F1}" type="sibTrans" cxnId="{E08C87D3-347A-471B-ABDF-00ECBFB8BE46}">
      <dgm:prSet/>
      <dgm:spPr/>
      <dgm:t>
        <a:bodyPr/>
        <a:lstStyle/>
        <a:p>
          <a:endParaRPr lang="en-US"/>
        </a:p>
      </dgm:t>
    </dgm:pt>
    <dgm:pt modelId="{4FBC2B26-5DAF-494E-BE8C-4160479E42CF}">
      <dgm:prSet phldrT="[Text]"/>
      <dgm:spPr/>
      <dgm:t>
        <a:bodyPr/>
        <a:lstStyle/>
        <a:p>
          <a:r>
            <a:rPr lang="en-US" dirty="0" smtClean="0"/>
            <a:t>2. Identify all design classes that correspond to the infrastructure domain</a:t>
          </a:r>
          <a:endParaRPr lang="en-US" dirty="0"/>
        </a:p>
      </dgm:t>
    </dgm:pt>
    <dgm:pt modelId="{C2FE60FE-F705-4834-B5A4-E0339C534E16}" type="parTrans" cxnId="{563C408E-EEEE-463E-9438-84C8CBC68249}">
      <dgm:prSet/>
      <dgm:spPr/>
      <dgm:t>
        <a:bodyPr/>
        <a:lstStyle/>
        <a:p>
          <a:endParaRPr lang="en-US"/>
        </a:p>
      </dgm:t>
    </dgm:pt>
    <dgm:pt modelId="{BD348FDF-696B-420C-8BAB-F977AAB49B5B}" type="sibTrans" cxnId="{563C408E-EEEE-463E-9438-84C8CBC68249}">
      <dgm:prSet/>
      <dgm:spPr/>
      <dgm:t>
        <a:bodyPr/>
        <a:lstStyle/>
        <a:p>
          <a:endParaRPr lang="en-US"/>
        </a:p>
      </dgm:t>
    </dgm:pt>
    <dgm:pt modelId="{FCE8C23C-8A85-466E-B534-C5D63A759E1D}">
      <dgm:prSet/>
      <dgm:spPr/>
      <dgm:t>
        <a:bodyPr/>
        <a:lstStyle/>
        <a:p>
          <a:r>
            <a:rPr lang="en-US" dirty="0" smtClean="0"/>
            <a:t>These classes are usually not present in the analysis or architectural models</a:t>
          </a:r>
          <a:endParaRPr lang="en-US" dirty="0"/>
        </a:p>
      </dgm:t>
    </dgm:pt>
    <dgm:pt modelId="{57995D0A-67F9-4AA9-8F1D-2F5A0B5995BE}" type="parTrans" cxnId="{4F42E245-A15C-42A2-97CC-F1E2627A7BCF}">
      <dgm:prSet/>
      <dgm:spPr/>
      <dgm:t>
        <a:bodyPr/>
        <a:lstStyle/>
        <a:p>
          <a:endParaRPr lang="en-US"/>
        </a:p>
      </dgm:t>
    </dgm:pt>
    <dgm:pt modelId="{FC2C4EBD-12FE-4070-9AD4-1A06A4C73A7B}" type="sibTrans" cxnId="{4F42E245-A15C-42A2-97CC-F1E2627A7BCF}">
      <dgm:prSet/>
      <dgm:spPr/>
      <dgm:t>
        <a:bodyPr/>
        <a:lstStyle/>
        <a:p>
          <a:endParaRPr lang="en-US"/>
        </a:p>
      </dgm:t>
    </dgm:pt>
    <dgm:pt modelId="{33D528FE-798F-4336-84BE-3D81CF121236}">
      <dgm:prSet/>
      <dgm:spPr/>
      <dgm:t>
        <a:bodyPr/>
        <a:lstStyle/>
        <a:p>
          <a:r>
            <a:rPr lang="en-US" dirty="0" smtClean="0"/>
            <a:t>These classes include GUI components, operating system components, data management components, networking components etc.</a:t>
          </a:r>
          <a:endParaRPr lang="en-US" dirty="0"/>
        </a:p>
      </dgm:t>
    </dgm:pt>
    <dgm:pt modelId="{1563C409-675D-4A26-93AA-53A7EA3DE857}" type="parTrans" cxnId="{BF74B848-E5D9-4A82-8E2E-43C408E5EB54}">
      <dgm:prSet/>
      <dgm:spPr/>
      <dgm:t>
        <a:bodyPr/>
        <a:lstStyle/>
        <a:p>
          <a:endParaRPr lang="en-US"/>
        </a:p>
      </dgm:t>
    </dgm:pt>
    <dgm:pt modelId="{A49EE4D8-73FD-42C9-9E97-3D1668EFE570}" type="sibTrans" cxnId="{BF74B848-E5D9-4A82-8E2E-43C408E5EB54}">
      <dgm:prSet/>
      <dgm:spPr/>
      <dgm:t>
        <a:bodyPr/>
        <a:lstStyle/>
        <a:p>
          <a:endParaRPr lang="en-US"/>
        </a:p>
      </dgm:t>
    </dgm:pt>
    <dgm:pt modelId="{8835750D-865E-4570-9D2D-AD6D8C7FF430}" type="pres">
      <dgm:prSet presAssocID="{6B199E9F-213C-40B3-B109-17ACC968E20E}" presName="linear" presStyleCnt="0">
        <dgm:presLayoutVars>
          <dgm:animLvl val="lvl"/>
          <dgm:resizeHandles val="exact"/>
        </dgm:presLayoutVars>
      </dgm:prSet>
      <dgm:spPr/>
      <dgm:t>
        <a:bodyPr/>
        <a:lstStyle/>
        <a:p>
          <a:endParaRPr lang="en-US"/>
        </a:p>
      </dgm:t>
    </dgm:pt>
    <dgm:pt modelId="{3F26BE56-6F9D-49FF-AB11-6A2995141C67}" type="pres">
      <dgm:prSet presAssocID="{CFFDA232-C13C-4778-8508-1825679C7FB8}" presName="parentText" presStyleLbl="node1" presStyleIdx="0" presStyleCnt="2">
        <dgm:presLayoutVars>
          <dgm:chMax val="0"/>
          <dgm:bulletEnabled val="1"/>
        </dgm:presLayoutVars>
      </dgm:prSet>
      <dgm:spPr/>
      <dgm:t>
        <a:bodyPr/>
        <a:lstStyle/>
        <a:p>
          <a:endParaRPr lang="en-US"/>
        </a:p>
      </dgm:t>
    </dgm:pt>
    <dgm:pt modelId="{F56473FA-51C7-4ECE-A9F9-617BD7474838}" type="pres">
      <dgm:prSet presAssocID="{266124FF-5B9D-4357-AF0B-93BF3CFC20F1}" presName="spacer" presStyleCnt="0"/>
      <dgm:spPr/>
    </dgm:pt>
    <dgm:pt modelId="{D89C8269-9BF0-42F5-A75D-04C3AAFCCE63}" type="pres">
      <dgm:prSet presAssocID="{4FBC2B26-5DAF-494E-BE8C-4160479E42CF}" presName="parentText" presStyleLbl="node1" presStyleIdx="1" presStyleCnt="2">
        <dgm:presLayoutVars>
          <dgm:chMax val="0"/>
          <dgm:bulletEnabled val="1"/>
        </dgm:presLayoutVars>
      </dgm:prSet>
      <dgm:spPr/>
      <dgm:t>
        <a:bodyPr/>
        <a:lstStyle/>
        <a:p>
          <a:endParaRPr lang="en-US"/>
        </a:p>
      </dgm:t>
    </dgm:pt>
    <dgm:pt modelId="{6E800855-A62A-44D1-9B09-9E842E815D9C}" type="pres">
      <dgm:prSet presAssocID="{4FBC2B26-5DAF-494E-BE8C-4160479E42CF}" presName="childText" presStyleLbl="revTx" presStyleIdx="0" presStyleCnt="1">
        <dgm:presLayoutVars>
          <dgm:bulletEnabled val="1"/>
        </dgm:presLayoutVars>
      </dgm:prSet>
      <dgm:spPr/>
      <dgm:t>
        <a:bodyPr/>
        <a:lstStyle/>
        <a:p>
          <a:endParaRPr lang="en-US"/>
        </a:p>
      </dgm:t>
    </dgm:pt>
  </dgm:ptLst>
  <dgm:cxnLst>
    <dgm:cxn modelId="{E08C87D3-347A-471B-ABDF-00ECBFB8BE46}" srcId="{6B199E9F-213C-40B3-B109-17ACC968E20E}" destId="{CFFDA232-C13C-4778-8508-1825679C7FB8}" srcOrd="0" destOrd="0" parTransId="{A1E999FA-0784-4410-A180-D7947A2966C8}" sibTransId="{266124FF-5B9D-4357-AF0B-93BF3CFC20F1}"/>
    <dgm:cxn modelId="{696A7C8A-F042-4920-A2FD-48D211316309}" type="presOf" srcId="{CFFDA232-C13C-4778-8508-1825679C7FB8}" destId="{3F26BE56-6F9D-49FF-AB11-6A2995141C67}" srcOrd="0" destOrd="0" presId="urn:microsoft.com/office/officeart/2005/8/layout/vList2"/>
    <dgm:cxn modelId="{27F4BEC3-3FD9-4127-9F0D-FDA82763E897}" type="presOf" srcId="{33D528FE-798F-4336-84BE-3D81CF121236}" destId="{6E800855-A62A-44D1-9B09-9E842E815D9C}" srcOrd="0" destOrd="1" presId="urn:microsoft.com/office/officeart/2005/8/layout/vList2"/>
    <dgm:cxn modelId="{BF74B848-E5D9-4A82-8E2E-43C408E5EB54}" srcId="{4FBC2B26-5DAF-494E-BE8C-4160479E42CF}" destId="{33D528FE-798F-4336-84BE-3D81CF121236}" srcOrd="1" destOrd="0" parTransId="{1563C409-675D-4A26-93AA-53A7EA3DE857}" sibTransId="{A49EE4D8-73FD-42C9-9E97-3D1668EFE570}"/>
    <dgm:cxn modelId="{619AE274-CFE8-41F1-B0B0-4CD74827819D}" type="presOf" srcId="{4FBC2B26-5DAF-494E-BE8C-4160479E42CF}" destId="{D89C8269-9BF0-42F5-A75D-04C3AAFCCE63}" srcOrd="0" destOrd="0" presId="urn:microsoft.com/office/officeart/2005/8/layout/vList2"/>
    <dgm:cxn modelId="{1982AA50-70FC-412E-A4F2-5E17CA0B134C}" type="presOf" srcId="{6B199E9F-213C-40B3-B109-17ACC968E20E}" destId="{8835750D-865E-4570-9D2D-AD6D8C7FF430}" srcOrd="0" destOrd="0" presId="urn:microsoft.com/office/officeart/2005/8/layout/vList2"/>
    <dgm:cxn modelId="{4F42E245-A15C-42A2-97CC-F1E2627A7BCF}" srcId="{4FBC2B26-5DAF-494E-BE8C-4160479E42CF}" destId="{FCE8C23C-8A85-466E-B534-C5D63A759E1D}" srcOrd="0" destOrd="0" parTransId="{57995D0A-67F9-4AA9-8F1D-2F5A0B5995BE}" sibTransId="{FC2C4EBD-12FE-4070-9AD4-1A06A4C73A7B}"/>
    <dgm:cxn modelId="{08226A7C-2D1E-454B-9B6E-A65477D45564}" type="presOf" srcId="{FCE8C23C-8A85-466E-B534-C5D63A759E1D}" destId="{6E800855-A62A-44D1-9B09-9E842E815D9C}" srcOrd="0" destOrd="0" presId="urn:microsoft.com/office/officeart/2005/8/layout/vList2"/>
    <dgm:cxn modelId="{563C408E-EEEE-463E-9438-84C8CBC68249}" srcId="{6B199E9F-213C-40B3-B109-17ACC968E20E}" destId="{4FBC2B26-5DAF-494E-BE8C-4160479E42CF}" srcOrd="1" destOrd="0" parTransId="{C2FE60FE-F705-4834-B5A4-E0339C534E16}" sibTransId="{BD348FDF-696B-420C-8BAB-F977AAB49B5B}"/>
    <dgm:cxn modelId="{4BA2CDFB-B13A-41A9-A8FF-AAEB0975DF0E}" type="presParOf" srcId="{8835750D-865E-4570-9D2D-AD6D8C7FF430}" destId="{3F26BE56-6F9D-49FF-AB11-6A2995141C67}" srcOrd="0" destOrd="0" presId="urn:microsoft.com/office/officeart/2005/8/layout/vList2"/>
    <dgm:cxn modelId="{3FAE1E70-6BF2-4509-B82E-F03489156625}" type="presParOf" srcId="{8835750D-865E-4570-9D2D-AD6D8C7FF430}" destId="{F56473FA-51C7-4ECE-A9F9-617BD7474838}" srcOrd="1" destOrd="0" presId="urn:microsoft.com/office/officeart/2005/8/layout/vList2"/>
    <dgm:cxn modelId="{0D05E304-3FA0-4EB1-A203-E2F8986BA8DC}" type="presParOf" srcId="{8835750D-865E-4570-9D2D-AD6D8C7FF430}" destId="{D89C8269-9BF0-42F5-A75D-04C3AAFCCE63}" srcOrd="2" destOrd="0" presId="urn:microsoft.com/office/officeart/2005/8/layout/vList2"/>
    <dgm:cxn modelId="{B3299FA9-AA57-4EFA-A733-8E9EAE1A5875}" type="presParOf" srcId="{8835750D-865E-4570-9D2D-AD6D8C7FF430}" destId="{6E800855-A62A-44D1-9B09-9E842E815D9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B199E9F-213C-40B3-B109-17ACC968E20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B442F61-3227-430A-A407-991E2254B31D}">
      <dgm:prSet/>
      <dgm:spPr/>
      <dgm:t>
        <a:bodyPr/>
        <a:lstStyle/>
        <a:p>
          <a:r>
            <a:rPr lang="en-US" dirty="0" smtClean="0"/>
            <a:t>3 .Elaborate all design classes that are not acquired as reusable components</a:t>
          </a:r>
          <a:endParaRPr lang="en-US" dirty="0"/>
        </a:p>
      </dgm:t>
    </dgm:pt>
    <dgm:pt modelId="{C6B560AF-D0A9-4C2D-A235-6D05374D23C0}" type="parTrans" cxnId="{2D0842D2-1EEF-42F4-8957-1552C5AC581B}">
      <dgm:prSet/>
      <dgm:spPr/>
      <dgm:t>
        <a:bodyPr/>
        <a:lstStyle/>
        <a:p>
          <a:endParaRPr lang="en-US"/>
        </a:p>
      </dgm:t>
    </dgm:pt>
    <dgm:pt modelId="{DE65E8C0-E4B5-4110-B5F5-A52C27AC725E}" type="sibTrans" cxnId="{2D0842D2-1EEF-42F4-8957-1552C5AC581B}">
      <dgm:prSet/>
      <dgm:spPr/>
      <dgm:t>
        <a:bodyPr/>
        <a:lstStyle/>
        <a:p>
          <a:endParaRPr lang="en-US"/>
        </a:p>
      </dgm:t>
    </dgm:pt>
    <dgm:pt modelId="{23093073-BEA7-4E08-ACB4-4D7B69376E51}">
      <dgm:prSet/>
      <dgm:spPr/>
      <dgm:t>
        <a:bodyPr/>
        <a:lstStyle/>
        <a:p>
          <a:r>
            <a:rPr lang="en-US" dirty="0" smtClean="0"/>
            <a:t>Specify message details (i.e., structure) when classes and components collaborate</a:t>
          </a:r>
          <a:endParaRPr lang="en-US" dirty="0"/>
        </a:p>
      </dgm:t>
    </dgm:pt>
    <dgm:pt modelId="{390D97AE-2BC6-4C27-83FD-FEF02F55D2F2}" type="parTrans" cxnId="{632DFA92-664E-42EB-B55C-BB98B616A1F1}">
      <dgm:prSet/>
      <dgm:spPr/>
      <dgm:t>
        <a:bodyPr/>
        <a:lstStyle/>
        <a:p>
          <a:endParaRPr lang="en-US"/>
        </a:p>
      </dgm:t>
    </dgm:pt>
    <dgm:pt modelId="{73EB9C4A-0D68-4638-911E-7F53BEC9F862}" type="sibTrans" cxnId="{632DFA92-664E-42EB-B55C-BB98B616A1F1}">
      <dgm:prSet/>
      <dgm:spPr/>
      <dgm:t>
        <a:bodyPr/>
        <a:lstStyle/>
        <a:p>
          <a:endParaRPr lang="en-US"/>
        </a:p>
      </dgm:t>
    </dgm:pt>
    <dgm:pt modelId="{B1B95FAA-8A50-47E8-96EB-10656481FC47}">
      <dgm:prSet/>
      <dgm:spPr/>
      <dgm:t>
        <a:bodyPr/>
        <a:lstStyle/>
        <a:p>
          <a:r>
            <a:rPr lang="en-US" dirty="0" smtClean="0"/>
            <a:t>Identify appropriate interfaces (e.g. abstract classes) for each component</a:t>
          </a:r>
          <a:endParaRPr lang="en-US" dirty="0"/>
        </a:p>
      </dgm:t>
    </dgm:pt>
    <dgm:pt modelId="{6A29B9C6-CE3A-4B20-AF0A-21ADE0D1979A}" type="parTrans" cxnId="{5242B6FA-EB02-4524-9E39-4A6F26C1CF18}">
      <dgm:prSet/>
      <dgm:spPr/>
      <dgm:t>
        <a:bodyPr/>
        <a:lstStyle/>
        <a:p>
          <a:endParaRPr lang="en-US"/>
        </a:p>
      </dgm:t>
    </dgm:pt>
    <dgm:pt modelId="{29660152-3E92-4FAA-AD48-2BED785BBE83}" type="sibTrans" cxnId="{5242B6FA-EB02-4524-9E39-4A6F26C1CF18}">
      <dgm:prSet/>
      <dgm:spPr/>
      <dgm:t>
        <a:bodyPr/>
        <a:lstStyle/>
        <a:p>
          <a:endParaRPr lang="en-US"/>
        </a:p>
      </dgm:t>
    </dgm:pt>
    <dgm:pt modelId="{648B3398-BCDD-4C5D-960E-CF78805D435A}">
      <dgm:prSet/>
      <dgm:spPr/>
      <dgm:t>
        <a:bodyPr/>
        <a:lstStyle/>
        <a:p>
          <a:r>
            <a:rPr lang="en-US" dirty="0" smtClean="0"/>
            <a:t>Elaborate attributes and define data types and data structures required to implement them  (usually in the planned implementation language) </a:t>
          </a:r>
          <a:endParaRPr lang="en-US" dirty="0"/>
        </a:p>
      </dgm:t>
    </dgm:pt>
    <dgm:pt modelId="{8F95303D-6DA6-45ED-A7FB-21AD139AE20C}" type="parTrans" cxnId="{79EEC848-A068-4233-9182-B6D77F548EB3}">
      <dgm:prSet/>
      <dgm:spPr/>
      <dgm:t>
        <a:bodyPr/>
        <a:lstStyle/>
        <a:p>
          <a:endParaRPr lang="en-US"/>
        </a:p>
      </dgm:t>
    </dgm:pt>
    <dgm:pt modelId="{49C47AF8-1EBC-4C5B-9C3E-A256E8E39E87}" type="sibTrans" cxnId="{79EEC848-A068-4233-9182-B6D77F548EB3}">
      <dgm:prSet/>
      <dgm:spPr/>
      <dgm:t>
        <a:bodyPr/>
        <a:lstStyle/>
        <a:p>
          <a:endParaRPr lang="en-US"/>
        </a:p>
      </dgm:t>
    </dgm:pt>
    <dgm:pt modelId="{10ED1421-43DB-4EF0-A41C-376CC1AEAB19}">
      <dgm:prSet/>
      <dgm:spPr/>
      <dgm:t>
        <a:bodyPr/>
        <a:lstStyle/>
        <a:p>
          <a:r>
            <a:rPr lang="en-US" dirty="0" smtClean="0"/>
            <a:t>Describe processing flow within each operation in detail by means of pseudo code or UML activity diagrams</a:t>
          </a:r>
          <a:endParaRPr lang="en-US" dirty="0"/>
        </a:p>
      </dgm:t>
    </dgm:pt>
    <dgm:pt modelId="{2BC9F7AA-B0FF-4174-A744-620B167A2D0D}" type="parTrans" cxnId="{7A8CEB79-596E-44AA-B901-B7573F84AAED}">
      <dgm:prSet/>
      <dgm:spPr/>
      <dgm:t>
        <a:bodyPr/>
        <a:lstStyle/>
        <a:p>
          <a:endParaRPr lang="en-US"/>
        </a:p>
      </dgm:t>
    </dgm:pt>
    <dgm:pt modelId="{DEFDB8EF-6DE3-43FF-9C05-CBEDA4B93C27}" type="sibTrans" cxnId="{7A8CEB79-596E-44AA-B901-B7573F84AAED}">
      <dgm:prSet/>
      <dgm:spPr/>
      <dgm:t>
        <a:bodyPr/>
        <a:lstStyle/>
        <a:p>
          <a:endParaRPr lang="en-US"/>
        </a:p>
      </dgm:t>
    </dgm:pt>
    <dgm:pt modelId="{DFA59CDD-3CE0-4972-9942-3C2E4604DDA2}">
      <dgm:prSet/>
      <dgm:spPr/>
      <dgm:t>
        <a:bodyPr/>
        <a:lstStyle/>
        <a:p>
          <a:r>
            <a:rPr lang="en-US" dirty="0" smtClean="0"/>
            <a:t>4. Describe persistent data sources (databases and files) and identify the classes required to manage them</a:t>
          </a:r>
          <a:endParaRPr lang="en-US" dirty="0"/>
        </a:p>
      </dgm:t>
    </dgm:pt>
    <dgm:pt modelId="{060A296B-ADCE-407A-BC5F-755F17410FD3}" type="parTrans" cxnId="{A373EE67-4569-4AF6-AEAA-0C6CE9FFBE1C}">
      <dgm:prSet/>
      <dgm:spPr/>
    </dgm:pt>
    <dgm:pt modelId="{7763D2A8-04D1-4579-A1B7-44D75F7961C4}" type="sibTrans" cxnId="{A373EE67-4569-4AF6-AEAA-0C6CE9FFBE1C}">
      <dgm:prSet/>
      <dgm:spPr/>
    </dgm:pt>
    <dgm:pt modelId="{8835750D-865E-4570-9D2D-AD6D8C7FF430}" type="pres">
      <dgm:prSet presAssocID="{6B199E9F-213C-40B3-B109-17ACC968E20E}" presName="linear" presStyleCnt="0">
        <dgm:presLayoutVars>
          <dgm:animLvl val="lvl"/>
          <dgm:resizeHandles val="exact"/>
        </dgm:presLayoutVars>
      </dgm:prSet>
      <dgm:spPr/>
      <dgm:t>
        <a:bodyPr/>
        <a:lstStyle/>
        <a:p>
          <a:endParaRPr lang="en-US"/>
        </a:p>
      </dgm:t>
    </dgm:pt>
    <dgm:pt modelId="{19DCB476-8B68-4A9F-A6D6-95F0BAA37104}" type="pres">
      <dgm:prSet presAssocID="{CB442F61-3227-430A-A407-991E2254B31D}" presName="parentText" presStyleLbl="node1" presStyleIdx="0" presStyleCnt="2">
        <dgm:presLayoutVars>
          <dgm:chMax val="0"/>
          <dgm:bulletEnabled val="1"/>
        </dgm:presLayoutVars>
      </dgm:prSet>
      <dgm:spPr/>
      <dgm:t>
        <a:bodyPr/>
        <a:lstStyle/>
        <a:p>
          <a:endParaRPr lang="en-US"/>
        </a:p>
      </dgm:t>
    </dgm:pt>
    <dgm:pt modelId="{D9A0D17D-B9D3-4EE7-8E5C-C22FD977E817}" type="pres">
      <dgm:prSet presAssocID="{CB442F61-3227-430A-A407-991E2254B31D}" presName="childText" presStyleLbl="revTx" presStyleIdx="0" presStyleCnt="1">
        <dgm:presLayoutVars>
          <dgm:bulletEnabled val="1"/>
        </dgm:presLayoutVars>
      </dgm:prSet>
      <dgm:spPr/>
      <dgm:t>
        <a:bodyPr/>
        <a:lstStyle/>
        <a:p>
          <a:endParaRPr lang="en-US"/>
        </a:p>
      </dgm:t>
    </dgm:pt>
    <dgm:pt modelId="{4206ECCF-F822-4D80-B65A-BFF57BC661C8}" type="pres">
      <dgm:prSet presAssocID="{DFA59CDD-3CE0-4972-9942-3C2E4604DDA2}" presName="parentText" presStyleLbl="node1" presStyleIdx="1" presStyleCnt="2">
        <dgm:presLayoutVars>
          <dgm:chMax val="0"/>
          <dgm:bulletEnabled val="1"/>
        </dgm:presLayoutVars>
      </dgm:prSet>
      <dgm:spPr/>
      <dgm:t>
        <a:bodyPr/>
        <a:lstStyle/>
        <a:p>
          <a:endParaRPr lang="en-US"/>
        </a:p>
      </dgm:t>
    </dgm:pt>
  </dgm:ptLst>
  <dgm:cxnLst>
    <dgm:cxn modelId="{632DFA92-664E-42EB-B55C-BB98B616A1F1}" srcId="{CB442F61-3227-430A-A407-991E2254B31D}" destId="{23093073-BEA7-4E08-ACB4-4D7B69376E51}" srcOrd="0" destOrd="0" parTransId="{390D97AE-2BC6-4C27-83FD-FEF02F55D2F2}" sibTransId="{73EB9C4A-0D68-4638-911E-7F53BEC9F862}"/>
    <dgm:cxn modelId="{B8980434-7622-497D-811B-2B8C0B52112A}" type="presOf" srcId="{CB442F61-3227-430A-A407-991E2254B31D}" destId="{19DCB476-8B68-4A9F-A6D6-95F0BAA37104}" srcOrd="0" destOrd="0" presId="urn:microsoft.com/office/officeart/2005/8/layout/vList2"/>
    <dgm:cxn modelId="{A373EE67-4569-4AF6-AEAA-0C6CE9FFBE1C}" srcId="{6B199E9F-213C-40B3-B109-17ACC968E20E}" destId="{DFA59CDD-3CE0-4972-9942-3C2E4604DDA2}" srcOrd="1" destOrd="0" parTransId="{060A296B-ADCE-407A-BC5F-755F17410FD3}" sibTransId="{7763D2A8-04D1-4579-A1B7-44D75F7961C4}"/>
    <dgm:cxn modelId="{68A37062-A998-4EDE-A3A6-11572BB0D110}" type="presOf" srcId="{B1B95FAA-8A50-47E8-96EB-10656481FC47}" destId="{D9A0D17D-B9D3-4EE7-8E5C-C22FD977E817}" srcOrd="0" destOrd="1" presId="urn:microsoft.com/office/officeart/2005/8/layout/vList2"/>
    <dgm:cxn modelId="{36720222-F386-41E7-BD68-05EBFAD1B18E}" type="presOf" srcId="{6B199E9F-213C-40B3-B109-17ACC968E20E}" destId="{8835750D-865E-4570-9D2D-AD6D8C7FF430}" srcOrd="0" destOrd="0" presId="urn:microsoft.com/office/officeart/2005/8/layout/vList2"/>
    <dgm:cxn modelId="{CCA55C45-BC93-4299-81DF-779FEAEB0354}" type="presOf" srcId="{648B3398-BCDD-4C5D-960E-CF78805D435A}" destId="{D9A0D17D-B9D3-4EE7-8E5C-C22FD977E817}" srcOrd="0" destOrd="2" presId="urn:microsoft.com/office/officeart/2005/8/layout/vList2"/>
    <dgm:cxn modelId="{7A8CEB79-596E-44AA-B901-B7573F84AAED}" srcId="{CB442F61-3227-430A-A407-991E2254B31D}" destId="{10ED1421-43DB-4EF0-A41C-376CC1AEAB19}" srcOrd="3" destOrd="0" parTransId="{2BC9F7AA-B0FF-4174-A744-620B167A2D0D}" sibTransId="{DEFDB8EF-6DE3-43FF-9C05-CBEDA4B93C27}"/>
    <dgm:cxn modelId="{37A98C3B-C6B0-4985-823A-35EF903A9665}" type="presOf" srcId="{23093073-BEA7-4E08-ACB4-4D7B69376E51}" destId="{D9A0D17D-B9D3-4EE7-8E5C-C22FD977E817}" srcOrd="0" destOrd="0" presId="urn:microsoft.com/office/officeart/2005/8/layout/vList2"/>
    <dgm:cxn modelId="{1BF49C2C-AE1F-450C-9FE0-CF0B86944624}" type="presOf" srcId="{DFA59CDD-3CE0-4972-9942-3C2E4604DDA2}" destId="{4206ECCF-F822-4D80-B65A-BFF57BC661C8}" srcOrd="0" destOrd="0" presId="urn:microsoft.com/office/officeart/2005/8/layout/vList2"/>
    <dgm:cxn modelId="{79EEC848-A068-4233-9182-B6D77F548EB3}" srcId="{CB442F61-3227-430A-A407-991E2254B31D}" destId="{648B3398-BCDD-4C5D-960E-CF78805D435A}" srcOrd="2" destOrd="0" parTransId="{8F95303D-6DA6-45ED-A7FB-21AD139AE20C}" sibTransId="{49C47AF8-1EBC-4C5B-9C3E-A256E8E39E87}"/>
    <dgm:cxn modelId="{5242B6FA-EB02-4524-9E39-4A6F26C1CF18}" srcId="{CB442F61-3227-430A-A407-991E2254B31D}" destId="{B1B95FAA-8A50-47E8-96EB-10656481FC47}" srcOrd="1" destOrd="0" parTransId="{6A29B9C6-CE3A-4B20-AF0A-21ADE0D1979A}" sibTransId="{29660152-3E92-4FAA-AD48-2BED785BBE83}"/>
    <dgm:cxn modelId="{746169EE-BB82-4CF9-B0EA-7129BE8A5957}" type="presOf" srcId="{10ED1421-43DB-4EF0-A41C-376CC1AEAB19}" destId="{D9A0D17D-B9D3-4EE7-8E5C-C22FD977E817}" srcOrd="0" destOrd="3" presId="urn:microsoft.com/office/officeart/2005/8/layout/vList2"/>
    <dgm:cxn modelId="{2D0842D2-1EEF-42F4-8957-1552C5AC581B}" srcId="{6B199E9F-213C-40B3-B109-17ACC968E20E}" destId="{CB442F61-3227-430A-A407-991E2254B31D}" srcOrd="0" destOrd="0" parTransId="{C6B560AF-D0A9-4C2D-A235-6D05374D23C0}" sibTransId="{DE65E8C0-E4B5-4110-B5F5-A52C27AC725E}"/>
    <dgm:cxn modelId="{17448A43-5619-4E28-A8CA-B35E7A9DEF1B}" type="presParOf" srcId="{8835750D-865E-4570-9D2D-AD6D8C7FF430}" destId="{19DCB476-8B68-4A9F-A6D6-95F0BAA37104}" srcOrd="0" destOrd="0" presId="urn:microsoft.com/office/officeart/2005/8/layout/vList2"/>
    <dgm:cxn modelId="{87CF7D76-22DB-42E9-ABD1-87329381CC1F}" type="presParOf" srcId="{8835750D-865E-4570-9D2D-AD6D8C7FF430}" destId="{D9A0D17D-B9D3-4EE7-8E5C-C22FD977E817}" srcOrd="1" destOrd="0" presId="urn:microsoft.com/office/officeart/2005/8/layout/vList2"/>
    <dgm:cxn modelId="{F459FBEB-CC5B-499D-8E1D-3270BAF459D7}" type="presParOf" srcId="{8835750D-865E-4570-9D2D-AD6D8C7FF430}" destId="{4206ECCF-F822-4D80-B65A-BFF57BC661C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B199E9F-213C-40B3-B109-17ACC968E20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1F88D57-65D6-47E0-B359-BE6A48619B3E}">
      <dgm:prSet/>
      <dgm:spPr/>
      <dgm:t>
        <a:bodyPr/>
        <a:lstStyle/>
        <a:p>
          <a:r>
            <a:rPr lang="en-US" dirty="0" smtClean="0"/>
            <a:t>5. Develop and elaborate behavioral representations for a class or component</a:t>
          </a:r>
          <a:endParaRPr lang="en-US" dirty="0"/>
        </a:p>
      </dgm:t>
    </dgm:pt>
    <dgm:pt modelId="{DD0206F3-D5A5-43C1-8325-7342E98BE089}" type="parTrans" cxnId="{A678441C-84A4-47B4-B397-F97D9A0D7FF4}">
      <dgm:prSet/>
      <dgm:spPr/>
      <dgm:t>
        <a:bodyPr/>
        <a:lstStyle/>
        <a:p>
          <a:endParaRPr lang="en-US"/>
        </a:p>
      </dgm:t>
    </dgm:pt>
    <dgm:pt modelId="{D30FC603-0BE1-4CEA-8E74-E0385451E26D}" type="sibTrans" cxnId="{A678441C-84A4-47B4-B397-F97D9A0D7FF4}">
      <dgm:prSet/>
      <dgm:spPr/>
      <dgm:t>
        <a:bodyPr/>
        <a:lstStyle/>
        <a:p>
          <a:endParaRPr lang="en-US"/>
        </a:p>
      </dgm:t>
    </dgm:pt>
    <dgm:pt modelId="{76019F7E-36F9-43D3-BA46-BC1615FBF4D5}">
      <dgm:prSet/>
      <dgm:spPr/>
      <dgm:t>
        <a:bodyPr/>
        <a:lstStyle/>
        <a:p>
          <a:r>
            <a:rPr lang="en-US" dirty="0" smtClean="0"/>
            <a:t>This can be done by elaborating the UML state diagrams created for the analysis model and by examining all use cases that are relevant to the design class</a:t>
          </a:r>
          <a:endParaRPr lang="en-US" dirty="0"/>
        </a:p>
      </dgm:t>
    </dgm:pt>
    <dgm:pt modelId="{FBBFAFAE-4061-449B-BD1E-45A5443CEE3F}" type="parTrans" cxnId="{2C35074C-3D9E-4A61-B8A4-30D99E49F3FB}">
      <dgm:prSet/>
      <dgm:spPr/>
      <dgm:t>
        <a:bodyPr/>
        <a:lstStyle/>
        <a:p>
          <a:endParaRPr lang="en-US"/>
        </a:p>
      </dgm:t>
    </dgm:pt>
    <dgm:pt modelId="{55C8A528-ED5D-45A3-AC12-D56DEEF66A15}" type="sibTrans" cxnId="{2C35074C-3D9E-4A61-B8A4-30D99E49F3FB}">
      <dgm:prSet/>
      <dgm:spPr/>
      <dgm:t>
        <a:bodyPr/>
        <a:lstStyle/>
        <a:p>
          <a:endParaRPr lang="en-US"/>
        </a:p>
      </dgm:t>
    </dgm:pt>
    <dgm:pt modelId="{EF54A131-6861-4534-BEBA-61DAD7ACF321}">
      <dgm:prSet/>
      <dgm:spPr/>
      <dgm:t>
        <a:bodyPr/>
        <a:lstStyle/>
        <a:p>
          <a:r>
            <a:rPr lang="en-US" dirty="0" smtClean="0"/>
            <a:t>6. Elaborate deployment diagrams to provide additional implementation detail</a:t>
          </a:r>
        </a:p>
      </dgm:t>
    </dgm:pt>
    <dgm:pt modelId="{63CBDF2B-41C6-48D1-9631-803758151B3A}" type="parTrans" cxnId="{44743CB7-44D3-409F-A92F-7B05CE9720C0}">
      <dgm:prSet/>
      <dgm:spPr/>
      <dgm:t>
        <a:bodyPr/>
        <a:lstStyle/>
        <a:p>
          <a:endParaRPr lang="en-US"/>
        </a:p>
      </dgm:t>
    </dgm:pt>
    <dgm:pt modelId="{F9147D49-6F9B-46C1-BC80-9655BA740839}" type="sibTrans" cxnId="{44743CB7-44D3-409F-A92F-7B05CE9720C0}">
      <dgm:prSet/>
      <dgm:spPr/>
      <dgm:t>
        <a:bodyPr/>
        <a:lstStyle/>
        <a:p>
          <a:endParaRPr lang="en-US"/>
        </a:p>
      </dgm:t>
    </dgm:pt>
    <dgm:pt modelId="{F9DB7E13-EF9D-4776-B25E-8DF06AB92AC5}">
      <dgm:prSet/>
      <dgm:spPr/>
      <dgm:t>
        <a:bodyPr/>
        <a:lstStyle/>
        <a:p>
          <a:r>
            <a:rPr lang="en-US" dirty="0" smtClean="0"/>
            <a:t>Illustrate the location of key packages or classes of components in a system by using class instances and designating specific hardware and operating system environments </a:t>
          </a:r>
        </a:p>
      </dgm:t>
    </dgm:pt>
    <dgm:pt modelId="{54890BA9-F085-4F7D-8000-E92055F2C27D}" type="parTrans" cxnId="{24292AA2-78BB-4F33-8355-35C773A74B5E}">
      <dgm:prSet/>
      <dgm:spPr/>
      <dgm:t>
        <a:bodyPr/>
        <a:lstStyle/>
        <a:p>
          <a:endParaRPr lang="en-US"/>
        </a:p>
      </dgm:t>
    </dgm:pt>
    <dgm:pt modelId="{11DDFB6A-0FEB-4845-8385-25C41ED27C77}" type="sibTrans" cxnId="{24292AA2-78BB-4F33-8355-35C773A74B5E}">
      <dgm:prSet/>
      <dgm:spPr/>
      <dgm:t>
        <a:bodyPr/>
        <a:lstStyle/>
        <a:p>
          <a:endParaRPr lang="en-US"/>
        </a:p>
      </dgm:t>
    </dgm:pt>
    <dgm:pt modelId="{8835750D-865E-4570-9D2D-AD6D8C7FF430}" type="pres">
      <dgm:prSet presAssocID="{6B199E9F-213C-40B3-B109-17ACC968E20E}" presName="linear" presStyleCnt="0">
        <dgm:presLayoutVars>
          <dgm:animLvl val="lvl"/>
          <dgm:resizeHandles val="exact"/>
        </dgm:presLayoutVars>
      </dgm:prSet>
      <dgm:spPr/>
      <dgm:t>
        <a:bodyPr/>
        <a:lstStyle/>
        <a:p>
          <a:endParaRPr lang="en-US"/>
        </a:p>
      </dgm:t>
    </dgm:pt>
    <dgm:pt modelId="{E190EBA3-B942-4475-AA5F-585F39FBDB6C}" type="pres">
      <dgm:prSet presAssocID="{91F88D57-65D6-47E0-B359-BE6A48619B3E}" presName="parentText" presStyleLbl="node1" presStyleIdx="0" presStyleCnt="2">
        <dgm:presLayoutVars>
          <dgm:chMax val="0"/>
          <dgm:bulletEnabled val="1"/>
        </dgm:presLayoutVars>
      </dgm:prSet>
      <dgm:spPr/>
      <dgm:t>
        <a:bodyPr/>
        <a:lstStyle/>
        <a:p>
          <a:endParaRPr lang="en-US"/>
        </a:p>
      </dgm:t>
    </dgm:pt>
    <dgm:pt modelId="{9C491EF0-3ACF-46CD-92DB-9D23C633AB4B}" type="pres">
      <dgm:prSet presAssocID="{91F88D57-65D6-47E0-B359-BE6A48619B3E}" presName="childText" presStyleLbl="revTx" presStyleIdx="0" presStyleCnt="2">
        <dgm:presLayoutVars>
          <dgm:bulletEnabled val="1"/>
        </dgm:presLayoutVars>
      </dgm:prSet>
      <dgm:spPr/>
      <dgm:t>
        <a:bodyPr/>
        <a:lstStyle/>
        <a:p>
          <a:endParaRPr lang="en-US"/>
        </a:p>
      </dgm:t>
    </dgm:pt>
    <dgm:pt modelId="{7BE08B92-D5E5-42A6-A10F-065B1E4CD866}" type="pres">
      <dgm:prSet presAssocID="{EF54A131-6861-4534-BEBA-61DAD7ACF321}" presName="parentText" presStyleLbl="node1" presStyleIdx="1" presStyleCnt="2">
        <dgm:presLayoutVars>
          <dgm:chMax val="0"/>
          <dgm:bulletEnabled val="1"/>
        </dgm:presLayoutVars>
      </dgm:prSet>
      <dgm:spPr/>
      <dgm:t>
        <a:bodyPr/>
        <a:lstStyle/>
        <a:p>
          <a:endParaRPr lang="en-US"/>
        </a:p>
      </dgm:t>
    </dgm:pt>
    <dgm:pt modelId="{A9B64AE1-04BB-4FC0-A576-A93CE8E9DACE}" type="pres">
      <dgm:prSet presAssocID="{EF54A131-6861-4534-BEBA-61DAD7ACF321}" presName="childText" presStyleLbl="revTx" presStyleIdx="1" presStyleCnt="2">
        <dgm:presLayoutVars>
          <dgm:bulletEnabled val="1"/>
        </dgm:presLayoutVars>
      </dgm:prSet>
      <dgm:spPr/>
      <dgm:t>
        <a:bodyPr/>
        <a:lstStyle/>
        <a:p>
          <a:endParaRPr lang="en-US"/>
        </a:p>
      </dgm:t>
    </dgm:pt>
  </dgm:ptLst>
  <dgm:cxnLst>
    <dgm:cxn modelId="{55BE1A07-0B92-49D8-BCA2-ABF8B1911E8D}" type="presOf" srcId="{EF54A131-6861-4534-BEBA-61DAD7ACF321}" destId="{7BE08B92-D5E5-42A6-A10F-065B1E4CD866}" srcOrd="0" destOrd="0" presId="urn:microsoft.com/office/officeart/2005/8/layout/vList2"/>
    <dgm:cxn modelId="{A678441C-84A4-47B4-B397-F97D9A0D7FF4}" srcId="{6B199E9F-213C-40B3-B109-17ACC968E20E}" destId="{91F88D57-65D6-47E0-B359-BE6A48619B3E}" srcOrd="0" destOrd="0" parTransId="{DD0206F3-D5A5-43C1-8325-7342E98BE089}" sibTransId="{D30FC603-0BE1-4CEA-8E74-E0385451E26D}"/>
    <dgm:cxn modelId="{0AFCE5A1-A678-42B1-A580-E3FA65CBCE1B}" type="presOf" srcId="{F9DB7E13-EF9D-4776-B25E-8DF06AB92AC5}" destId="{A9B64AE1-04BB-4FC0-A576-A93CE8E9DACE}" srcOrd="0" destOrd="0" presId="urn:microsoft.com/office/officeart/2005/8/layout/vList2"/>
    <dgm:cxn modelId="{37E9FCAF-DB19-4777-8F08-8FCC671AB359}" type="presOf" srcId="{91F88D57-65D6-47E0-B359-BE6A48619B3E}" destId="{E190EBA3-B942-4475-AA5F-585F39FBDB6C}" srcOrd="0" destOrd="0" presId="urn:microsoft.com/office/officeart/2005/8/layout/vList2"/>
    <dgm:cxn modelId="{2C35074C-3D9E-4A61-B8A4-30D99E49F3FB}" srcId="{91F88D57-65D6-47E0-B359-BE6A48619B3E}" destId="{76019F7E-36F9-43D3-BA46-BC1615FBF4D5}" srcOrd="0" destOrd="0" parTransId="{FBBFAFAE-4061-449B-BD1E-45A5443CEE3F}" sibTransId="{55C8A528-ED5D-45A3-AC12-D56DEEF66A15}"/>
    <dgm:cxn modelId="{24292AA2-78BB-4F33-8355-35C773A74B5E}" srcId="{EF54A131-6861-4534-BEBA-61DAD7ACF321}" destId="{F9DB7E13-EF9D-4776-B25E-8DF06AB92AC5}" srcOrd="0" destOrd="0" parTransId="{54890BA9-F085-4F7D-8000-E92055F2C27D}" sibTransId="{11DDFB6A-0FEB-4845-8385-25C41ED27C77}"/>
    <dgm:cxn modelId="{06C7A291-B1EF-4941-971E-7D317B152B42}" type="presOf" srcId="{6B199E9F-213C-40B3-B109-17ACC968E20E}" destId="{8835750D-865E-4570-9D2D-AD6D8C7FF430}" srcOrd="0" destOrd="0" presId="urn:microsoft.com/office/officeart/2005/8/layout/vList2"/>
    <dgm:cxn modelId="{44743CB7-44D3-409F-A92F-7B05CE9720C0}" srcId="{6B199E9F-213C-40B3-B109-17ACC968E20E}" destId="{EF54A131-6861-4534-BEBA-61DAD7ACF321}" srcOrd="1" destOrd="0" parTransId="{63CBDF2B-41C6-48D1-9631-803758151B3A}" sibTransId="{F9147D49-6F9B-46C1-BC80-9655BA740839}"/>
    <dgm:cxn modelId="{2248CEAC-2462-4704-AECA-718867EF5E12}" type="presOf" srcId="{76019F7E-36F9-43D3-BA46-BC1615FBF4D5}" destId="{9C491EF0-3ACF-46CD-92DB-9D23C633AB4B}" srcOrd="0" destOrd="0" presId="urn:microsoft.com/office/officeart/2005/8/layout/vList2"/>
    <dgm:cxn modelId="{26C0C358-FC48-49B5-83EA-3A8F7EB04B90}" type="presParOf" srcId="{8835750D-865E-4570-9D2D-AD6D8C7FF430}" destId="{E190EBA3-B942-4475-AA5F-585F39FBDB6C}" srcOrd="0" destOrd="0" presId="urn:microsoft.com/office/officeart/2005/8/layout/vList2"/>
    <dgm:cxn modelId="{A4A97F60-987F-4A7A-9A45-59810BBE6566}" type="presParOf" srcId="{8835750D-865E-4570-9D2D-AD6D8C7FF430}" destId="{9C491EF0-3ACF-46CD-92DB-9D23C633AB4B}" srcOrd="1" destOrd="0" presId="urn:microsoft.com/office/officeart/2005/8/layout/vList2"/>
    <dgm:cxn modelId="{7196D80D-34B5-49D4-A176-BEE341F9F01C}" type="presParOf" srcId="{8835750D-865E-4570-9D2D-AD6D8C7FF430}" destId="{7BE08B92-D5E5-42A6-A10F-065B1E4CD866}" srcOrd="2" destOrd="0" presId="urn:microsoft.com/office/officeart/2005/8/layout/vList2"/>
    <dgm:cxn modelId="{70529F4A-7B9C-430D-8C36-CC60F0349BBF}" type="presParOf" srcId="{8835750D-865E-4570-9D2D-AD6D8C7FF430}" destId="{A9B64AE1-04BB-4FC0-A576-A93CE8E9DAC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96C3C8-8032-41C3-9C12-E88BE7BDFC31}"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US"/>
        </a:p>
      </dgm:t>
    </dgm:pt>
    <dgm:pt modelId="{CBBFAE25-5451-48C6-B94C-E0C2D101E7E3}">
      <dgm:prSet/>
      <dgm:spPr/>
      <dgm:t>
        <a:bodyPr/>
        <a:lstStyle/>
        <a:p>
          <a:r>
            <a:rPr lang="en-US" dirty="0" smtClean="0"/>
            <a:t>The software component is a modular building block for computer software</a:t>
          </a:r>
          <a:endParaRPr lang="en-US" dirty="0"/>
        </a:p>
      </dgm:t>
    </dgm:pt>
    <dgm:pt modelId="{8D98F4EF-518E-4F59-855E-E2D7314D5421}" type="parTrans" cxnId="{D6CE46CE-1F12-4358-9389-8EF19E210CB0}">
      <dgm:prSet/>
      <dgm:spPr/>
    </dgm:pt>
    <dgm:pt modelId="{C5F7BC15-87FA-4A4D-8199-FE6DDB02DA4A}" type="sibTrans" cxnId="{D6CE46CE-1F12-4358-9389-8EF19E210CB0}">
      <dgm:prSet/>
      <dgm:spPr/>
    </dgm:pt>
    <dgm:pt modelId="{2B873C6D-68A8-4148-817B-8855AF369302}">
      <dgm:prSet/>
      <dgm:spPr/>
      <dgm:t>
        <a:bodyPr/>
        <a:lstStyle/>
        <a:p>
          <a:r>
            <a:rPr lang="en-US" dirty="0" smtClean="0"/>
            <a:t>It is a modular, deployable, and replaceable part of a system that encapsulates implementation and exposes a set of interfaces</a:t>
          </a:r>
          <a:endParaRPr lang="en-US" dirty="0"/>
        </a:p>
      </dgm:t>
    </dgm:pt>
    <dgm:pt modelId="{9BF049E8-9312-4A43-A96F-E990C09D7F16}" type="parTrans" cxnId="{28F054E5-181C-4276-BEF3-641CBF9F7017}">
      <dgm:prSet/>
      <dgm:spPr/>
    </dgm:pt>
    <dgm:pt modelId="{118FE9A7-3E2B-4BDD-B9AD-C3DFECFFC232}" type="sibTrans" cxnId="{28F054E5-181C-4276-BEF3-641CBF9F7017}">
      <dgm:prSet/>
      <dgm:spPr/>
    </dgm:pt>
    <dgm:pt modelId="{BB88A189-E232-437C-A3BE-E49BDBD9C0FB}">
      <dgm:prSet/>
      <dgm:spPr/>
      <dgm:t>
        <a:bodyPr/>
        <a:lstStyle/>
        <a:p>
          <a:r>
            <a:rPr lang="en-US" dirty="0" smtClean="0"/>
            <a:t>A component communicates and collaborates with </a:t>
          </a:r>
          <a:endParaRPr lang="en-US" dirty="0"/>
        </a:p>
      </dgm:t>
    </dgm:pt>
    <dgm:pt modelId="{981F3158-5B7D-4155-9BFD-93E92EDBA4A7}" type="parTrans" cxnId="{61F0B012-53BD-4CA0-AB99-885DA301745A}">
      <dgm:prSet/>
      <dgm:spPr/>
    </dgm:pt>
    <dgm:pt modelId="{BDCBEB78-AB48-4B62-BE86-FD274E8D2CDA}" type="sibTrans" cxnId="{61F0B012-53BD-4CA0-AB99-885DA301745A}">
      <dgm:prSet/>
      <dgm:spPr/>
    </dgm:pt>
    <dgm:pt modelId="{DF0801A4-F3DA-4CE1-AADD-95448F430761}">
      <dgm:prSet/>
      <dgm:spPr/>
      <dgm:t>
        <a:bodyPr/>
        <a:lstStyle/>
        <a:p>
          <a:r>
            <a:rPr lang="en-US" dirty="0" smtClean="0"/>
            <a:t>Other components</a:t>
          </a:r>
          <a:endParaRPr lang="en-US" dirty="0"/>
        </a:p>
      </dgm:t>
    </dgm:pt>
    <dgm:pt modelId="{EC7B945F-1592-4D58-B18F-0A29B02F6A71}" type="parTrans" cxnId="{3C79F54A-7945-4641-9137-AF6A38B0A590}">
      <dgm:prSet/>
      <dgm:spPr/>
    </dgm:pt>
    <dgm:pt modelId="{939354D5-7DFE-4F23-AE0E-D113FFA9561C}" type="sibTrans" cxnId="{3C79F54A-7945-4641-9137-AF6A38B0A590}">
      <dgm:prSet/>
      <dgm:spPr/>
    </dgm:pt>
    <dgm:pt modelId="{DD958455-0FD3-4BBC-A5D8-CD81A53A88B7}">
      <dgm:prSet/>
      <dgm:spPr/>
      <dgm:t>
        <a:bodyPr/>
        <a:lstStyle/>
        <a:p>
          <a:r>
            <a:rPr lang="en-US" dirty="0" smtClean="0"/>
            <a:t>Entities outside the boundaries of the system</a:t>
          </a:r>
          <a:endParaRPr lang="en-US" dirty="0"/>
        </a:p>
      </dgm:t>
    </dgm:pt>
    <dgm:pt modelId="{ED662A8D-CCB9-48DE-99CD-6ED694EC581B}" type="parTrans" cxnId="{503E9A78-F5B1-4DAE-9FD9-73439B751127}">
      <dgm:prSet/>
      <dgm:spPr/>
    </dgm:pt>
    <dgm:pt modelId="{496D742D-61A0-4B3A-B0AF-B0E07CD17A00}" type="sibTrans" cxnId="{503E9A78-F5B1-4DAE-9FD9-73439B751127}">
      <dgm:prSet/>
      <dgm:spPr/>
    </dgm:pt>
    <dgm:pt modelId="{9D42FF6A-42C2-4F76-8928-CC178EA3E541}">
      <dgm:prSet/>
      <dgm:spPr/>
      <dgm:t>
        <a:bodyPr/>
        <a:lstStyle/>
        <a:p>
          <a:r>
            <a:rPr lang="en-US" dirty="0" smtClean="0"/>
            <a:t>Three different views of a component  </a:t>
          </a:r>
          <a:endParaRPr lang="en-US" dirty="0"/>
        </a:p>
      </dgm:t>
    </dgm:pt>
    <dgm:pt modelId="{504561BC-3879-425A-B88A-178C00029DDB}" type="parTrans" cxnId="{74A4F2A7-5C61-4581-884B-8DF78A88FD2C}">
      <dgm:prSet/>
      <dgm:spPr/>
    </dgm:pt>
    <dgm:pt modelId="{32EFFC28-CCE3-4E14-A698-62C30BA1880E}" type="sibTrans" cxnId="{74A4F2A7-5C61-4581-884B-8DF78A88FD2C}">
      <dgm:prSet/>
      <dgm:spPr/>
    </dgm:pt>
    <dgm:pt modelId="{8479CEAD-FAB2-421F-88FF-FD01B1ECE831}">
      <dgm:prSet/>
      <dgm:spPr/>
      <dgm:t>
        <a:bodyPr/>
        <a:lstStyle/>
        <a:p>
          <a:r>
            <a:rPr lang="en-US" dirty="0" smtClean="0"/>
            <a:t>An object oriented view</a:t>
          </a:r>
          <a:endParaRPr lang="en-US" dirty="0"/>
        </a:p>
      </dgm:t>
    </dgm:pt>
    <dgm:pt modelId="{0C84C998-5834-4498-A91C-8F34E0875A26}" type="parTrans" cxnId="{B5770AD4-77FA-4B84-8AC1-1B3524918103}">
      <dgm:prSet/>
      <dgm:spPr/>
    </dgm:pt>
    <dgm:pt modelId="{D14AA255-D04D-4323-A63B-EFEBEE72F8F6}" type="sibTrans" cxnId="{B5770AD4-77FA-4B84-8AC1-1B3524918103}">
      <dgm:prSet/>
      <dgm:spPr/>
    </dgm:pt>
    <dgm:pt modelId="{91FB9219-A370-44FD-B2B7-EDB06407C83B}">
      <dgm:prSet/>
      <dgm:spPr/>
      <dgm:t>
        <a:bodyPr/>
        <a:lstStyle/>
        <a:p>
          <a:r>
            <a:rPr lang="en-US" dirty="0" smtClean="0"/>
            <a:t>A conventional view</a:t>
          </a:r>
          <a:endParaRPr lang="en-US" dirty="0"/>
        </a:p>
      </dgm:t>
    </dgm:pt>
    <dgm:pt modelId="{5F0E8C6B-DEEA-499A-A2A6-03135B1F40C3}" type="parTrans" cxnId="{A100C361-115A-4B69-895A-A740EEE6C314}">
      <dgm:prSet/>
      <dgm:spPr/>
    </dgm:pt>
    <dgm:pt modelId="{FAFF20D3-64C7-404D-BD30-C9C7716261FC}" type="sibTrans" cxnId="{A100C361-115A-4B69-895A-A740EEE6C314}">
      <dgm:prSet/>
      <dgm:spPr/>
    </dgm:pt>
    <dgm:pt modelId="{4D3FD157-9510-4909-96C4-8A4AEDCEFEF2}">
      <dgm:prSet/>
      <dgm:spPr/>
      <dgm:t>
        <a:bodyPr/>
        <a:lstStyle/>
        <a:p>
          <a:r>
            <a:rPr lang="en-US" dirty="0" smtClean="0"/>
            <a:t>A process related view</a:t>
          </a:r>
          <a:endParaRPr lang="en-US" dirty="0"/>
        </a:p>
      </dgm:t>
    </dgm:pt>
    <dgm:pt modelId="{D9E2CD6E-B8C5-4368-9BEF-9CE0A9DD99FB}" type="parTrans" cxnId="{1658A197-61CB-45EF-8DE1-F712724A154D}">
      <dgm:prSet/>
      <dgm:spPr/>
    </dgm:pt>
    <dgm:pt modelId="{EB489447-E88B-438E-8F29-009B7073BFF6}" type="sibTrans" cxnId="{1658A197-61CB-45EF-8DE1-F712724A154D}">
      <dgm:prSet/>
      <dgm:spPr/>
    </dgm:pt>
    <dgm:pt modelId="{CE73C75F-D744-4EA9-90A2-3643F3734542}" type="pres">
      <dgm:prSet presAssocID="{AA96C3C8-8032-41C3-9C12-E88BE7BDFC31}" presName="theList" presStyleCnt="0">
        <dgm:presLayoutVars>
          <dgm:dir/>
          <dgm:animLvl val="lvl"/>
          <dgm:resizeHandles val="exact"/>
        </dgm:presLayoutVars>
      </dgm:prSet>
      <dgm:spPr/>
      <dgm:t>
        <a:bodyPr/>
        <a:lstStyle/>
        <a:p>
          <a:endParaRPr lang="en-US"/>
        </a:p>
      </dgm:t>
    </dgm:pt>
    <dgm:pt modelId="{4AA89503-FA88-4E52-966A-6782838788B6}" type="pres">
      <dgm:prSet presAssocID="{CBBFAE25-5451-48C6-B94C-E0C2D101E7E3}" presName="compNode" presStyleCnt="0"/>
      <dgm:spPr/>
    </dgm:pt>
    <dgm:pt modelId="{71E0909C-0292-46E7-88C0-6971EFD76EDD}" type="pres">
      <dgm:prSet presAssocID="{CBBFAE25-5451-48C6-B94C-E0C2D101E7E3}" presName="aNode" presStyleLbl="bgShp" presStyleIdx="0" presStyleCnt="3"/>
      <dgm:spPr/>
      <dgm:t>
        <a:bodyPr/>
        <a:lstStyle/>
        <a:p>
          <a:endParaRPr lang="en-US"/>
        </a:p>
      </dgm:t>
    </dgm:pt>
    <dgm:pt modelId="{76E86D20-0F4B-4D55-BA95-240568FFA1B0}" type="pres">
      <dgm:prSet presAssocID="{CBBFAE25-5451-48C6-B94C-E0C2D101E7E3}" presName="textNode" presStyleLbl="bgShp" presStyleIdx="0" presStyleCnt="3"/>
      <dgm:spPr/>
      <dgm:t>
        <a:bodyPr/>
        <a:lstStyle/>
        <a:p>
          <a:endParaRPr lang="en-US"/>
        </a:p>
      </dgm:t>
    </dgm:pt>
    <dgm:pt modelId="{1196DFC8-BCDF-479D-892F-A11DCE4CC89B}" type="pres">
      <dgm:prSet presAssocID="{CBBFAE25-5451-48C6-B94C-E0C2D101E7E3}" presName="compChildNode" presStyleCnt="0"/>
      <dgm:spPr/>
    </dgm:pt>
    <dgm:pt modelId="{12540959-9E7D-4E03-869C-6F55F5F3967F}" type="pres">
      <dgm:prSet presAssocID="{CBBFAE25-5451-48C6-B94C-E0C2D101E7E3}" presName="theInnerList" presStyleCnt="0"/>
      <dgm:spPr/>
    </dgm:pt>
    <dgm:pt modelId="{EDABCE0E-8D2C-4CD2-A6A7-177455D178AF}" type="pres">
      <dgm:prSet presAssocID="{2B873C6D-68A8-4148-817B-8855AF369302}" presName="childNode" presStyleLbl="node1" presStyleIdx="0" presStyleCnt="6">
        <dgm:presLayoutVars>
          <dgm:bulletEnabled val="1"/>
        </dgm:presLayoutVars>
      </dgm:prSet>
      <dgm:spPr/>
      <dgm:t>
        <a:bodyPr/>
        <a:lstStyle/>
        <a:p>
          <a:endParaRPr lang="en-US"/>
        </a:p>
      </dgm:t>
    </dgm:pt>
    <dgm:pt modelId="{975A901C-FBE6-4992-B575-FB0014D6C443}" type="pres">
      <dgm:prSet presAssocID="{CBBFAE25-5451-48C6-B94C-E0C2D101E7E3}" presName="aSpace" presStyleCnt="0"/>
      <dgm:spPr/>
    </dgm:pt>
    <dgm:pt modelId="{A6AE399F-9A07-48AF-BE67-24D36E1CF706}" type="pres">
      <dgm:prSet presAssocID="{BB88A189-E232-437C-A3BE-E49BDBD9C0FB}" presName="compNode" presStyleCnt="0"/>
      <dgm:spPr/>
    </dgm:pt>
    <dgm:pt modelId="{3DDB91CB-9308-4E13-BF1E-3732BEFF79DB}" type="pres">
      <dgm:prSet presAssocID="{BB88A189-E232-437C-A3BE-E49BDBD9C0FB}" presName="aNode" presStyleLbl="bgShp" presStyleIdx="1" presStyleCnt="3"/>
      <dgm:spPr/>
      <dgm:t>
        <a:bodyPr/>
        <a:lstStyle/>
        <a:p>
          <a:endParaRPr lang="en-US"/>
        </a:p>
      </dgm:t>
    </dgm:pt>
    <dgm:pt modelId="{A49E6036-1A71-40B4-942F-BB367BBB8B9A}" type="pres">
      <dgm:prSet presAssocID="{BB88A189-E232-437C-A3BE-E49BDBD9C0FB}" presName="textNode" presStyleLbl="bgShp" presStyleIdx="1" presStyleCnt="3"/>
      <dgm:spPr/>
      <dgm:t>
        <a:bodyPr/>
        <a:lstStyle/>
        <a:p>
          <a:endParaRPr lang="en-US"/>
        </a:p>
      </dgm:t>
    </dgm:pt>
    <dgm:pt modelId="{F47347BD-9AC2-4F70-8C02-B2F932838461}" type="pres">
      <dgm:prSet presAssocID="{BB88A189-E232-437C-A3BE-E49BDBD9C0FB}" presName="compChildNode" presStyleCnt="0"/>
      <dgm:spPr/>
    </dgm:pt>
    <dgm:pt modelId="{8D19096C-005A-42D2-B405-39067BC8D9C3}" type="pres">
      <dgm:prSet presAssocID="{BB88A189-E232-437C-A3BE-E49BDBD9C0FB}" presName="theInnerList" presStyleCnt="0"/>
      <dgm:spPr/>
    </dgm:pt>
    <dgm:pt modelId="{0C604B58-E461-4E12-880F-DEC03F7A11A3}" type="pres">
      <dgm:prSet presAssocID="{DF0801A4-F3DA-4CE1-AADD-95448F430761}" presName="childNode" presStyleLbl="node1" presStyleIdx="1" presStyleCnt="6">
        <dgm:presLayoutVars>
          <dgm:bulletEnabled val="1"/>
        </dgm:presLayoutVars>
      </dgm:prSet>
      <dgm:spPr/>
      <dgm:t>
        <a:bodyPr/>
        <a:lstStyle/>
        <a:p>
          <a:endParaRPr lang="en-US"/>
        </a:p>
      </dgm:t>
    </dgm:pt>
    <dgm:pt modelId="{EE08166B-134B-461B-888E-F9CC3308C773}" type="pres">
      <dgm:prSet presAssocID="{DF0801A4-F3DA-4CE1-AADD-95448F430761}" presName="aSpace2" presStyleCnt="0"/>
      <dgm:spPr/>
    </dgm:pt>
    <dgm:pt modelId="{CB7B54E9-0C72-45C1-B060-5F4A04A947CA}" type="pres">
      <dgm:prSet presAssocID="{DD958455-0FD3-4BBC-A5D8-CD81A53A88B7}" presName="childNode" presStyleLbl="node1" presStyleIdx="2" presStyleCnt="6">
        <dgm:presLayoutVars>
          <dgm:bulletEnabled val="1"/>
        </dgm:presLayoutVars>
      </dgm:prSet>
      <dgm:spPr/>
      <dgm:t>
        <a:bodyPr/>
        <a:lstStyle/>
        <a:p>
          <a:endParaRPr lang="en-US"/>
        </a:p>
      </dgm:t>
    </dgm:pt>
    <dgm:pt modelId="{6A3ED2F1-FAC5-4B69-A8F5-D4764889204A}" type="pres">
      <dgm:prSet presAssocID="{BB88A189-E232-437C-A3BE-E49BDBD9C0FB}" presName="aSpace" presStyleCnt="0"/>
      <dgm:spPr/>
    </dgm:pt>
    <dgm:pt modelId="{832FB6F1-7AC7-47B2-BD3A-E2269A4D929E}" type="pres">
      <dgm:prSet presAssocID="{9D42FF6A-42C2-4F76-8928-CC178EA3E541}" presName="compNode" presStyleCnt="0"/>
      <dgm:spPr/>
    </dgm:pt>
    <dgm:pt modelId="{7C5466D5-750E-4081-91C3-AB86922011B1}" type="pres">
      <dgm:prSet presAssocID="{9D42FF6A-42C2-4F76-8928-CC178EA3E541}" presName="aNode" presStyleLbl="bgShp" presStyleIdx="2" presStyleCnt="3"/>
      <dgm:spPr/>
      <dgm:t>
        <a:bodyPr/>
        <a:lstStyle/>
        <a:p>
          <a:endParaRPr lang="en-US"/>
        </a:p>
      </dgm:t>
    </dgm:pt>
    <dgm:pt modelId="{4E4EB6B9-0C47-4F27-BD17-210068514CDC}" type="pres">
      <dgm:prSet presAssocID="{9D42FF6A-42C2-4F76-8928-CC178EA3E541}" presName="textNode" presStyleLbl="bgShp" presStyleIdx="2" presStyleCnt="3"/>
      <dgm:spPr/>
      <dgm:t>
        <a:bodyPr/>
        <a:lstStyle/>
        <a:p>
          <a:endParaRPr lang="en-US"/>
        </a:p>
      </dgm:t>
    </dgm:pt>
    <dgm:pt modelId="{5FF8A7E6-85E6-4DAD-829C-00DB716F1523}" type="pres">
      <dgm:prSet presAssocID="{9D42FF6A-42C2-4F76-8928-CC178EA3E541}" presName="compChildNode" presStyleCnt="0"/>
      <dgm:spPr/>
    </dgm:pt>
    <dgm:pt modelId="{6012C976-87DD-40DE-9D61-85BCA96EC9C2}" type="pres">
      <dgm:prSet presAssocID="{9D42FF6A-42C2-4F76-8928-CC178EA3E541}" presName="theInnerList" presStyleCnt="0"/>
      <dgm:spPr/>
    </dgm:pt>
    <dgm:pt modelId="{FB803B16-2B1F-4759-930D-09471AB1CCF0}" type="pres">
      <dgm:prSet presAssocID="{8479CEAD-FAB2-421F-88FF-FD01B1ECE831}" presName="childNode" presStyleLbl="node1" presStyleIdx="3" presStyleCnt="6">
        <dgm:presLayoutVars>
          <dgm:bulletEnabled val="1"/>
        </dgm:presLayoutVars>
      </dgm:prSet>
      <dgm:spPr/>
      <dgm:t>
        <a:bodyPr/>
        <a:lstStyle/>
        <a:p>
          <a:endParaRPr lang="en-US"/>
        </a:p>
      </dgm:t>
    </dgm:pt>
    <dgm:pt modelId="{E4BC4D56-A4F1-406C-80AB-9EBDEF5A089E}" type="pres">
      <dgm:prSet presAssocID="{8479CEAD-FAB2-421F-88FF-FD01B1ECE831}" presName="aSpace2" presStyleCnt="0"/>
      <dgm:spPr/>
    </dgm:pt>
    <dgm:pt modelId="{DC012339-48C5-4AD2-8557-DD6CA31C494D}" type="pres">
      <dgm:prSet presAssocID="{91FB9219-A370-44FD-B2B7-EDB06407C83B}" presName="childNode" presStyleLbl="node1" presStyleIdx="4" presStyleCnt="6">
        <dgm:presLayoutVars>
          <dgm:bulletEnabled val="1"/>
        </dgm:presLayoutVars>
      </dgm:prSet>
      <dgm:spPr/>
      <dgm:t>
        <a:bodyPr/>
        <a:lstStyle/>
        <a:p>
          <a:endParaRPr lang="en-US"/>
        </a:p>
      </dgm:t>
    </dgm:pt>
    <dgm:pt modelId="{A35A6BB3-98E7-4597-A376-2E0D66E327D4}" type="pres">
      <dgm:prSet presAssocID="{91FB9219-A370-44FD-B2B7-EDB06407C83B}" presName="aSpace2" presStyleCnt="0"/>
      <dgm:spPr/>
    </dgm:pt>
    <dgm:pt modelId="{981B45B4-79FC-42B6-BC8C-4763C8DFE59D}" type="pres">
      <dgm:prSet presAssocID="{4D3FD157-9510-4909-96C4-8A4AEDCEFEF2}" presName="childNode" presStyleLbl="node1" presStyleIdx="5" presStyleCnt="6">
        <dgm:presLayoutVars>
          <dgm:bulletEnabled val="1"/>
        </dgm:presLayoutVars>
      </dgm:prSet>
      <dgm:spPr/>
      <dgm:t>
        <a:bodyPr/>
        <a:lstStyle/>
        <a:p>
          <a:endParaRPr lang="en-US"/>
        </a:p>
      </dgm:t>
    </dgm:pt>
  </dgm:ptLst>
  <dgm:cxnLst>
    <dgm:cxn modelId="{DF5D99F0-BB33-4913-AF20-C965D4B14229}" type="presOf" srcId="{BB88A189-E232-437C-A3BE-E49BDBD9C0FB}" destId="{A49E6036-1A71-40B4-942F-BB367BBB8B9A}" srcOrd="1" destOrd="0" presId="urn:microsoft.com/office/officeart/2005/8/layout/lProcess2"/>
    <dgm:cxn modelId="{14C9D3FA-4CE1-4D96-93CB-DDF1E80EA0E2}" type="presOf" srcId="{BB88A189-E232-437C-A3BE-E49BDBD9C0FB}" destId="{3DDB91CB-9308-4E13-BF1E-3732BEFF79DB}" srcOrd="0" destOrd="0" presId="urn:microsoft.com/office/officeart/2005/8/layout/lProcess2"/>
    <dgm:cxn modelId="{3102BF61-A349-4219-9DBA-5AE6D4CDDAD1}" type="presOf" srcId="{CBBFAE25-5451-48C6-B94C-E0C2D101E7E3}" destId="{76E86D20-0F4B-4D55-BA95-240568FFA1B0}" srcOrd="1" destOrd="0" presId="urn:microsoft.com/office/officeart/2005/8/layout/lProcess2"/>
    <dgm:cxn modelId="{61F0B012-53BD-4CA0-AB99-885DA301745A}" srcId="{AA96C3C8-8032-41C3-9C12-E88BE7BDFC31}" destId="{BB88A189-E232-437C-A3BE-E49BDBD9C0FB}" srcOrd="1" destOrd="0" parTransId="{981F3158-5B7D-4155-9BFD-93E92EDBA4A7}" sibTransId="{BDCBEB78-AB48-4B62-BE86-FD274E8D2CDA}"/>
    <dgm:cxn modelId="{86589D8C-6C55-45C6-825A-8B6C5BC8E72E}" type="presOf" srcId="{CBBFAE25-5451-48C6-B94C-E0C2D101E7E3}" destId="{71E0909C-0292-46E7-88C0-6971EFD76EDD}" srcOrd="0" destOrd="0" presId="urn:microsoft.com/office/officeart/2005/8/layout/lProcess2"/>
    <dgm:cxn modelId="{1658A197-61CB-45EF-8DE1-F712724A154D}" srcId="{9D42FF6A-42C2-4F76-8928-CC178EA3E541}" destId="{4D3FD157-9510-4909-96C4-8A4AEDCEFEF2}" srcOrd="2" destOrd="0" parTransId="{D9E2CD6E-B8C5-4368-9BEF-9CE0A9DD99FB}" sibTransId="{EB489447-E88B-438E-8F29-009B7073BFF6}"/>
    <dgm:cxn modelId="{93BBA568-A76B-4CAE-B405-99346FC206CC}" type="presOf" srcId="{4D3FD157-9510-4909-96C4-8A4AEDCEFEF2}" destId="{981B45B4-79FC-42B6-BC8C-4763C8DFE59D}" srcOrd="0" destOrd="0" presId="urn:microsoft.com/office/officeart/2005/8/layout/lProcess2"/>
    <dgm:cxn modelId="{46C75FA1-9F22-4F85-8AF6-5ADA3E16B90A}" type="presOf" srcId="{8479CEAD-FAB2-421F-88FF-FD01B1ECE831}" destId="{FB803B16-2B1F-4759-930D-09471AB1CCF0}" srcOrd="0" destOrd="0" presId="urn:microsoft.com/office/officeart/2005/8/layout/lProcess2"/>
    <dgm:cxn modelId="{3C79F54A-7945-4641-9137-AF6A38B0A590}" srcId="{BB88A189-E232-437C-A3BE-E49BDBD9C0FB}" destId="{DF0801A4-F3DA-4CE1-AADD-95448F430761}" srcOrd="0" destOrd="0" parTransId="{EC7B945F-1592-4D58-B18F-0A29B02F6A71}" sibTransId="{939354D5-7DFE-4F23-AE0E-D113FFA9561C}"/>
    <dgm:cxn modelId="{74A4F2A7-5C61-4581-884B-8DF78A88FD2C}" srcId="{AA96C3C8-8032-41C3-9C12-E88BE7BDFC31}" destId="{9D42FF6A-42C2-4F76-8928-CC178EA3E541}" srcOrd="2" destOrd="0" parTransId="{504561BC-3879-425A-B88A-178C00029DDB}" sibTransId="{32EFFC28-CCE3-4E14-A698-62C30BA1880E}"/>
    <dgm:cxn modelId="{F7FC479B-953C-4568-A174-429656E577B7}" type="presOf" srcId="{9D42FF6A-42C2-4F76-8928-CC178EA3E541}" destId="{4E4EB6B9-0C47-4F27-BD17-210068514CDC}" srcOrd="1" destOrd="0" presId="urn:microsoft.com/office/officeart/2005/8/layout/lProcess2"/>
    <dgm:cxn modelId="{BE207791-80B9-4FFD-B41D-6A254D290931}" type="presOf" srcId="{DD958455-0FD3-4BBC-A5D8-CD81A53A88B7}" destId="{CB7B54E9-0C72-45C1-B060-5F4A04A947CA}" srcOrd="0" destOrd="0" presId="urn:microsoft.com/office/officeart/2005/8/layout/lProcess2"/>
    <dgm:cxn modelId="{1CEF8670-68A0-46E6-AFF0-55E3F980D70A}" type="presOf" srcId="{91FB9219-A370-44FD-B2B7-EDB06407C83B}" destId="{DC012339-48C5-4AD2-8557-DD6CA31C494D}" srcOrd="0" destOrd="0" presId="urn:microsoft.com/office/officeart/2005/8/layout/lProcess2"/>
    <dgm:cxn modelId="{E1CC0BBA-C696-4B2C-B554-D5CFCF6FCEF1}" type="presOf" srcId="{9D42FF6A-42C2-4F76-8928-CC178EA3E541}" destId="{7C5466D5-750E-4081-91C3-AB86922011B1}" srcOrd="0" destOrd="0" presId="urn:microsoft.com/office/officeart/2005/8/layout/lProcess2"/>
    <dgm:cxn modelId="{E1325518-2F47-415E-8E65-0F07372F92D4}" type="presOf" srcId="{AA96C3C8-8032-41C3-9C12-E88BE7BDFC31}" destId="{CE73C75F-D744-4EA9-90A2-3643F3734542}" srcOrd="0" destOrd="0" presId="urn:microsoft.com/office/officeart/2005/8/layout/lProcess2"/>
    <dgm:cxn modelId="{D6CE46CE-1F12-4358-9389-8EF19E210CB0}" srcId="{AA96C3C8-8032-41C3-9C12-E88BE7BDFC31}" destId="{CBBFAE25-5451-48C6-B94C-E0C2D101E7E3}" srcOrd="0" destOrd="0" parTransId="{8D98F4EF-518E-4F59-855E-E2D7314D5421}" sibTransId="{C5F7BC15-87FA-4A4D-8199-FE6DDB02DA4A}"/>
    <dgm:cxn modelId="{28F054E5-181C-4276-BEF3-641CBF9F7017}" srcId="{CBBFAE25-5451-48C6-B94C-E0C2D101E7E3}" destId="{2B873C6D-68A8-4148-817B-8855AF369302}" srcOrd="0" destOrd="0" parTransId="{9BF049E8-9312-4A43-A96F-E990C09D7F16}" sibTransId="{118FE9A7-3E2B-4BDD-B9AD-C3DFECFFC232}"/>
    <dgm:cxn modelId="{503E9A78-F5B1-4DAE-9FD9-73439B751127}" srcId="{BB88A189-E232-437C-A3BE-E49BDBD9C0FB}" destId="{DD958455-0FD3-4BBC-A5D8-CD81A53A88B7}" srcOrd="1" destOrd="0" parTransId="{ED662A8D-CCB9-48DE-99CD-6ED694EC581B}" sibTransId="{496D742D-61A0-4B3A-B0AF-B0E07CD17A00}"/>
    <dgm:cxn modelId="{B5770AD4-77FA-4B84-8AC1-1B3524918103}" srcId="{9D42FF6A-42C2-4F76-8928-CC178EA3E541}" destId="{8479CEAD-FAB2-421F-88FF-FD01B1ECE831}" srcOrd="0" destOrd="0" parTransId="{0C84C998-5834-4498-A91C-8F34E0875A26}" sibTransId="{D14AA255-D04D-4323-A63B-EFEBEE72F8F6}"/>
    <dgm:cxn modelId="{777E15BF-1FF6-4431-9C11-D00D5EC3BB71}" type="presOf" srcId="{DF0801A4-F3DA-4CE1-AADD-95448F430761}" destId="{0C604B58-E461-4E12-880F-DEC03F7A11A3}" srcOrd="0" destOrd="0" presId="urn:microsoft.com/office/officeart/2005/8/layout/lProcess2"/>
    <dgm:cxn modelId="{DFF9C897-7C8A-4D21-BAD1-B7CF594BE7B3}" type="presOf" srcId="{2B873C6D-68A8-4148-817B-8855AF369302}" destId="{EDABCE0E-8D2C-4CD2-A6A7-177455D178AF}" srcOrd="0" destOrd="0" presId="urn:microsoft.com/office/officeart/2005/8/layout/lProcess2"/>
    <dgm:cxn modelId="{A100C361-115A-4B69-895A-A740EEE6C314}" srcId="{9D42FF6A-42C2-4F76-8928-CC178EA3E541}" destId="{91FB9219-A370-44FD-B2B7-EDB06407C83B}" srcOrd="1" destOrd="0" parTransId="{5F0E8C6B-DEEA-499A-A2A6-03135B1F40C3}" sibTransId="{FAFF20D3-64C7-404D-BD30-C9C7716261FC}"/>
    <dgm:cxn modelId="{B71B300B-679B-4E97-B131-88C63480014F}" type="presParOf" srcId="{CE73C75F-D744-4EA9-90A2-3643F3734542}" destId="{4AA89503-FA88-4E52-966A-6782838788B6}" srcOrd="0" destOrd="0" presId="urn:microsoft.com/office/officeart/2005/8/layout/lProcess2"/>
    <dgm:cxn modelId="{595DE44E-604C-4CA3-985F-1FC614D6A737}" type="presParOf" srcId="{4AA89503-FA88-4E52-966A-6782838788B6}" destId="{71E0909C-0292-46E7-88C0-6971EFD76EDD}" srcOrd="0" destOrd="0" presId="urn:microsoft.com/office/officeart/2005/8/layout/lProcess2"/>
    <dgm:cxn modelId="{FF37091F-9CDA-4907-A91D-152679C12C06}" type="presParOf" srcId="{4AA89503-FA88-4E52-966A-6782838788B6}" destId="{76E86D20-0F4B-4D55-BA95-240568FFA1B0}" srcOrd="1" destOrd="0" presId="urn:microsoft.com/office/officeart/2005/8/layout/lProcess2"/>
    <dgm:cxn modelId="{AF64B242-69F4-4E4E-A8F3-B211CB6750D3}" type="presParOf" srcId="{4AA89503-FA88-4E52-966A-6782838788B6}" destId="{1196DFC8-BCDF-479D-892F-A11DCE4CC89B}" srcOrd="2" destOrd="0" presId="urn:microsoft.com/office/officeart/2005/8/layout/lProcess2"/>
    <dgm:cxn modelId="{A32CF91E-F1CC-4BA2-8AB3-0B85F425A4F5}" type="presParOf" srcId="{1196DFC8-BCDF-479D-892F-A11DCE4CC89B}" destId="{12540959-9E7D-4E03-869C-6F55F5F3967F}" srcOrd="0" destOrd="0" presId="urn:microsoft.com/office/officeart/2005/8/layout/lProcess2"/>
    <dgm:cxn modelId="{561C525D-15DA-4CB8-9A24-59F079C073F2}" type="presParOf" srcId="{12540959-9E7D-4E03-869C-6F55F5F3967F}" destId="{EDABCE0E-8D2C-4CD2-A6A7-177455D178AF}" srcOrd="0" destOrd="0" presId="urn:microsoft.com/office/officeart/2005/8/layout/lProcess2"/>
    <dgm:cxn modelId="{C8C0DC6C-5E3C-4BEF-92CF-679D95AB224B}" type="presParOf" srcId="{CE73C75F-D744-4EA9-90A2-3643F3734542}" destId="{975A901C-FBE6-4992-B575-FB0014D6C443}" srcOrd="1" destOrd="0" presId="urn:microsoft.com/office/officeart/2005/8/layout/lProcess2"/>
    <dgm:cxn modelId="{09CF05AA-6ED6-458A-B0CD-7D324FD825F8}" type="presParOf" srcId="{CE73C75F-D744-4EA9-90A2-3643F3734542}" destId="{A6AE399F-9A07-48AF-BE67-24D36E1CF706}" srcOrd="2" destOrd="0" presId="urn:microsoft.com/office/officeart/2005/8/layout/lProcess2"/>
    <dgm:cxn modelId="{0A3C092F-D668-4310-8406-6FC66DD60BCF}" type="presParOf" srcId="{A6AE399F-9A07-48AF-BE67-24D36E1CF706}" destId="{3DDB91CB-9308-4E13-BF1E-3732BEFF79DB}" srcOrd="0" destOrd="0" presId="urn:microsoft.com/office/officeart/2005/8/layout/lProcess2"/>
    <dgm:cxn modelId="{CD3539C9-AD51-4B03-978B-6042B7C5F0FB}" type="presParOf" srcId="{A6AE399F-9A07-48AF-BE67-24D36E1CF706}" destId="{A49E6036-1A71-40B4-942F-BB367BBB8B9A}" srcOrd="1" destOrd="0" presId="urn:microsoft.com/office/officeart/2005/8/layout/lProcess2"/>
    <dgm:cxn modelId="{138D76E7-8444-4251-B9F2-CF379020E807}" type="presParOf" srcId="{A6AE399F-9A07-48AF-BE67-24D36E1CF706}" destId="{F47347BD-9AC2-4F70-8C02-B2F932838461}" srcOrd="2" destOrd="0" presId="urn:microsoft.com/office/officeart/2005/8/layout/lProcess2"/>
    <dgm:cxn modelId="{2823423B-F48F-4431-937E-36FD8ED51005}" type="presParOf" srcId="{F47347BD-9AC2-4F70-8C02-B2F932838461}" destId="{8D19096C-005A-42D2-B405-39067BC8D9C3}" srcOrd="0" destOrd="0" presId="urn:microsoft.com/office/officeart/2005/8/layout/lProcess2"/>
    <dgm:cxn modelId="{68CAC472-1FF1-48D7-9493-484D85F29BCF}" type="presParOf" srcId="{8D19096C-005A-42D2-B405-39067BC8D9C3}" destId="{0C604B58-E461-4E12-880F-DEC03F7A11A3}" srcOrd="0" destOrd="0" presId="urn:microsoft.com/office/officeart/2005/8/layout/lProcess2"/>
    <dgm:cxn modelId="{2D8A9076-B945-45F7-A730-5BE5597067E0}" type="presParOf" srcId="{8D19096C-005A-42D2-B405-39067BC8D9C3}" destId="{EE08166B-134B-461B-888E-F9CC3308C773}" srcOrd="1" destOrd="0" presId="urn:microsoft.com/office/officeart/2005/8/layout/lProcess2"/>
    <dgm:cxn modelId="{91DCFEF2-ED0F-4EF9-80FC-B2A5935396E4}" type="presParOf" srcId="{8D19096C-005A-42D2-B405-39067BC8D9C3}" destId="{CB7B54E9-0C72-45C1-B060-5F4A04A947CA}" srcOrd="2" destOrd="0" presId="urn:microsoft.com/office/officeart/2005/8/layout/lProcess2"/>
    <dgm:cxn modelId="{35EDB49A-3CC0-4887-B219-B01E2F77105E}" type="presParOf" srcId="{CE73C75F-D744-4EA9-90A2-3643F3734542}" destId="{6A3ED2F1-FAC5-4B69-A8F5-D4764889204A}" srcOrd="3" destOrd="0" presId="urn:microsoft.com/office/officeart/2005/8/layout/lProcess2"/>
    <dgm:cxn modelId="{62C07B53-8A75-4340-8A6F-EC7226BA8412}" type="presParOf" srcId="{CE73C75F-D744-4EA9-90A2-3643F3734542}" destId="{832FB6F1-7AC7-47B2-BD3A-E2269A4D929E}" srcOrd="4" destOrd="0" presId="urn:microsoft.com/office/officeart/2005/8/layout/lProcess2"/>
    <dgm:cxn modelId="{514510AE-DCD1-480E-903B-FF328941A06B}" type="presParOf" srcId="{832FB6F1-7AC7-47B2-BD3A-E2269A4D929E}" destId="{7C5466D5-750E-4081-91C3-AB86922011B1}" srcOrd="0" destOrd="0" presId="urn:microsoft.com/office/officeart/2005/8/layout/lProcess2"/>
    <dgm:cxn modelId="{F2A39594-6B59-41AF-A7E7-A8A0C79B65A4}" type="presParOf" srcId="{832FB6F1-7AC7-47B2-BD3A-E2269A4D929E}" destId="{4E4EB6B9-0C47-4F27-BD17-210068514CDC}" srcOrd="1" destOrd="0" presId="urn:microsoft.com/office/officeart/2005/8/layout/lProcess2"/>
    <dgm:cxn modelId="{D02346FE-8461-47C5-98B3-5828A8BE470F}" type="presParOf" srcId="{832FB6F1-7AC7-47B2-BD3A-E2269A4D929E}" destId="{5FF8A7E6-85E6-4DAD-829C-00DB716F1523}" srcOrd="2" destOrd="0" presId="urn:microsoft.com/office/officeart/2005/8/layout/lProcess2"/>
    <dgm:cxn modelId="{66020805-C82F-4718-AEC6-4D49E037DA52}" type="presParOf" srcId="{5FF8A7E6-85E6-4DAD-829C-00DB716F1523}" destId="{6012C976-87DD-40DE-9D61-85BCA96EC9C2}" srcOrd="0" destOrd="0" presId="urn:microsoft.com/office/officeart/2005/8/layout/lProcess2"/>
    <dgm:cxn modelId="{0C57B92D-87A6-492A-9088-F02E8B1F1E06}" type="presParOf" srcId="{6012C976-87DD-40DE-9D61-85BCA96EC9C2}" destId="{FB803B16-2B1F-4759-930D-09471AB1CCF0}" srcOrd="0" destOrd="0" presId="urn:microsoft.com/office/officeart/2005/8/layout/lProcess2"/>
    <dgm:cxn modelId="{26FAC8A4-CB4F-4107-87E5-4A229FD502F4}" type="presParOf" srcId="{6012C976-87DD-40DE-9D61-85BCA96EC9C2}" destId="{E4BC4D56-A4F1-406C-80AB-9EBDEF5A089E}" srcOrd="1" destOrd="0" presId="urn:microsoft.com/office/officeart/2005/8/layout/lProcess2"/>
    <dgm:cxn modelId="{8E8F75BE-8C32-4A8D-A547-91A53B69E85E}" type="presParOf" srcId="{6012C976-87DD-40DE-9D61-85BCA96EC9C2}" destId="{DC012339-48C5-4AD2-8557-DD6CA31C494D}" srcOrd="2" destOrd="0" presId="urn:microsoft.com/office/officeart/2005/8/layout/lProcess2"/>
    <dgm:cxn modelId="{3883B774-5F9F-4484-89AA-B09BDDE9670C}" type="presParOf" srcId="{6012C976-87DD-40DE-9D61-85BCA96EC9C2}" destId="{A35A6BB3-98E7-4597-A376-2E0D66E327D4}" srcOrd="3" destOrd="0" presId="urn:microsoft.com/office/officeart/2005/8/layout/lProcess2"/>
    <dgm:cxn modelId="{D3FB5619-427F-4FA5-8D36-98E4375E9F1A}" type="presParOf" srcId="{6012C976-87DD-40DE-9D61-85BCA96EC9C2}" destId="{981B45B4-79FC-42B6-BC8C-4763C8DFE59D}"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B199E9F-213C-40B3-B109-17ACC968E20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265D075-6DD5-48DA-9BD4-5B9C63D821F0}">
      <dgm:prSet/>
      <dgm:spPr/>
      <dgm:t>
        <a:bodyPr/>
        <a:lstStyle/>
        <a:p>
          <a:r>
            <a:rPr lang="en-US" dirty="0" smtClean="0"/>
            <a:t>7. Factor every component level design representation and always consider alternatives</a:t>
          </a:r>
        </a:p>
      </dgm:t>
    </dgm:pt>
    <dgm:pt modelId="{8A9FF3A1-AEFC-47E7-862A-7A708443F98E}" type="parTrans" cxnId="{DF20D8F9-2366-4E5C-90C3-4552E421F010}">
      <dgm:prSet/>
      <dgm:spPr/>
    </dgm:pt>
    <dgm:pt modelId="{FE67F465-9752-4B68-B803-2CC841E3DF45}" type="sibTrans" cxnId="{DF20D8F9-2366-4E5C-90C3-4552E421F010}">
      <dgm:prSet/>
      <dgm:spPr/>
    </dgm:pt>
    <dgm:pt modelId="{537F1936-F86B-41F7-85F4-27EB325CB306}">
      <dgm:prSet/>
      <dgm:spPr/>
      <dgm:t>
        <a:bodyPr/>
        <a:lstStyle/>
        <a:p>
          <a:r>
            <a:rPr lang="en-US" dirty="0" smtClean="0"/>
            <a:t>Experienced designers consider all (or most) of the alternative design solutions before settling on the final design model</a:t>
          </a:r>
        </a:p>
      </dgm:t>
    </dgm:pt>
    <dgm:pt modelId="{2E0B2F73-6A9F-44FC-B637-513FB88B6F9D}" type="parTrans" cxnId="{BD4C706B-81AC-4609-A453-A00EA51529C2}">
      <dgm:prSet/>
      <dgm:spPr/>
    </dgm:pt>
    <dgm:pt modelId="{CC8EA295-703D-4B82-B53B-AF1B08CA359F}" type="sibTrans" cxnId="{BD4C706B-81AC-4609-A453-A00EA51529C2}">
      <dgm:prSet/>
      <dgm:spPr/>
    </dgm:pt>
    <dgm:pt modelId="{AADE266A-60A9-484A-BBB2-BAB379407D33}">
      <dgm:prSet/>
      <dgm:spPr/>
      <dgm:t>
        <a:bodyPr/>
        <a:lstStyle/>
        <a:p>
          <a:r>
            <a:rPr lang="en-US" dirty="0" smtClean="0"/>
            <a:t>The final decision can be made by using established design principles and </a:t>
          </a:r>
          <a:r>
            <a:rPr lang="en-US" dirty="0" smtClean="0"/>
            <a:t>guidelines</a:t>
          </a:r>
          <a:endParaRPr lang="en-US" dirty="0" smtClean="0"/>
        </a:p>
      </dgm:t>
    </dgm:pt>
    <dgm:pt modelId="{EAF8D418-1815-494D-AB3F-DB2F5A082C90}" type="parTrans" cxnId="{FFAE8009-E642-40FE-BC0F-DA3298A23B8C}">
      <dgm:prSet/>
      <dgm:spPr/>
    </dgm:pt>
    <dgm:pt modelId="{EAD687DE-9471-40D5-9F85-918F7C3C3BD3}" type="sibTrans" cxnId="{FFAE8009-E642-40FE-BC0F-DA3298A23B8C}">
      <dgm:prSet/>
      <dgm:spPr/>
    </dgm:pt>
    <dgm:pt modelId="{8835750D-865E-4570-9D2D-AD6D8C7FF430}" type="pres">
      <dgm:prSet presAssocID="{6B199E9F-213C-40B3-B109-17ACC968E20E}" presName="linear" presStyleCnt="0">
        <dgm:presLayoutVars>
          <dgm:animLvl val="lvl"/>
          <dgm:resizeHandles val="exact"/>
        </dgm:presLayoutVars>
      </dgm:prSet>
      <dgm:spPr/>
      <dgm:t>
        <a:bodyPr/>
        <a:lstStyle/>
        <a:p>
          <a:endParaRPr lang="en-US"/>
        </a:p>
      </dgm:t>
    </dgm:pt>
    <dgm:pt modelId="{3E8522EB-0581-4E38-AB36-E91827F10084}" type="pres">
      <dgm:prSet presAssocID="{5265D075-6DD5-48DA-9BD4-5B9C63D821F0}" presName="parentText" presStyleLbl="node1" presStyleIdx="0" presStyleCnt="1">
        <dgm:presLayoutVars>
          <dgm:chMax val="0"/>
          <dgm:bulletEnabled val="1"/>
        </dgm:presLayoutVars>
      </dgm:prSet>
      <dgm:spPr/>
      <dgm:t>
        <a:bodyPr/>
        <a:lstStyle/>
        <a:p>
          <a:endParaRPr lang="en-US"/>
        </a:p>
      </dgm:t>
    </dgm:pt>
    <dgm:pt modelId="{5E6F03C6-2FAD-496C-B1E9-10BDF54C8542}" type="pres">
      <dgm:prSet presAssocID="{5265D075-6DD5-48DA-9BD4-5B9C63D821F0}" presName="childText" presStyleLbl="revTx" presStyleIdx="0" presStyleCnt="1">
        <dgm:presLayoutVars>
          <dgm:bulletEnabled val="1"/>
        </dgm:presLayoutVars>
      </dgm:prSet>
      <dgm:spPr/>
      <dgm:t>
        <a:bodyPr/>
        <a:lstStyle/>
        <a:p>
          <a:endParaRPr lang="en-US"/>
        </a:p>
      </dgm:t>
    </dgm:pt>
  </dgm:ptLst>
  <dgm:cxnLst>
    <dgm:cxn modelId="{DF20D8F9-2366-4E5C-90C3-4552E421F010}" srcId="{6B199E9F-213C-40B3-B109-17ACC968E20E}" destId="{5265D075-6DD5-48DA-9BD4-5B9C63D821F0}" srcOrd="0" destOrd="0" parTransId="{8A9FF3A1-AEFC-47E7-862A-7A708443F98E}" sibTransId="{FE67F465-9752-4B68-B803-2CC841E3DF45}"/>
    <dgm:cxn modelId="{0F6CE65F-9DCC-44EF-AF4E-32EF3595C9CB}" type="presOf" srcId="{6B199E9F-213C-40B3-B109-17ACC968E20E}" destId="{8835750D-865E-4570-9D2D-AD6D8C7FF430}" srcOrd="0" destOrd="0" presId="urn:microsoft.com/office/officeart/2005/8/layout/vList2"/>
    <dgm:cxn modelId="{BD4C706B-81AC-4609-A453-A00EA51529C2}" srcId="{5265D075-6DD5-48DA-9BD4-5B9C63D821F0}" destId="{537F1936-F86B-41F7-85F4-27EB325CB306}" srcOrd="0" destOrd="0" parTransId="{2E0B2F73-6A9F-44FC-B637-513FB88B6F9D}" sibTransId="{CC8EA295-703D-4B82-B53B-AF1B08CA359F}"/>
    <dgm:cxn modelId="{C724A7A3-B021-4646-A144-E444FA971313}" type="presOf" srcId="{AADE266A-60A9-484A-BBB2-BAB379407D33}" destId="{5E6F03C6-2FAD-496C-B1E9-10BDF54C8542}" srcOrd="0" destOrd="1" presId="urn:microsoft.com/office/officeart/2005/8/layout/vList2"/>
    <dgm:cxn modelId="{FFAE8009-E642-40FE-BC0F-DA3298A23B8C}" srcId="{5265D075-6DD5-48DA-9BD4-5B9C63D821F0}" destId="{AADE266A-60A9-484A-BBB2-BAB379407D33}" srcOrd="1" destOrd="0" parTransId="{EAF8D418-1815-494D-AB3F-DB2F5A082C90}" sibTransId="{EAD687DE-9471-40D5-9F85-918F7C3C3BD3}"/>
    <dgm:cxn modelId="{0DE903C0-169A-4D1A-95DA-C7FE5AF8B7F6}" type="presOf" srcId="{5265D075-6DD5-48DA-9BD4-5B9C63D821F0}" destId="{3E8522EB-0581-4E38-AB36-E91827F10084}" srcOrd="0" destOrd="0" presId="urn:microsoft.com/office/officeart/2005/8/layout/vList2"/>
    <dgm:cxn modelId="{DE99A27B-CB55-43A6-9F72-FAE06C68B422}" type="presOf" srcId="{537F1936-F86B-41F7-85F4-27EB325CB306}" destId="{5E6F03C6-2FAD-496C-B1E9-10BDF54C8542}" srcOrd="0" destOrd="0" presId="urn:microsoft.com/office/officeart/2005/8/layout/vList2"/>
    <dgm:cxn modelId="{0840F95B-E306-4279-A9F3-CB325B1E781D}" type="presParOf" srcId="{8835750D-865E-4570-9D2D-AD6D8C7FF430}" destId="{3E8522EB-0581-4E38-AB36-E91827F10084}" srcOrd="0" destOrd="0" presId="urn:microsoft.com/office/officeart/2005/8/layout/vList2"/>
    <dgm:cxn modelId="{371479DA-EA6E-4134-9E48-0FC56D0C7D2E}" type="presParOf" srcId="{8835750D-865E-4570-9D2D-AD6D8C7FF430}" destId="{5E6F03C6-2FAD-496C-B1E9-10BDF54C854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96C3C8-8032-41C3-9C12-E88BE7BDFC31}"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6952731-27D1-480A-B3C1-1F586B2750E6}">
      <dgm:prSet/>
      <dgm:spPr/>
      <dgm:t>
        <a:bodyPr/>
        <a:lstStyle/>
        <a:p>
          <a:r>
            <a:rPr lang="en-US" dirty="0" smtClean="0"/>
            <a:t>A component is viewed as a set of one or more collaborating classes</a:t>
          </a:r>
          <a:endParaRPr lang="en-US" dirty="0"/>
        </a:p>
      </dgm:t>
    </dgm:pt>
    <dgm:pt modelId="{F7797D44-C1A8-43B7-896A-5A63D6AD789E}" type="parTrans" cxnId="{A8F4A2E6-BBDA-462A-81CD-78198093A286}">
      <dgm:prSet/>
      <dgm:spPr/>
      <dgm:t>
        <a:bodyPr/>
        <a:lstStyle/>
        <a:p>
          <a:endParaRPr lang="en-US"/>
        </a:p>
      </dgm:t>
    </dgm:pt>
    <dgm:pt modelId="{86FD34E3-F237-4A46-A84D-DA11B64DFC3C}" type="sibTrans" cxnId="{A8F4A2E6-BBDA-462A-81CD-78198093A286}">
      <dgm:prSet/>
      <dgm:spPr/>
      <dgm:t>
        <a:bodyPr/>
        <a:lstStyle/>
        <a:p>
          <a:endParaRPr lang="en-US"/>
        </a:p>
      </dgm:t>
    </dgm:pt>
    <dgm:pt modelId="{6019CC1C-2730-4A47-8638-E740A19360CC}">
      <dgm:prSet/>
      <dgm:spPr/>
      <dgm:t>
        <a:bodyPr/>
        <a:lstStyle/>
        <a:p>
          <a:r>
            <a:rPr lang="en-US" dirty="0" smtClean="0"/>
            <a:t>Each problem domain (i.e., analysis) class and infrastructure (i.e., design) class is elaborated to identify all attributes and operations that apply to its implementation</a:t>
          </a:r>
          <a:endParaRPr lang="en-US" dirty="0"/>
        </a:p>
      </dgm:t>
    </dgm:pt>
    <dgm:pt modelId="{4071878E-0CD7-4C41-9936-D31D29A66CDF}" type="parTrans" cxnId="{C02E3F31-2235-448E-89E1-9D401A5B873F}">
      <dgm:prSet/>
      <dgm:spPr/>
      <dgm:t>
        <a:bodyPr/>
        <a:lstStyle/>
        <a:p>
          <a:endParaRPr lang="en-US"/>
        </a:p>
      </dgm:t>
    </dgm:pt>
    <dgm:pt modelId="{4A57542F-1327-444A-8726-9E1C130AA26D}" type="sibTrans" cxnId="{C02E3F31-2235-448E-89E1-9D401A5B873F}">
      <dgm:prSet/>
      <dgm:spPr/>
      <dgm:t>
        <a:bodyPr/>
        <a:lstStyle/>
        <a:p>
          <a:endParaRPr lang="en-US"/>
        </a:p>
      </dgm:t>
    </dgm:pt>
    <dgm:pt modelId="{A071CE31-2E20-4839-B6E8-000CC9DD57F5}">
      <dgm:prSet/>
      <dgm:spPr/>
      <dgm:t>
        <a:bodyPr/>
        <a:lstStyle/>
        <a:p>
          <a:r>
            <a:rPr lang="en-US" dirty="0" smtClean="0"/>
            <a:t>This also involves defining the interfaces that enable classes to communicate and collaborate</a:t>
          </a:r>
          <a:endParaRPr lang="en-US" dirty="0"/>
        </a:p>
      </dgm:t>
    </dgm:pt>
    <dgm:pt modelId="{C45CF87E-8952-46F8-9FAC-8506C2B7C69F}" type="parTrans" cxnId="{DD8D58AD-CEEB-448B-A31D-E8F2D1B404E5}">
      <dgm:prSet/>
      <dgm:spPr/>
      <dgm:t>
        <a:bodyPr/>
        <a:lstStyle/>
        <a:p>
          <a:endParaRPr lang="en-US"/>
        </a:p>
      </dgm:t>
    </dgm:pt>
    <dgm:pt modelId="{D4A7BBB8-018F-4874-8674-F4374F2F59A6}" type="sibTrans" cxnId="{DD8D58AD-CEEB-448B-A31D-E8F2D1B404E5}">
      <dgm:prSet/>
      <dgm:spPr/>
      <dgm:t>
        <a:bodyPr/>
        <a:lstStyle/>
        <a:p>
          <a:endParaRPr lang="en-US"/>
        </a:p>
      </dgm:t>
    </dgm:pt>
    <dgm:pt modelId="{A2AA0CC5-B25F-4737-A685-FF3F9CF8D43A}">
      <dgm:prSet/>
      <dgm:spPr/>
      <dgm:t>
        <a:bodyPr/>
        <a:lstStyle/>
        <a:p>
          <a:r>
            <a:rPr lang="en-US" dirty="0" smtClean="0"/>
            <a:t>This elaboration activity is applied to every component defined as part of the architectural design</a:t>
          </a:r>
          <a:endParaRPr lang="en-US" dirty="0"/>
        </a:p>
      </dgm:t>
    </dgm:pt>
    <dgm:pt modelId="{0E1B0918-91CC-4AB2-B181-ADA9CA6DE35B}" type="parTrans" cxnId="{AA956C6B-9D00-48F0-8B1B-ECC2E354B268}">
      <dgm:prSet/>
      <dgm:spPr/>
      <dgm:t>
        <a:bodyPr/>
        <a:lstStyle/>
        <a:p>
          <a:endParaRPr lang="en-US"/>
        </a:p>
      </dgm:t>
    </dgm:pt>
    <dgm:pt modelId="{0D4BCD0C-901C-4B75-B2B8-ABDC2EB98554}" type="sibTrans" cxnId="{AA956C6B-9D00-48F0-8B1B-ECC2E354B268}">
      <dgm:prSet/>
      <dgm:spPr/>
      <dgm:t>
        <a:bodyPr/>
        <a:lstStyle/>
        <a:p>
          <a:endParaRPr lang="en-US"/>
        </a:p>
      </dgm:t>
    </dgm:pt>
    <dgm:pt modelId="{F23B150F-C241-4140-8C5B-5DB01E62F32B}">
      <dgm:prSet/>
      <dgm:spPr/>
      <dgm:t>
        <a:bodyPr/>
        <a:lstStyle/>
        <a:p>
          <a:r>
            <a:rPr lang="en-US" dirty="0" smtClean="0"/>
            <a:t>Once this is completed, the following steps are performed</a:t>
          </a:r>
          <a:endParaRPr lang="en-US" dirty="0"/>
        </a:p>
      </dgm:t>
    </dgm:pt>
    <dgm:pt modelId="{76CBFB29-02DC-4925-875B-F8398006785B}" type="parTrans" cxnId="{4B89266F-22C6-49CE-8A23-F2398538FAE1}">
      <dgm:prSet/>
      <dgm:spPr/>
      <dgm:t>
        <a:bodyPr/>
        <a:lstStyle/>
        <a:p>
          <a:endParaRPr lang="en-US"/>
        </a:p>
      </dgm:t>
    </dgm:pt>
    <dgm:pt modelId="{BC0AF7CF-D1D7-4FD2-8EBB-278C44731EBE}" type="sibTrans" cxnId="{4B89266F-22C6-49CE-8A23-F2398538FAE1}">
      <dgm:prSet/>
      <dgm:spPr/>
      <dgm:t>
        <a:bodyPr/>
        <a:lstStyle/>
        <a:p>
          <a:endParaRPr lang="en-US"/>
        </a:p>
      </dgm:t>
    </dgm:pt>
    <dgm:pt modelId="{430BD54C-1639-4F0A-8D04-410DCA23F264}">
      <dgm:prSet/>
      <dgm:spPr/>
      <dgm:t>
        <a:bodyPr/>
        <a:lstStyle/>
        <a:p>
          <a:r>
            <a:rPr lang="en-US" dirty="0" smtClean="0"/>
            <a:t>Provide further elaboration of each attribute, operation and interface</a:t>
          </a:r>
          <a:endParaRPr lang="en-US" dirty="0"/>
        </a:p>
      </dgm:t>
    </dgm:pt>
    <dgm:pt modelId="{B96D4BC8-55CD-4A32-AE60-962B46E1BC0F}" type="parTrans" cxnId="{47B2EA08-912A-42CA-956C-156B48892EE7}">
      <dgm:prSet/>
      <dgm:spPr/>
      <dgm:t>
        <a:bodyPr/>
        <a:lstStyle/>
        <a:p>
          <a:endParaRPr lang="en-US"/>
        </a:p>
      </dgm:t>
    </dgm:pt>
    <dgm:pt modelId="{562C716F-AFB6-4B5A-91E6-8555F7B00061}" type="sibTrans" cxnId="{47B2EA08-912A-42CA-956C-156B48892EE7}">
      <dgm:prSet/>
      <dgm:spPr/>
      <dgm:t>
        <a:bodyPr/>
        <a:lstStyle/>
        <a:p>
          <a:endParaRPr lang="en-US"/>
        </a:p>
      </dgm:t>
    </dgm:pt>
    <dgm:pt modelId="{55AF2736-9D88-4A60-BAD7-1896CFB25F1C}">
      <dgm:prSet/>
      <dgm:spPr/>
      <dgm:t>
        <a:bodyPr/>
        <a:lstStyle/>
        <a:p>
          <a:r>
            <a:rPr lang="en-US" dirty="0" smtClean="0"/>
            <a:t>Specify the data structure appropriate for each attribute</a:t>
          </a:r>
          <a:endParaRPr lang="en-US" dirty="0"/>
        </a:p>
      </dgm:t>
    </dgm:pt>
    <dgm:pt modelId="{BFEFD604-E2DE-4D08-8447-D4651CA6C970}" type="parTrans" cxnId="{C3C6EE52-4FD0-4E0F-87BB-853E2B7B2109}">
      <dgm:prSet/>
      <dgm:spPr/>
      <dgm:t>
        <a:bodyPr/>
        <a:lstStyle/>
        <a:p>
          <a:endParaRPr lang="en-US"/>
        </a:p>
      </dgm:t>
    </dgm:pt>
    <dgm:pt modelId="{4E2FBFBA-6FBE-4621-815B-F475DB433256}" type="sibTrans" cxnId="{C3C6EE52-4FD0-4E0F-87BB-853E2B7B2109}">
      <dgm:prSet/>
      <dgm:spPr/>
      <dgm:t>
        <a:bodyPr/>
        <a:lstStyle/>
        <a:p>
          <a:endParaRPr lang="en-US"/>
        </a:p>
      </dgm:t>
    </dgm:pt>
    <dgm:pt modelId="{C7EB17A0-1A67-45DF-86D5-F3C765956EF1}">
      <dgm:prSet/>
      <dgm:spPr/>
      <dgm:t>
        <a:bodyPr/>
        <a:lstStyle/>
        <a:p>
          <a:r>
            <a:rPr lang="en-US" dirty="0" smtClean="0"/>
            <a:t>Design the algorithmic detail required to implement the processing logic associated  with each operation</a:t>
          </a:r>
          <a:endParaRPr lang="en-US" dirty="0"/>
        </a:p>
      </dgm:t>
    </dgm:pt>
    <dgm:pt modelId="{0644DE49-1C3F-4F22-88CD-B4712A875B2F}" type="parTrans" cxnId="{1B80F461-3DB2-4CD7-95A7-46C10E42E4F5}">
      <dgm:prSet/>
      <dgm:spPr/>
      <dgm:t>
        <a:bodyPr/>
        <a:lstStyle/>
        <a:p>
          <a:endParaRPr lang="en-US"/>
        </a:p>
      </dgm:t>
    </dgm:pt>
    <dgm:pt modelId="{F793BA84-01D2-4865-99FE-D9184A93087F}" type="sibTrans" cxnId="{1B80F461-3DB2-4CD7-95A7-46C10E42E4F5}">
      <dgm:prSet/>
      <dgm:spPr/>
      <dgm:t>
        <a:bodyPr/>
        <a:lstStyle/>
        <a:p>
          <a:endParaRPr lang="en-US"/>
        </a:p>
      </dgm:t>
    </dgm:pt>
    <dgm:pt modelId="{63FDD457-FBE9-42F5-A467-8EE290F7F692}">
      <dgm:prSet/>
      <dgm:spPr/>
      <dgm:t>
        <a:bodyPr/>
        <a:lstStyle/>
        <a:p>
          <a:r>
            <a:rPr lang="en-US" dirty="0" smtClean="0"/>
            <a:t>Design the mechanisms required to implement the interface to include the messaging that occurs between objects</a:t>
          </a:r>
          <a:endParaRPr lang="en-US" dirty="0"/>
        </a:p>
      </dgm:t>
    </dgm:pt>
    <dgm:pt modelId="{8272267E-A605-4D18-B11C-2F3D98175CDF}" type="parTrans" cxnId="{01AB79C6-D4EA-425A-95B3-E25FF3B63502}">
      <dgm:prSet/>
      <dgm:spPr/>
      <dgm:t>
        <a:bodyPr/>
        <a:lstStyle/>
        <a:p>
          <a:endParaRPr lang="en-US"/>
        </a:p>
      </dgm:t>
    </dgm:pt>
    <dgm:pt modelId="{5D80283B-DDAD-46D4-98FE-8827B9E8351D}" type="sibTrans" cxnId="{01AB79C6-D4EA-425A-95B3-E25FF3B63502}">
      <dgm:prSet/>
      <dgm:spPr/>
      <dgm:t>
        <a:bodyPr/>
        <a:lstStyle/>
        <a:p>
          <a:endParaRPr lang="en-US"/>
        </a:p>
      </dgm:t>
    </dgm:pt>
    <dgm:pt modelId="{17D80380-1099-4972-8007-84AC5890F248}" type="pres">
      <dgm:prSet presAssocID="{AA96C3C8-8032-41C3-9C12-E88BE7BDFC31}" presName="linear" presStyleCnt="0">
        <dgm:presLayoutVars>
          <dgm:animLvl val="lvl"/>
          <dgm:resizeHandles val="exact"/>
        </dgm:presLayoutVars>
      </dgm:prSet>
      <dgm:spPr/>
      <dgm:t>
        <a:bodyPr/>
        <a:lstStyle/>
        <a:p>
          <a:endParaRPr lang="en-US"/>
        </a:p>
      </dgm:t>
    </dgm:pt>
    <dgm:pt modelId="{DFE31594-D2E1-4C72-9E90-0CAF47F0A7D4}" type="pres">
      <dgm:prSet presAssocID="{B6952731-27D1-480A-B3C1-1F586B2750E6}" presName="parentText" presStyleLbl="node1" presStyleIdx="0" presStyleCnt="4">
        <dgm:presLayoutVars>
          <dgm:chMax val="0"/>
          <dgm:bulletEnabled val="1"/>
        </dgm:presLayoutVars>
      </dgm:prSet>
      <dgm:spPr/>
      <dgm:t>
        <a:bodyPr/>
        <a:lstStyle/>
        <a:p>
          <a:endParaRPr lang="en-US"/>
        </a:p>
      </dgm:t>
    </dgm:pt>
    <dgm:pt modelId="{9608DB19-BAB0-477A-88DB-B7B9DC0C8043}" type="pres">
      <dgm:prSet presAssocID="{86FD34E3-F237-4A46-A84D-DA11B64DFC3C}" presName="spacer" presStyleCnt="0"/>
      <dgm:spPr/>
    </dgm:pt>
    <dgm:pt modelId="{61BE3C6B-CE14-49FB-9D3F-445EEF6190BF}" type="pres">
      <dgm:prSet presAssocID="{6019CC1C-2730-4A47-8638-E740A19360CC}" presName="parentText" presStyleLbl="node1" presStyleIdx="1" presStyleCnt="4">
        <dgm:presLayoutVars>
          <dgm:chMax val="0"/>
          <dgm:bulletEnabled val="1"/>
        </dgm:presLayoutVars>
      </dgm:prSet>
      <dgm:spPr/>
      <dgm:t>
        <a:bodyPr/>
        <a:lstStyle/>
        <a:p>
          <a:endParaRPr lang="en-US"/>
        </a:p>
      </dgm:t>
    </dgm:pt>
    <dgm:pt modelId="{A8F73C29-BDEC-4740-BCE9-C74D53456124}" type="pres">
      <dgm:prSet presAssocID="{6019CC1C-2730-4A47-8638-E740A19360CC}" presName="childText" presStyleLbl="revTx" presStyleIdx="0" presStyleCnt="2">
        <dgm:presLayoutVars>
          <dgm:bulletEnabled val="1"/>
        </dgm:presLayoutVars>
      </dgm:prSet>
      <dgm:spPr/>
      <dgm:t>
        <a:bodyPr/>
        <a:lstStyle/>
        <a:p>
          <a:endParaRPr lang="en-US"/>
        </a:p>
      </dgm:t>
    </dgm:pt>
    <dgm:pt modelId="{6164CCF7-A878-4D98-AB66-BAF692409551}" type="pres">
      <dgm:prSet presAssocID="{A2AA0CC5-B25F-4737-A685-FF3F9CF8D43A}" presName="parentText" presStyleLbl="node1" presStyleIdx="2" presStyleCnt="4">
        <dgm:presLayoutVars>
          <dgm:chMax val="0"/>
          <dgm:bulletEnabled val="1"/>
        </dgm:presLayoutVars>
      </dgm:prSet>
      <dgm:spPr/>
      <dgm:t>
        <a:bodyPr/>
        <a:lstStyle/>
        <a:p>
          <a:endParaRPr lang="en-US"/>
        </a:p>
      </dgm:t>
    </dgm:pt>
    <dgm:pt modelId="{04CFE7A4-1384-427A-8344-0EA2B519DD30}" type="pres">
      <dgm:prSet presAssocID="{0D4BCD0C-901C-4B75-B2B8-ABDC2EB98554}" presName="spacer" presStyleCnt="0"/>
      <dgm:spPr/>
    </dgm:pt>
    <dgm:pt modelId="{55D13482-0845-4478-83CE-E31E4852F45F}" type="pres">
      <dgm:prSet presAssocID="{F23B150F-C241-4140-8C5B-5DB01E62F32B}" presName="parentText" presStyleLbl="node1" presStyleIdx="3" presStyleCnt="4">
        <dgm:presLayoutVars>
          <dgm:chMax val="0"/>
          <dgm:bulletEnabled val="1"/>
        </dgm:presLayoutVars>
      </dgm:prSet>
      <dgm:spPr/>
      <dgm:t>
        <a:bodyPr/>
        <a:lstStyle/>
        <a:p>
          <a:endParaRPr lang="en-US"/>
        </a:p>
      </dgm:t>
    </dgm:pt>
    <dgm:pt modelId="{22BDA256-F57D-4AEE-9CBD-5450C885BC90}" type="pres">
      <dgm:prSet presAssocID="{F23B150F-C241-4140-8C5B-5DB01E62F32B}" presName="childText" presStyleLbl="revTx" presStyleIdx="1" presStyleCnt="2">
        <dgm:presLayoutVars>
          <dgm:bulletEnabled val="1"/>
        </dgm:presLayoutVars>
      </dgm:prSet>
      <dgm:spPr/>
      <dgm:t>
        <a:bodyPr/>
        <a:lstStyle/>
        <a:p>
          <a:endParaRPr lang="en-US"/>
        </a:p>
      </dgm:t>
    </dgm:pt>
  </dgm:ptLst>
  <dgm:cxnLst>
    <dgm:cxn modelId="{DD8D58AD-CEEB-448B-A31D-E8F2D1B404E5}" srcId="{6019CC1C-2730-4A47-8638-E740A19360CC}" destId="{A071CE31-2E20-4839-B6E8-000CC9DD57F5}" srcOrd="0" destOrd="0" parTransId="{C45CF87E-8952-46F8-9FAC-8506C2B7C69F}" sibTransId="{D4A7BBB8-018F-4874-8674-F4374F2F59A6}"/>
    <dgm:cxn modelId="{AA956C6B-9D00-48F0-8B1B-ECC2E354B268}" srcId="{AA96C3C8-8032-41C3-9C12-E88BE7BDFC31}" destId="{A2AA0CC5-B25F-4737-A685-FF3F9CF8D43A}" srcOrd="2" destOrd="0" parTransId="{0E1B0918-91CC-4AB2-B181-ADA9CA6DE35B}" sibTransId="{0D4BCD0C-901C-4B75-B2B8-ABDC2EB98554}"/>
    <dgm:cxn modelId="{72C6F32A-97C7-41BC-878A-B02213BBF2E1}" type="presOf" srcId="{C7EB17A0-1A67-45DF-86D5-F3C765956EF1}" destId="{22BDA256-F57D-4AEE-9CBD-5450C885BC90}" srcOrd="0" destOrd="2" presId="urn:microsoft.com/office/officeart/2005/8/layout/vList2"/>
    <dgm:cxn modelId="{8C0AB122-4078-4AB9-93C4-68F7AD21753C}" type="presOf" srcId="{A071CE31-2E20-4839-B6E8-000CC9DD57F5}" destId="{A8F73C29-BDEC-4740-BCE9-C74D53456124}" srcOrd="0" destOrd="0" presId="urn:microsoft.com/office/officeart/2005/8/layout/vList2"/>
    <dgm:cxn modelId="{618A6E7E-8836-46D8-A79A-94F040883AC2}" type="presOf" srcId="{AA96C3C8-8032-41C3-9C12-E88BE7BDFC31}" destId="{17D80380-1099-4972-8007-84AC5890F248}" srcOrd="0" destOrd="0" presId="urn:microsoft.com/office/officeart/2005/8/layout/vList2"/>
    <dgm:cxn modelId="{4B89266F-22C6-49CE-8A23-F2398538FAE1}" srcId="{AA96C3C8-8032-41C3-9C12-E88BE7BDFC31}" destId="{F23B150F-C241-4140-8C5B-5DB01E62F32B}" srcOrd="3" destOrd="0" parTransId="{76CBFB29-02DC-4925-875B-F8398006785B}" sibTransId="{BC0AF7CF-D1D7-4FD2-8EBB-278C44731EBE}"/>
    <dgm:cxn modelId="{CEB9D158-9A7B-4FD2-8090-134D81319B07}" type="presOf" srcId="{A2AA0CC5-B25F-4737-A685-FF3F9CF8D43A}" destId="{6164CCF7-A878-4D98-AB66-BAF692409551}" srcOrd="0" destOrd="0" presId="urn:microsoft.com/office/officeart/2005/8/layout/vList2"/>
    <dgm:cxn modelId="{C3C6EE52-4FD0-4E0F-87BB-853E2B7B2109}" srcId="{F23B150F-C241-4140-8C5B-5DB01E62F32B}" destId="{55AF2736-9D88-4A60-BAD7-1896CFB25F1C}" srcOrd="1" destOrd="0" parTransId="{BFEFD604-E2DE-4D08-8447-D4651CA6C970}" sibTransId="{4E2FBFBA-6FBE-4621-815B-F475DB433256}"/>
    <dgm:cxn modelId="{C4712432-E796-4843-999A-AFE620FD468E}" type="presOf" srcId="{6019CC1C-2730-4A47-8638-E740A19360CC}" destId="{61BE3C6B-CE14-49FB-9D3F-445EEF6190BF}" srcOrd="0" destOrd="0" presId="urn:microsoft.com/office/officeart/2005/8/layout/vList2"/>
    <dgm:cxn modelId="{C02E3F31-2235-448E-89E1-9D401A5B873F}" srcId="{AA96C3C8-8032-41C3-9C12-E88BE7BDFC31}" destId="{6019CC1C-2730-4A47-8638-E740A19360CC}" srcOrd="1" destOrd="0" parTransId="{4071878E-0CD7-4C41-9936-D31D29A66CDF}" sibTransId="{4A57542F-1327-444A-8726-9E1C130AA26D}"/>
    <dgm:cxn modelId="{1B80F461-3DB2-4CD7-95A7-46C10E42E4F5}" srcId="{F23B150F-C241-4140-8C5B-5DB01E62F32B}" destId="{C7EB17A0-1A67-45DF-86D5-F3C765956EF1}" srcOrd="2" destOrd="0" parTransId="{0644DE49-1C3F-4F22-88CD-B4712A875B2F}" sibTransId="{F793BA84-01D2-4865-99FE-D9184A93087F}"/>
    <dgm:cxn modelId="{4286319F-0EB1-495C-9030-16791A3129A5}" type="presOf" srcId="{55AF2736-9D88-4A60-BAD7-1896CFB25F1C}" destId="{22BDA256-F57D-4AEE-9CBD-5450C885BC90}" srcOrd="0" destOrd="1" presId="urn:microsoft.com/office/officeart/2005/8/layout/vList2"/>
    <dgm:cxn modelId="{F8887427-A62E-4CE0-96B2-5A790F30EFBC}" type="presOf" srcId="{430BD54C-1639-4F0A-8D04-410DCA23F264}" destId="{22BDA256-F57D-4AEE-9CBD-5450C885BC90}" srcOrd="0" destOrd="0" presId="urn:microsoft.com/office/officeart/2005/8/layout/vList2"/>
    <dgm:cxn modelId="{98CC397E-E929-4CB8-888C-57A0946F88E0}" type="presOf" srcId="{B6952731-27D1-480A-B3C1-1F586B2750E6}" destId="{DFE31594-D2E1-4C72-9E90-0CAF47F0A7D4}" srcOrd="0" destOrd="0" presId="urn:microsoft.com/office/officeart/2005/8/layout/vList2"/>
    <dgm:cxn modelId="{B52F2383-ECE1-429B-A9B9-8C49CC83171B}" type="presOf" srcId="{F23B150F-C241-4140-8C5B-5DB01E62F32B}" destId="{55D13482-0845-4478-83CE-E31E4852F45F}" srcOrd="0" destOrd="0" presId="urn:microsoft.com/office/officeart/2005/8/layout/vList2"/>
    <dgm:cxn modelId="{01AB79C6-D4EA-425A-95B3-E25FF3B63502}" srcId="{F23B150F-C241-4140-8C5B-5DB01E62F32B}" destId="{63FDD457-FBE9-42F5-A467-8EE290F7F692}" srcOrd="3" destOrd="0" parTransId="{8272267E-A605-4D18-B11C-2F3D98175CDF}" sibTransId="{5D80283B-DDAD-46D4-98FE-8827B9E8351D}"/>
    <dgm:cxn modelId="{47B2EA08-912A-42CA-956C-156B48892EE7}" srcId="{F23B150F-C241-4140-8C5B-5DB01E62F32B}" destId="{430BD54C-1639-4F0A-8D04-410DCA23F264}" srcOrd="0" destOrd="0" parTransId="{B96D4BC8-55CD-4A32-AE60-962B46E1BC0F}" sibTransId="{562C716F-AFB6-4B5A-91E6-8555F7B00061}"/>
    <dgm:cxn modelId="{D6D0DEA9-0269-46D3-869D-85C997016E4C}" type="presOf" srcId="{63FDD457-FBE9-42F5-A467-8EE290F7F692}" destId="{22BDA256-F57D-4AEE-9CBD-5450C885BC90}" srcOrd="0" destOrd="3" presId="urn:microsoft.com/office/officeart/2005/8/layout/vList2"/>
    <dgm:cxn modelId="{A8F4A2E6-BBDA-462A-81CD-78198093A286}" srcId="{AA96C3C8-8032-41C3-9C12-E88BE7BDFC31}" destId="{B6952731-27D1-480A-B3C1-1F586B2750E6}" srcOrd="0" destOrd="0" parTransId="{F7797D44-C1A8-43B7-896A-5A63D6AD789E}" sibTransId="{86FD34E3-F237-4A46-A84D-DA11B64DFC3C}"/>
    <dgm:cxn modelId="{9BE72D85-BA97-452E-BF1D-DF4CCFE46EA7}" type="presParOf" srcId="{17D80380-1099-4972-8007-84AC5890F248}" destId="{DFE31594-D2E1-4C72-9E90-0CAF47F0A7D4}" srcOrd="0" destOrd="0" presId="urn:microsoft.com/office/officeart/2005/8/layout/vList2"/>
    <dgm:cxn modelId="{C3F308DF-0859-4178-8EE5-19D7D19F5DB8}" type="presParOf" srcId="{17D80380-1099-4972-8007-84AC5890F248}" destId="{9608DB19-BAB0-477A-88DB-B7B9DC0C8043}" srcOrd="1" destOrd="0" presId="urn:microsoft.com/office/officeart/2005/8/layout/vList2"/>
    <dgm:cxn modelId="{AE360615-DDEB-49B0-AF57-B07BE276E33B}" type="presParOf" srcId="{17D80380-1099-4972-8007-84AC5890F248}" destId="{61BE3C6B-CE14-49FB-9D3F-445EEF6190BF}" srcOrd="2" destOrd="0" presId="urn:microsoft.com/office/officeart/2005/8/layout/vList2"/>
    <dgm:cxn modelId="{B123BD95-51A9-4099-A3A8-26FCE9A09962}" type="presParOf" srcId="{17D80380-1099-4972-8007-84AC5890F248}" destId="{A8F73C29-BDEC-4740-BCE9-C74D53456124}" srcOrd="3" destOrd="0" presId="urn:microsoft.com/office/officeart/2005/8/layout/vList2"/>
    <dgm:cxn modelId="{E7C87832-DB54-459E-B8C5-D44AC46D0F88}" type="presParOf" srcId="{17D80380-1099-4972-8007-84AC5890F248}" destId="{6164CCF7-A878-4D98-AB66-BAF692409551}" srcOrd="4" destOrd="0" presId="urn:microsoft.com/office/officeart/2005/8/layout/vList2"/>
    <dgm:cxn modelId="{E7792637-7E04-43C6-AE6F-E1ACE46F5D9F}" type="presParOf" srcId="{17D80380-1099-4972-8007-84AC5890F248}" destId="{04CFE7A4-1384-427A-8344-0EA2B519DD30}" srcOrd="5" destOrd="0" presId="urn:microsoft.com/office/officeart/2005/8/layout/vList2"/>
    <dgm:cxn modelId="{4300E809-9FB0-45B1-97A0-2D8DCF15ADAC}" type="presParOf" srcId="{17D80380-1099-4972-8007-84AC5890F248}" destId="{55D13482-0845-4478-83CE-E31E4852F45F}" srcOrd="6" destOrd="0" presId="urn:microsoft.com/office/officeart/2005/8/layout/vList2"/>
    <dgm:cxn modelId="{43C30202-D359-4B65-A1CB-347FC8207B7C}" type="presParOf" srcId="{17D80380-1099-4972-8007-84AC5890F248}" destId="{22BDA256-F57D-4AEE-9CBD-5450C885BC90}"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96C3C8-8032-41C3-9C12-E88BE7BDFC31}"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26CEAF0C-1964-456A-8C83-8F684D07059D}">
      <dgm:prSet/>
      <dgm:spPr/>
      <dgm:t>
        <a:bodyPr/>
        <a:lstStyle/>
        <a:p>
          <a:r>
            <a:rPr lang="en-US" dirty="0" smtClean="0"/>
            <a:t>A component is viewed as a functional element (</a:t>
          </a:r>
          <a:r>
            <a:rPr lang="en-US" dirty="0" err="1" smtClean="0"/>
            <a:t>ie</a:t>
          </a:r>
          <a:r>
            <a:rPr lang="en-US" dirty="0" smtClean="0"/>
            <a:t>., a module) of a program that it incorporates </a:t>
          </a:r>
          <a:endParaRPr lang="en-US" dirty="0"/>
        </a:p>
      </dgm:t>
    </dgm:pt>
    <dgm:pt modelId="{93C166C0-2740-4955-B649-C4AE7CC7A334}" type="parTrans" cxnId="{BE1AC170-E397-4C2D-833B-165EBB3987EE}">
      <dgm:prSet/>
      <dgm:spPr/>
      <dgm:t>
        <a:bodyPr/>
        <a:lstStyle/>
        <a:p>
          <a:endParaRPr lang="en-US"/>
        </a:p>
      </dgm:t>
    </dgm:pt>
    <dgm:pt modelId="{541822B9-F740-4749-9D5C-5D31C951BA27}" type="sibTrans" cxnId="{BE1AC170-E397-4C2D-833B-165EBB3987EE}">
      <dgm:prSet/>
      <dgm:spPr/>
      <dgm:t>
        <a:bodyPr/>
        <a:lstStyle/>
        <a:p>
          <a:endParaRPr lang="en-US"/>
        </a:p>
      </dgm:t>
    </dgm:pt>
    <dgm:pt modelId="{845EB95D-7122-4BF2-9155-D9884F7CD019}">
      <dgm:prSet/>
      <dgm:spPr/>
      <dgm:t>
        <a:bodyPr/>
        <a:lstStyle/>
        <a:p>
          <a:r>
            <a:rPr lang="en-US" dirty="0" smtClean="0"/>
            <a:t>The processing logic</a:t>
          </a:r>
          <a:endParaRPr lang="en-US" dirty="0"/>
        </a:p>
      </dgm:t>
    </dgm:pt>
    <dgm:pt modelId="{27BB7999-0596-4103-BB28-12D786ED5465}" type="parTrans" cxnId="{85177886-58CF-4FD6-B98A-B024B21EE07B}">
      <dgm:prSet/>
      <dgm:spPr/>
      <dgm:t>
        <a:bodyPr/>
        <a:lstStyle/>
        <a:p>
          <a:endParaRPr lang="en-US"/>
        </a:p>
      </dgm:t>
    </dgm:pt>
    <dgm:pt modelId="{94D5A2EE-4B2E-4749-B7F5-D7A48A9F1C08}" type="sibTrans" cxnId="{85177886-58CF-4FD6-B98A-B024B21EE07B}">
      <dgm:prSet/>
      <dgm:spPr/>
      <dgm:t>
        <a:bodyPr/>
        <a:lstStyle/>
        <a:p>
          <a:endParaRPr lang="en-US"/>
        </a:p>
      </dgm:t>
    </dgm:pt>
    <dgm:pt modelId="{44E0507D-2C41-411F-A2D0-E373004FD5B3}">
      <dgm:prSet/>
      <dgm:spPr/>
      <dgm:t>
        <a:bodyPr/>
        <a:lstStyle/>
        <a:p>
          <a:r>
            <a:rPr lang="en-US" dirty="0" smtClean="0"/>
            <a:t>The internal data structures that are required to implement the processing logic</a:t>
          </a:r>
          <a:endParaRPr lang="en-US" dirty="0"/>
        </a:p>
      </dgm:t>
    </dgm:pt>
    <dgm:pt modelId="{6060174C-36FC-4560-B510-80BB58E13105}" type="parTrans" cxnId="{EEDEC42B-F7A7-49BB-AE4C-C221D6D609FE}">
      <dgm:prSet/>
      <dgm:spPr/>
      <dgm:t>
        <a:bodyPr/>
        <a:lstStyle/>
        <a:p>
          <a:endParaRPr lang="en-US"/>
        </a:p>
      </dgm:t>
    </dgm:pt>
    <dgm:pt modelId="{E3734477-04EE-4184-99A2-61BF8881933F}" type="sibTrans" cxnId="{EEDEC42B-F7A7-49BB-AE4C-C221D6D609FE}">
      <dgm:prSet/>
      <dgm:spPr/>
      <dgm:t>
        <a:bodyPr/>
        <a:lstStyle/>
        <a:p>
          <a:endParaRPr lang="en-US"/>
        </a:p>
      </dgm:t>
    </dgm:pt>
    <dgm:pt modelId="{583960AD-2B0F-42DC-8517-1617681320D5}">
      <dgm:prSet/>
      <dgm:spPr/>
      <dgm:t>
        <a:bodyPr/>
        <a:lstStyle/>
        <a:p>
          <a:r>
            <a:rPr lang="en-US" dirty="0" smtClean="0"/>
            <a:t>An interface that enables the component to be invoked and data to be passed to it</a:t>
          </a:r>
          <a:endParaRPr lang="en-US" dirty="0"/>
        </a:p>
      </dgm:t>
    </dgm:pt>
    <dgm:pt modelId="{59994AFE-7C23-4140-BA79-F73B418BC8E5}" type="parTrans" cxnId="{CFAE3082-D5ED-46B8-8E77-689590A4498C}">
      <dgm:prSet/>
      <dgm:spPr/>
      <dgm:t>
        <a:bodyPr/>
        <a:lstStyle/>
        <a:p>
          <a:endParaRPr lang="en-US"/>
        </a:p>
      </dgm:t>
    </dgm:pt>
    <dgm:pt modelId="{964231AD-01DE-48EB-912D-58E1103E8F06}" type="sibTrans" cxnId="{CFAE3082-D5ED-46B8-8E77-689590A4498C}">
      <dgm:prSet/>
      <dgm:spPr/>
      <dgm:t>
        <a:bodyPr/>
        <a:lstStyle/>
        <a:p>
          <a:endParaRPr lang="en-US"/>
        </a:p>
      </dgm:t>
    </dgm:pt>
    <dgm:pt modelId="{85A7449E-40CB-4687-8C6E-B6807DAABB9E}">
      <dgm:prSet/>
      <dgm:spPr/>
      <dgm:t>
        <a:bodyPr/>
        <a:lstStyle/>
        <a:p>
          <a:r>
            <a:rPr lang="en-US" dirty="0" smtClean="0"/>
            <a:t>A component serves one of the following roles</a:t>
          </a:r>
          <a:endParaRPr lang="en-US" dirty="0"/>
        </a:p>
      </dgm:t>
    </dgm:pt>
    <dgm:pt modelId="{E94C84F1-D3EE-4C6C-AC9A-E9C675CE01E8}" type="parTrans" cxnId="{A14CC905-7F84-49EF-B560-3AE006789236}">
      <dgm:prSet/>
      <dgm:spPr/>
      <dgm:t>
        <a:bodyPr/>
        <a:lstStyle/>
        <a:p>
          <a:endParaRPr lang="en-US"/>
        </a:p>
      </dgm:t>
    </dgm:pt>
    <dgm:pt modelId="{3DC0D8BE-6A47-4C21-97E0-A56E6ED54A4A}" type="sibTrans" cxnId="{A14CC905-7F84-49EF-B560-3AE006789236}">
      <dgm:prSet/>
      <dgm:spPr/>
      <dgm:t>
        <a:bodyPr/>
        <a:lstStyle/>
        <a:p>
          <a:endParaRPr lang="en-US"/>
        </a:p>
      </dgm:t>
    </dgm:pt>
    <dgm:pt modelId="{6BFAC2DC-9B48-4358-B9FB-B1A495C19364}">
      <dgm:prSet/>
      <dgm:spPr/>
      <dgm:t>
        <a:bodyPr/>
        <a:lstStyle/>
        <a:p>
          <a:r>
            <a:rPr lang="en-US" dirty="0" smtClean="0"/>
            <a:t>A control component that coordinates the invocation of all other problem domain components</a:t>
          </a:r>
          <a:endParaRPr lang="en-US" dirty="0"/>
        </a:p>
      </dgm:t>
    </dgm:pt>
    <dgm:pt modelId="{DC35FC25-0182-4979-87D9-5FDA0C03D10E}" type="parTrans" cxnId="{835ED770-FF21-433B-B439-012E91A46190}">
      <dgm:prSet/>
      <dgm:spPr/>
      <dgm:t>
        <a:bodyPr/>
        <a:lstStyle/>
        <a:p>
          <a:endParaRPr lang="en-US"/>
        </a:p>
      </dgm:t>
    </dgm:pt>
    <dgm:pt modelId="{C69535DB-42AB-4960-8C7A-9A407BCD0775}" type="sibTrans" cxnId="{835ED770-FF21-433B-B439-012E91A46190}">
      <dgm:prSet/>
      <dgm:spPr/>
      <dgm:t>
        <a:bodyPr/>
        <a:lstStyle/>
        <a:p>
          <a:endParaRPr lang="en-US"/>
        </a:p>
      </dgm:t>
    </dgm:pt>
    <dgm:pt modelId="{0B72857A-D82A-4A83-B08B-97A0CDC474A8}">
      <dgm:prSet/>
      <dgm:spPr/>
      <dgm:t>
        <a:bodyPr/>
        <a:lstStyle/>
        <a:p>
          <a:r>
            <a:rPr lang="en-US" dirty="0" smtClean="0"/>
            <a:t>A problem domain component that implements a complete or partial function that is required by the customer</a:t>
          </a:r>
          <a:endParaRPr lang="en-US" dirty="0"/>
        </a:p>
      </dgm:t>
    </dgm:pt>
    <dgm:pt modelId="{D5649C3F-6AC5-4518-9CBB-73113F9166B6}" type="parTrans" cxnId="{481E64AC-B5D7-4588-B0F6-EF841E7777C9}">
      <dgm:prSet/>
      <dgm:spPr/>
      <dgm:t>
        <a:bodyPr/>
        <a:lstStyle/>
        <a:p>
          <a:endParaRPr lang="en-US"/>
        </a:p>
      </dgm:t>
    </dgm:pt>
    <dgm:pt modelId="{B035F499-1A5E-4A09-918D-9EB332597311}" type="sibTrans" cxnId="{481E64AC-B5D7-4588-B0F6-EF841E7777C9}">
      <dgm:prSet/>
      <dgm:spPr/>
      <dgm:t>
        <a:bodyPr/>
        <a:lstStyle/>
        <a:p>
          <a:endParaRPr lang="en-US"/>
        </a:p>
      </dgm:t>
    </dgm:pt>
    <dgm:pt modelId="{EB76E5DC-4C81-42BF-AD0E-FCCD6DA1E42A}">
      <dgm:prSet/>
      <dgm:spPr/>
      <dgm:t>
        <a:bodyPr/>
        <a:lstStyle/>
        <a:p>
          <a:r>
            <a:rPr lang="en-US" dirty="0" smtClean="0"/>
            <a:t>An infrastructure component that  is responsible for functions that support the processing required in the problem domain </a:t>
          </a:r>
          <a:endParaRPr lang="en-US" dirty="0"/>
        </a:p>
      </dgm:t>
    </dgm:pt>
    <dgm:pt modelId="{DB47237F-CF32-492C-805E-B627D9FB75B6}" type="parTrans" cxnId="{A4A6FF1A-BEC1-4195-BCC1-A7867BB7EBD4}">
      <dgm:prSet/>
      <dgm:spPr/>
      <dgm:t>
        <a:bodyPr/>
        <a:lstStyle/>
        <a:p>
          <a:endParaRPr lang="en-US"/>
        </a:p>
      </dgm:t>
    </dgm:pt>
    <dgm:pt modelId="{2D5C9B26-B094-4F95-BD7D-4E27A0B941FE}" type="sibTrans" cxnId="{A4A6FF1A-BEC1-4195-BCC1-A7867BB7EBD4}">
      <dgm:prSet/>
      <dgm:spPr/>
      <dgm:t>
        <a:bodyPr/>
        <a:lstStyle/>
        <a:p>
          <a:endParaRPr lang="en-US"/>
        </a:p>
      </dgm:t>
    </dgm:pt>
    <dgm:pt modelId="{101BC240-36E1-4A35-8FDF-C022A49EE49E}" type="pres">
      <dgm:prSet presAssocID="{AA96C3C8-8032-41C3-9C12-E88BE7BDFC31}" presName="Name0" presStyleCnt="0">
        <dgm:presLayoutVars>
          <dgm:dir/>
          <dgm:animLvl val="lvl"/>
          <dgm:resizeHandles val="exact"/>
        </dgm:presLayoutVars>
      </dgm:prSet>
      <dgm:spPr/>
      <dgm:t>
        <a:bodyPr/>
        <a:lstStyle/>
        <a:p>
          <a:endParaRPr lang="en-US"/>
        </a:p>
      </dgm:t>
    </dgm:pt>
    <dgm:pt modelId="{534A6832-4691-4D9D-955B-7AD2BD20ED8C}" type="pres">
      <dgm:prSet presAssocID="{26CEAF0C-1964-456A-8C83-8F684D07059D}" presName="linNode" presStyleCnt="0"/>
      <dgm:spPr/>
    </dgm:pt>
    <dgm:pt modelId="{E7C332CD-D96B-4522-9D50-1C6638DAD1F0}" type="pres">
      <dgm:prSet presAssocID="{26CEAF0C-1964-456A-8C83-8F684D07059D}" presName="parentText" presStyleLbl="node1" presStyleIdx="0" presStyleCnt="2">
        <dgm:presLayoutVars>
          <dgm:chMax val="1"/>
          <dgm:bulletEnabled val="1"/>
        </dgm:presLayoutVars>
      </dgm:prSet>
      <dgm:spPr/>
      <dgm:t>
        <a:bodyPr/>
        <a:lstStyle/>
        <a:p>
          <a:endParaRPr lang="en-US"/>
        </a:p>
      </dgm:t>
    </dgm:pt>
    <dgm:pt modelId="{287E8F7E-49F2-487A-9A54-EFB6F2944C91}" type="pres">
      <dgm:prSet presAssocID="{26CEAF0C-1964-456A-8C83-8F684D07059D}" presName="descendantText" presStyleLbl="alignAccFollowNode1" presStyleIdx="0" presStyleCnt="2">
        <dgm:presLayoutVars>
          <dgm:bulletEnabled val="1"/>
        </dgm:presLayoutVars>
      </dgm:prSet>
      <dgm:spPr/>
      <dgm:t>
        <a:bodyPr/>
        <a:lstStyle/>
        <a:p>
          <a:endParaRPr lang="en-US"/>
        </a:p>
      </dgm:t>
    </dgm:pt>
    <dgm:pt modelId="{19A7C6B6-4251-429A-955F-443A43069A6C}" type="pres">
      <dgm:prSet presAssocID="{541822B9-F740-4749-9D5C-5D31C951BA27}" presName="sp" presStyleCnt="0"/>
      <dgm:spPr/>
    </dgm:pt>
    <dgm:pt modelId="{B7BB0880-5D04-47D0-82BA-8D5F72EB2763}" type="pres">
      <dgm:prSet presAssocID="{85A7449E-40CB-4687-8C6E-B6807DAABB9E}" presName="linNode" presStyleCnt="0"/>
      <dgm:spPr/>
    </dgm:pt>
    <dgm:pt modelId="{60B14024-485F-4E9D-8F15-3C29A859EEB5}" type="pres">
      <dgm:prSet presAssocID="{85A7449E-40CB-4687-8C6E-B6807DAABB9E}" presName="parentText" presStyleLbl="node1" presStyleIdx="1" presStyleCnt="2">
        <dgm:presLayoutVars>
          <dgm:chMax val="1"/>
          <dgm:bulletEnabled val="1"/>
        </dgm:presLayoutVars>
      </dgm:prSet>
      <dgm:spPr/>
      <dgm:t>
        <a:bodyPr/>
        <a:lstStyle/>
        <a:p>
          <a:endParaRPr lang="en-US"/>
        </a:p>
      </dgm:t>
    </dgm:pt>
    <dgm:pt modelId="{3258D6D4-708E-4D52-AC09-CE999D5EFE94}" type="pres">
      <dgm:prSet presAssocID="{85A7449E-40CB-4687-8C6E-B6807DAABB9E}" presName="descendantText" presStyleLbl="alignAccFollowNode1" presStyleIdx="1" presStyleCnt="2">
        <dgm:presLayoutVars>
          <dgm:bulletEnabled val="1"/>
        </dgm:presLayoutVars>
      </dgm:prSet>
      <dgm:spPr/>
      <dgm:t>
        <a:bodyPr/>
        <a:lstStyle/>
        <a:p>
          <a:endParaRPr lang="en-US"/>
        </a:p>
      </dgm:t>
    </dgm:pt>
  </dgm:ptLst>
  <dgm:cxnLst>
    <dgm:cxn modelId="{991CDD5C-D4EF-4DBD-8C28-CC8BDBAB507B}" type="presOf" srcId="{6BFAC2DC-9B48-4358-B9FB-B1A495C19364}" destId="{3258D6D4-708E-4D52-AC09-CE999D5EFE94}" srcOrd="0" destOrd="0" presId="urn:microsoft.com/office/officeart/2005/8/layout/vList5"/>
    <dgm:cxn modelId="{56679611-CF82-475E-9A25-51B61CE557E8}" type="presOf" srcId="{85A7449E-40CB-4687-8C6E-B6807DAABB9E}" destId="{60B14024-485F-4E9D-8F15-3C29A859EEB5}" srcOrd="0" destOrd="0" presId="urn:microsoft.com/office/officeart/2005/8/layout/vList5"/>
    <dgm:cxn modelId="{9E2E1403-0854-474B-B1E4-83C2EF1E1E3F}" type="presOf" srcId="{845EB95D-7122-4BF2-9155-D9884F7CD019}" destId="{287E8F7E-49F2-487A-9A54-EFB6F2944C91}" srcOrd="0" destOrd="0" presId="urn:microsoft.com/office/officeart/2005/8/layout/vList5"/>
    <dgm:cxn modelId="{272262A1-1797-4093-BC0D-D6E823474836}" type="presOf" srcId="{583960AD-2B0F-42DC-8517-1617681320D5}" destId="{287E8F7E-49F2-487A-9A54-EFB6F2944C91}" srcOrd="0" destOrd="2" presId="urn:microsoft.com/office/officeart/2005/8/layout/vList5"/>
    <dgm:cxn modelId="{EEDEC42B-F7A7-49BB-AE4C-C221D6D609FE}" srcId="{26CEAF0C-1964-456A-8C83-8F684D07059D}" destId="{44E0507D-2C41-411F-A2D0-E373004FD5B3}" srcOrd="1" destOrd="0" parTransId="{6060174C-36FC-4560-B510-80BB58E13105}" sibTransId="{E3734477-04EE-4184-99A2-61BF8881933F}"/>
    <dgm:cxn modelId="{D689E6B2-D1FE-4074-AE19-150489F59811}" type="presOf" srcId="{0B72857A-D82A-4A83-B08B-97A0CDC474A8}" destId="{3258D6D4-708E-4D52-AC09-CE999D5EFE94}" srcOrd="0" destOrd="1" presId="urn:microsoft.com/office/officeart/2005/8/layout/vList5"/>
    <dgm:cxn modelId="{C182838E-876B-4C7E-BA52-CE48B839BC36}" type="presOf" srcId="{AA96C3C8-8032-41C3-9C12-E88BE7BDFC31}" destId="{101BC240-36E1-4A35-8FDF-C022A49EE49E}" srcOrd="0" destOrd="0" presId="urn:microsoft.com/office/officeart/2005/8/layout/vList5"/>
    <dgm:cxn modelId="{7208661C-B659-45A2-8D87-8A17D15695EE}" type="presOf" srcId="{26CEAF0C-1964-456A-8C83-8F684D07059D}" destId="{E7C332CD-D96B-4522-9D50-1C6638DAD1F0}" srcOrd="0" destOrd="0" presId="urn:microsoft.com/office/officeart/2005/8/layout/vList5"/>
    <dgm:cxn modelId="{CFAE3082-D5ED-46B8-8E77-689590A4498C}" srcId="{26CEAF0C-1964-456A-8C83-8F684D07059D}" destId="{583960AD-2B0F-42DC-8517-1617681320D5}" srcOrd="2" destOrd="0" parTransId="{59994AFE-7C23-4140-BA79-F73B418BC8E5}" sibTransId="{964231AD-01DE-48EB-912D-58E1103E8F06}"/>
    <dgm:cxn modelId="{4BDC90F5-5683-4F24-8C62-99A5D92294A9}" type="presOf" srcId="{44E0507D-2C41-411F-A2D0-E373004FD5B3}" destId="{287E8F7E-49F2-487A-9A54-EFB6F2944C91}" srcOrd="0" destOrd="1" presId="urn:microsoft.com/office/officeart/2005/8/layout/vList5"/>
    <dgm:cxn modelId="{A4A6FF1A-BEC1-4195-BCC1-A7867BB7EBD4}" srcId="{85A7449E-40CB-4687-8C6E-B6807DAABB9E}" destId="{EB76E5DC-4C81-42BF-AD0E-FCCD6DA1E42A}" srcOrd="2" destOrd="0" parTransId="{DB47237F-CF32-492C-805E-B627D9FB75B6}" sibTransId="{2D5C9B26-B094-4F95-BD7D-4E27A0B941FE}"/>
    <dgm:cxn modelId="{BE1AC170-E397-4C2D-833B-165EBB3987EE}" srcId="{AA96C3C8-8032-41C3-9C12-E88BE7BDFC31}" destId="{26CEAF0C-1964-456A-8C83-8F684D07059D}" srcOrd="0" destOrd="0" parTransId="{93C166C0-2740-4955-B649-C4AE7CC7A334}" sibTransId="{541822B9-F740-4749-9D5C-5D31C951BA27}"/>
    <dgm:cxn modelId="{481E64AC-B5D7-4588-B0F6-EF841E7777C9}" srcId="{85A7449E-40CB-4687-8C6E-B6807DAABB9E}" destId="{0B72857A-D82A-4A83-B08B-97A0CDC474A8}" srcOrd="1" destOrd="0" parTransId="{D5649C3F-6AC5-4518-9CBB-73113F9166B6}" sibTransId="{B035F499-1A5E-4A09-918D-9EB332597311}"/>
    <dgm:cxn modelId="{9E36794E-747F-4BD8-97F5-DB68BB6276E2}" type="presOf" srcId="{EB76E5DC-4C81-42BF-AD0E-FCCD6DA1E42A}" destId="{3258D6D4-708E-4D52-AC09-CE999D5EFE94}" srcOrd="0" destOrd="2" presId="urn:microsoft.com/office/officeart/2005/8/layout/vList5"/>
    <dgm:cxn modelId="{A14CC905-7F84-49EF-B560-3AE006789236}" srcId="{AA96C3C8-8032-41C3-9C12-E88BE7BDFC31}" destId="{85A7449E-40CB-4687-8C6E-B6807DAABB9E}" srcOrd="1" destOrd="0" parTransId="{E94C84F1-D3EE-4C6C-AC9A-E9C675CE01E8}" sibTransId="{3DC0D8BE-6A47-4C21-97E0-A56E6ED54A4A}"/>
    <dgm:cxn modelId="{85177886-58CF-4FD6-B98A-B024B21EE07B}" srcId="{26CEAF0C-1964-456A-8C83-8F684D07059D}" destId="{845EB95D-7122-4BF2-9155-D9884F7CD019}" srcOrd="0" destOrd="0" parTransId="{27BB7999-0596-4103-BB28-12D786ED5465}" sibTransId="{94D5A2EE-4B2E-4749-B7F5-D7A48A9F1C08}"/>
    <dgm:cxn modelId="{835ED770-FF21-433B-B439-012E91A46190}" srcId="{85A7449E-40CB-4687-8C6E-B6807DAABB9E}" destId="{6BFAC2DC-9B48-4358-B9FB-B1A495C19364}" srcOrd="0" destOrd="0" parTransId="{DC35FC25-0182-4979-87D9-5FDA0C03D10E}" sibTransId="{C69535DB-42AB-4960-8C7A-9A407BCD0775}"/>
    <dgm:cxn modelId="{A4299D52-CB87-4761-983D-7F3D93DF5221}" type="presParOf" srcId="{101BC240-36E1-4A35-8FDF-C022A49EE49E}" destId="{534A6832-4691-4D9D-955B-7AD2BD20ED8C}" srcOrd="0" destOrd="0" presId="urn:microsoft.com/office/officeart/2005/8/layout/vList5"/>
    <dgm:cxn modelId="{2CF1E339-D3F1-422F-B1FE-EF02AD517DF0}" type="presParOf" srcId="{534A6832-4691-4D9D-955B-7AD2BD20ED8C}" destId="{E7C332CD-D96B-4522-9D50-1C6638DAD1F0}" srcOrd="0" destOrd="0" presId="urn:microsoft.com/office/officeart/2005/8/layout/vList5"/>
    <dgm:cxn modelId="{66ECEDF3-8748-44E6-BEE3-2929C4DE5B83}" type="presParOf" srcId="{534A6832-4691-4D9D-955B-7AD2BD20ED8C}" destId="{287E8F7E-49F2-487A-9A54-EFB6F2944C91}" srcOrd="1" destOrd="0" presId="urn:microsoft.com/office/officeart/2005/8/layout/vList5"/>
    <dgm:cxn modelId="{5734175F-A866-4374-B11A-FF471E03AA1D}" type="presParOf" srcId="{101BC240-36E1-4A35-8FDF-C022A49EE49E}" destId="{19A7C6B6-4251-429A-955F-443A43069A6C}" srcOrd="1" destOrd="0" presId="urn:microsoft.com/office/officeart/2005/8/layout/vList5"/>
    <dgm:cxn modelId="{DEBD930A-DBB2-4935-B65B-1C81286D7234}" type="presParOf" srcId="{101BC240-36E1-4A35-8FDF-C022A49EE49E}" destId="{B7BB0880-5D04-47D0-82BA-8D5F72EB2763}" srcOrd="2" destOrd="0" presId="urn:microsoft.com/office/officeart/2005/8/layout/vList5"/>
    <dgm:cxn modelId="{2DF20732-0E73-46E7-BC25-EBCB83229DF1}" type="presParOf" srcId="{B7BB0880-5D04-47D0-82BA-8D5F72EB2763}" destId="{60B14024-485F-4E9D-8F15-3C29A859EEB5}" srcOrd="0" destOrd="0" presId="urn:microsoft.com/office/officeart/2005/8/layout/vList5"/>
    <dgm:cxn modelId="{6887E7FA-2E79-4583-82DE-727C34B1E7A2}" type="presParOf" srcId="{B7BB0880-5D04-47D0-82BA-8D5F72EB2763}" destId="{3258D6D4-708E-4D52-AC09-CE999D5EFE9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96C3C8-8032-41C3-9C12-E88BE7BDFC31}"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F94428B1-D515-41E8-9501-08283A19FFEA}">
      <dgm:prSet/>
      <dgm:spPr/>
      <dgm:t>
        <a:bodyPr/>
        <a:lstStyle/>
        <a:p>
          <a:r>
            <a:rPr lang="en-US" dirty="0" smtClean="0"/>
            <a:t>Conventional software components are derived from the data flow diagrams (DFDs) in the analysis mode</a:t>
          </a:r>
          <a:endParaRPr lang="en-US" dirty="0"/>
        </a:p>
      </dgm:t>
    </dgm:pt>
    <dgm:pt modelId="{CE9DFCCE-1A46-4B85-9C99-C5990F708AE6}" type="parTrans" cxnId="{EF99CC84-440A-41EC-A854-68BE28DDBFD7}">
      <dgm:prSet/>
      <dgm:spPr/>
      <dgm:t>
        <a:bodyPr/>
        <a:lstStyle/>
        <a:p>
          <a:endParaRPr lang="en-US"/>
        </a:p>
      </dgm:t>
    </dgm:pt>
    <dgm:pt modelId="{9EC858DF-643C-4A72-9611-CDDCDC0EF1E5}" type="sibTrans" cxnId="{EF99CC84-440A-41EC-A854-68BE28DDBFD7}">
      <dgm:prSet/>
      <dgm:spPr/>
      <dgm:t>
        <a:bodyPr/>
        <a:lstStyle/>
        <a:p>
          <a:endParaRPr lang="en-US"/>
        </a:p>
      </dgm:t>
    </dgm:pt>
    <dgm:pt modelId="{FD062E01-7C0E-41F2-A69D-F5DE77352AFA}">
      <dgm:prSet/>
      <dgm:spPr/>
      <dgm:t>
        <a:bodyPr/>
        <a:lstStyle/>
        <a:p>
          <a:r>
            <a:rPr lang="en-US" dirty="0" smtClean="0"/>
            <a:t>Each transform bubble (</a:t>
          </a:r>
          <a:r>
            <a:rPr lang="en-US" dirty="0" err="1" smtClean="0"/>
            <a:t>ie</a:t>
          </a:r>
          <a:r>
            <a:rPr lang="en-US" dirty="0" smtClean="0"/>
            <a:t>. Module) represented at the lowest levels of the DFD is mapped into a module hierarchy</a:t>
          </a:r>
          <a:endParaRPr lang="en-US" dirty="0"/>
        </a:p>
      </dgm:t>
    </dgm:pt>
    <dgm:pt modelId="{581D4648-88CA-497A-BA6C-81DF228726C2}" type="parTrans" cxnId="{D5D78942-A404-4D83-8859-1790D084FE8C}">
      <dgm:prSet/>
      <dgm:spPr/>
      <dgm:t>
        <a:bodyPr/>
        <a:lstStyle/>
        <a:p>
          <a:endParaRPr lang="en-US"/>
        </a:p>
      </dgm:t>
    </dgm:pt>
    <dgm:pt modelId="{7AB786A0-6578-4D20-9843-D2133B1E12C7}" type="sibTrans" cxnId="{D5D78942-A404-4D83-8859-1790D084FE8C}">
      <dgm:prSet/>
      <dgm:spPr/>
      <dgm:t>
        <a:bodyPr/>
        <a:lstStyle/>
        <a:p>
          <a:endParaRPr lang="en-US"/>
        </a:p>
      </dgm:t>
    </dgm:pt>
    <dgm:pt modelId="{570C0D7F-3C6A-4FA3-81E5-90762A60F0F8}">
      <dgm:prSet/>
      <dgm:spPr/>
      <dgm:t>
        <a:bodyPr/>
        <a:lstStyle/>
        <a:p>
          <a:r>
            <a:rPr lang="en-US" dirty="0" smtClean="0"/>
            <a:t>Control components reside near the top</a:t>
          </a:r>
          <a:endParaRPr lang="en-US" dirty="0"/>
        </a:p>
      </dgm:t>
    </dgm:pt>
    <dgm:pt modelId="{F93C68BD-BFF1-41B5-8AF3-DA57045157F3}" type="parTrans" cxnId="{FE87C47C-2787-45C9-A779-3D8431A637DE}">
      <dgm:prSet/>
      <dgm:spPr/>
      <dgm:t>
        <a:bodyPr/>
        <a:lstStyle/>
        <a:p>
          <a:endParaRPr lang="en-US"/>
        </a:p>
      </dgm:t>
    </dgm:pt>
    <dgm:pt modelId="{DEA8E608-DFBD-4562-8A40-A9CCBFDAA7FF}" type="sibTrans" cxnId="{FE87C47C-2787-45C9-A779-3D8431A637DE}">
      <dgm:prSet/>
      <dgm:spPr/>
      <dgm:t>
        <a:bodyPr/>
        <a:lstStyle/>
        <a:p>
          <a:endParaRPr lang="en-US"/>
        </a:p>
      </dgm:t>
    </dgm:pt>
    <dgm:pt modelId="{4CB1A4E9-AB04-4D2D-8E99-4EB5EBC2F310}">
      <dgm:prSet/>
      <dgm:spPr/>
      <dgm:t>
        <a:bodyPr/>
        <a:lstStyle/>
        <a:p>
          <a:r>
            <a:rPr lang="en-US" dirty="0" smtClean="0"/>
            <a:t>Problem domain components and infrastructure components migrate toward the bottom</a:t>
          </a:r>
          <a:endParaRPr lang="en-US" dirty="0"/>
        </a:p>
      </dgm:t>
    </dgm:pt>
    <dgm:pt modelId="{9F996F35-CFC4-44EF-93A2-DF8F79EADF5F}" type="parTrans" cxnId="{09E41F5E-32B4-4E27-973E-9C22B7C8A62F}">
      <dgm:prSet/>
      <dgm:spPr/>
      <dgm:t>
        <a:bodyPr/>
        <a:lstStyle/>
        <a:p>
          <a:endParaRPr lang="en-US"/>
        </a:p>
      </dgm:t>
    </dgm:pt>
    <dgm:pt modelId="{FB2A194D-9A1E-4090-B0C0-860C344BF723}" type="sibTrans" cxnId="{09E41F5E-32B4-4E27-973E-9C22B7C8A62F}">
      <dgm:prSet/>
      <dgm:spPr/>
      <dgm:t>
        <a:bodyPr/>
        <a:lstStyle/>
        <a:p>
          <a:endParaRPr lang="en-US"/>
        </a:p>
      </dgm:t>
    </dgm:pt>
    <dgm:pt modelId="{0C03C187-45A6-430F-8D8D-BB1C0A07F5A4}">
      <dgm:prSet/>
      <dgm:spPr/>
      <dgm:t>
        <a:bodyPr/>
        <a:lstStyle/>
        <a:p>
          <a:r>
            <a:rPr lang="en-US" dirty="0" smtClean="0"/>
            <a:t>Functional independence is strived for between the transforms</a:t>
          </a:r>
          <a:endParaRPr lang="en-US" dirty="0"/>
        </a:p>
      </dgm:t>
    </dgm:pt>
    <dgm:pt modelId="{EFC39A96-E199-42CD-BB2A-471F5AA93ABE}" type="parTrans" cxnId="{F0863815-93BD-4818-A9A5-DD3EF3692B99}">
      <dgm:prSet/>
      <dgm:spPr/>
      <dgm:t>
        <a:bodyPr/>
        <a:lstStyle/>
        <a:p>
          <a:endParaRPr lang="en-US"/>
        </a:p>
      </dgm:t>
    </dgm:pt>
    <dgm:pt modelId="{D7538D14-9A05-4148-BB9B-42647A4C2C63}" type="sibTrans" cxnId="{F0863815-93BD-4818-A9A5-DD3EF3692B99}">
      <dgm:prSet/>
      <dgm:spPr/>
      <dgm:t>
        <a:bodyPr/>
        <a:lstStyle/>
        <a:p>
          <a:endParaRPr lang="en-US"/>
        </a:p>
      </dgm:t>
    </dgm:pt>
    <dgm:pt modelId="{22991E12-1228-4EB9-B699-2BECA9B7DB14}">
      <dgm:prSet/>
      <dgm:spPr/>
      <dgm:t>
        <a:bodyPr/>
        <a:lstStyle/>
        <a:p>
          <a:r>
            <a:rPr lang="en-US" dirty="0" smtClean="0"/>
            <a:t>Once this is completed, the following steps are performed for each transform</a:t>
          </a:r>
          <a:endParaRPr lang="en-US" dirty="0"/>
        </a:p>
      </dgm:t>
    </dgm:pt>
    <dgm:pt modelId="{ABD3ADBB-B048-48F7-9F78-10A5BEBD21CC}" type="parTrans" cxnId="{D6E3CA05-B8AD-41ED-8D00-96628E44C7F0}">
      <dgm:prSet/>
      <dgm:spPr/>
      <dgm:t>
        <a:bodyPr/>
        <a:lstStyle/>
        <a:p>
          <a:endParaRPr lang="en-US"/>
        </a:p>
      </dgm:t>
    </dgm:pt>
    <dgm:pt modelId="{B3626FB6-BF30-4E72-A861-DCEE7CC04288}" type="sibTrans" cxnId="{D6E3CA05-B8AD-41ED-8D00-96628E44C7F0}">
      <dgm:prSet/>
      <dgm:spPr/>
      <dgm:t>
        <a:bodyPr/>
        <a:lstStyle/>
        <a:p>
          <a:endParaRPr lang="en-US"/>
        </a:p>
      </dgm:t>
    </dgm:pt>
    <dgm:pt modelId="{D4E15A01-1145-4DEC-9035-76C916E43294}">
      <dgm:prSet/>
      <dgm:spPr/>
      <dgm:t>
        <a:bodyPr/>
        <a:lstStyle/>
        <a:p>
          <a:r>
            <a:rPr lang="en-US" dirty="0" smtClean="0"/>
            <a:t>Define the interface for the transform (the order, number and types of the parameters)</a:t>
          </a:r>
          <a:endParaRPr lang="en-US" dirty="0"/>
        </a:p>
      </dgm:t>
    </dgm:pt>
    <dgm:pt modelId="{7D956BEC-9B8D-4DEF-B671-F26E7B14A332}" type="parTrans" cxnId="{9054E6AF-19AA-48DC-B7F8-2DADB19C5B33}">
      <dgm:prSet/>
      <dgm:spPr/>
      <dgm:t>
        <a:bodyPr/>
        <a:lstStyle/>
        <a:p>
          <a:endParaRPr lang="en-US"/>
        </a:p>
      </dgm:t>
    </dgm:pt>
    <dgm:pt modelId="{2F4AD3EA-1ED8-48CF-A8D6-7C5F9E312924}" type="sibTrans" cxnId="{9054E6AF-19AA-48DC-B7F8-2DADB19C5B33}">
      <dgm:prSet/>
      <dgm:spPr/>
      <dgm:t>
        <a:bodyPr/>
        <a:lstStyle/>
        <a:p>
          <a:endParaRPr lang="en-US"/>
        </a:p>
      </dgm:t>
    </dgm:pt>
    <dgm:pt modelId="{1CF25EF6-4CFF-455D-AB0B-F5F28A747471}">
      <dgm:prSet/>
      <dgm:spPr/>
      <dgm:t>
        <a:bodyPr/>
        <a:lstStyle/>
        <a:p>
          <a:r>
            <a:rPr lang="en-US" dirty="0" smtClean="0"/>
            <a:t>Define the data structures used internally by the transform</a:t>
          </a:r>
          <a:endParaRPr lang="en-US" dirty="0"/>
        </a:p>
      </dgm:t>
    </dgm:pt>
    <dgm:pt modelId="{3C6979E1-9003-48A0-A9A7-CB9EFA87FFBD}" type="parTrans" cxnId="{7DB4314E-957A-4FFF-8358-DD7F85BE4F9A}">
      <dgm:prSet/>
      <dgm:spPr/>
      <dgm:t>
        <a:bodyPr/>
        <a:lstStyle/>
        <a:p>
          <a:endParaRPr lang="en-US"/>
        </a:p>
      </dgm:t>
    </dgm:pt>
    <dgm:pt modelId="{E2054C29-60D0-462F-8812-B496133B3F23}" type="sibTrans" cxnId="{7DB4314E-957A-4FFF-8358-DD7F85BE4F9A}">
      <dgm:prSet/>
      <dgm:spPr/>
      <dgm:t>
        <a:bodyPr/>
        <a:lstStyle/>
        <a:p>
          <a:endParaRPr lang="en-US"/>
        </a:p>
      </dgm:t>
    </dgm:pt>
    <dgm:pt modelId="{02FFDDE4-CF47-41B0-B839-FC76C48775CD}">
      <dgm:prSet/>
      <dgm:spPr/>
      <dgm:t>
        <a:bodyPr/>
        <a:lstStyle/>
        <a:p>
          <a:r>
            <a:rPr lang="en-US" dirty="0" smtClean="0"/>
            <a:t>Design the algorithm used by the transform (using a stepwise refinement approach)</a:t>
          </a:r>
          <a:endParaRPr lang="en-US" dirty="0"/>
        </a:p>
      </dgm:t>
    </dgm:pt>
    <dgm:pt modelId="{D73351DE-AA17-4400-AF17-4294594095A2}" type="parTrans" cxnId="{2EE5A30F-7D17-4B0C-B454-F654881A354C}">
      <dgm:prSet/>
      <dgm:spPr/>
      <dgm:t>
        <a:bodyPr/>
        <a:lstStyle/>
        <a:p>
          <a:endParaRPr lang="en-US"/>
        </a:p>
      </dgm:t>
    </dgm:pt>
    <dgm:pt modelId="{775C1C99-2216-476A-80FC-4D12E0FD75AE}" type="sibTrans" cxnId="{2EE5A30F-7D17-4B0C-B454-F654881A354C}">
      <dgm:prSet/>
      <dgm:spPr/>
      <dgm:t>
        <a:bodyPr/>
        <a:lstStyle/>
        <a:p>
          <a:endParaRPr lang="en-US"/>
        </a:p>
      </dgm:t>
    </dgm:pt>
    <dgm:pt modelId="{101BC240-36E1-4A35-8FDF-C022A49EE49E}" type="pres">
      <dgm:prSet presAssocID="{AA96C3C8-8032-41C3-9C12-E88BE7BDFC31}" presName="Name0" presStyleCnt="0">
        <dgm:presLayoutVars>
          <dgm:dir/>
          <dgm:animLvl val="lvl"/>
          <dgm:resizeHandles val="exact"/>
        </dgm:presLayoutVars>
      </dgm:prSet>
      <dgm:spPr/>
      <dgm:t>
        <a:bodyPr/>
        <a:lstStyle/>
        <a:p>
          <a:endParaRPr lang="en-US"/>
        </a:p>
      </dgm:t>
    </dgm:pt>
    <dgm:pt modelId="{62A6A62C-467E-4087-A7FE-3442D26B5658}" type="pres">
      <dgm:prSet presAssocID="{F94428B1-D515-41E8-9501-08283A19FFEA}" presName="linNode" presStyleCnt="0"/>
      <dgm:spPr/>
    </dgm:pt>
    <dgm:pt modelId="{4F2A21EB-1D88-4BC8-9CBE-1E4E603A8BA3}" type="pres">
      <dgm:prSet presAssocID="{F94428B1-D515-41E8-9501-08283A19FFEA}" presName="parentText" presStyleLbl="node1" presStyleIdx="0" presStyleCnt="2">
        <dgm:presLayoutVars>
          <dgm:chMax val="1"/>
          <dgm:bulletEnabled val="1"/>
        </dgm:presLayoutVars>
      </dgm:prSet>
      <dgm:spPr/>
      <dgm:t>
        <a:bodyPr/>
        <a:lstStyle/>
        <a:p>
          <a:endParaRPr lang="en-US"/>
        </a:p>
      </dgm:t>
    </dgm:pt>
    <dgm:pt modelId="{37322828-09B8-42B5-BBFA-0E30882EB076}" type="pres">
      <dgm:prSet presAssocID="{F94428B1-D515-41E8-9501-08283A19FFEA}" presName="descendantText" presStyleLbl="alignAccFollowNode1" presStyleIdx="0" presStyleCnt="2">
        <dgm:presLayoutVars>
          <dgm:bulletEnabled val="1"/>
        </dgm:presLayoutVars>
      </dgm:prSet>
      <dgm:spPr/>
      <dgm:t>
        <a:bodyPr/>
        <a:lstStyle/>
        <a:p>
          <a:endParaRPr lang="en-US"/>
        </a:p>
      </dgm:t>
    </dgm:pt>
    <dgm:pt modelId="{30D13A99-2D69-4024-B373-01F49750CA0F}" type="pres">
      <dgm:prSet presAssocID="{9EC858DF-643C-4A72-9611-CDDCDC0EF1E5}" presName="sp" presStyleCnt="0"/>
      <dgm:spPr/>
    </dgm:pt>
    <dgm:pt modelId="{2124AEF8-B7F5-4F59-AEE7-69857E9905D8}" type="pres">
      <dgm:prSet presAssocID="{22991E12-1228-4EB9-B699-2BECA9B7DB14}" presName="linNode" presStyleCnt="0"/>
      <dgm:spPr/>
    </dgm:pt>
    <dgm:pt modelId="{4C008082-49BD-4858-8538-E574CB3C3A03}" type="pres">
      <dgm:prSet presAssocID="{22991E12-1228-4EB9-B699-2BECA9B7DB14}" presName="parentText" presStyleLbl="node1" presStyleIdx="1" presStyleCnt="2">
        <dgm:presLayoutVars>
          <dgm:chMax val="1"/>
          <dgm:bulletEnabled val="1"/>
        </dgm:presLayoutVars>
      </dgm:prSet>
      <dgm:spPr/>
      <dgm:t>
        <a:bodyPr/>
        <a:lstStyle/>
        <a:p>
          <a:endParaRPr lang="en-US"/>
        </a:p>
      </dgm:t>
    </dgm:pt>
    <dgm:pt modelId="{F5CAB389-BD8A-410B-890F-EB335543FF6E}" type="pres">
      <dgm:prSet presAssocID="{22991E12-1228-4EB9-B699-2BECA9B7DB14}" presName="descendantText" presStyleLbl="alignAccFollowNode1" presStyleIdx="1" presStyleCnt="2">
        <dgm:presLayoutVars>
          <dgm:bulletEnabled val="1"/>
        </dgm:presLayoutVars>
      </dgm:prSet>
      <dgm:spPr/>
      <dgm:t>
        <a:bodyPr/>
        <a:lstStyle/>
        <a:p>
          <a:endParaRPr lang="en-US"/>
        </a:p>
      </dgm:t>
    </dgm:pt>
  </dgm:ptLst>
  <dgm:cxnLst>
    <dgm:cxn modelId="{D6E3CA05-B8AD-41ED-8D00-96628E44C7F0}" srcId="{AA96C3C8-8032-41C3-9C12-E88BE7BDFC31}" destId="{22991E12-1228-4EB9-B699-2BECA9B7DB14}" srcOrd="1" destOrd="0" parTransId="{ABD3ADBB-B048-48F7-9F78-10A5BEBD21CC}" sibTransId="{B3626FB6-BF30-4E72-A861-DCEE7CC04288}"/>
    <dgm:cxn modelId="{7DB4314E-957A-4FFF-8358-DD7F85BE4F9A}" srcId="{22991E12-1228-4EB9-B699-2BECA9B7DB14}" destId="{1CF25EF6-4CFF-455D-AB0B-F5F28A747471}" srcOrd="1" destOrd="0" parTransId="{3C6979E1-9003-48A0-A9A7-CB9EFA87FFBD}" sibTransId="{E2054C29-60D0-462F-8812-B496133B3F23}"/>
    <dgm:cxn modelId="{FE87C47C-2787-45C9-A779-3D8431A637DE}" srcId="{F94428B1-D515-41E8-9501-08283A19FFEA}" destId="{570C0D7F-3C6A-4FA3-81E5-90762A60F0F8}" srcOrd="1" destOrd="0" parTransId="{F93C68BD-BFF1-41B5-8AF3-DA57045157F3}" sibTransId="{DEA8E608-DFBD-4562-8A40-A9CCBFDAA7FF}"/>
    <dgm:cxn modelId="{A6960A1C-DA97-43A5-B8B3-4BC8CF4F7D13}" type="presOf" srcId="{4CB1A4E9-AB04-4D2D-8E99-4EB5EBC2F310}" destId="{37322828-09B8-42B5-BBFA-0E30882EB076}" srcOrd="0" destOrd="2" presId="urn:microsoft.com/office/officeart/2005/8/layout/vList5"/>
    <dgm:cxn modelId="{E429681E-CF76-49D2-A41F-1E0DC49F4E17}" type="presOf" srcId="{F94428B1-D515-41E8-9501-08283A19FFEA}" destId="{4F2A21EB-1D88-4BC8-9CBE-1E4E603A8BA3}" srcOrd="0" destOrd="0" presId="urn:microsoft.com/office/officeart/2005/8/layout/vList5"/>
    <dgm:cxn modelId="{3374718A-9EBF-4775-A07E-01F49B4858EA}" type="presOf" srcId="{0C03C187-45A6-430F-8D8D-BB1C0A07F5A4}" destId="{37322828-09B8-42B5-BBFA-0E30882EB076}" srcOrd="0" destOrd="3" presId="urn:microsoft.com/office/officeart/2005/8/layout/vList5"/>
    <dgm:cxn modelId="{09E41F5E-32B4-4E27-973E-9C22B7C8A62F}" srcId="{F94428B1-D515-41E8-9501-08283A19FFEA}" destId="{4CB1A4E9-AB04-4D2D-8E99-4EB5EBC2F310}" srcOrd="2" destOrd="0" parTransId="{9F996F35-CFC4-44EF-93A2-DF8F79EADF5F}" sibTransId="{FB2A194D-9A1E-4090-B0C0-860C344BF723}"/>
    <dgm:cxn modelId="{E0BDAEC0-5DE0-4DCC-8150-F6D9AB067C06}" type="presOf" srcId="{1CF25EF6-4CFF-455D-AB0B-F5F28A747471}" destId="{F5CAB389-BD8A-410B-890F-EB335543FF6E}" srcOrd="0" destOrd="1" presId="urn:microsoft.com/office/officeart/2005/8/layout/vList5"/>
    <dgm:cxn modelId="{ED36C5C4-6166-4C5A-A895-137FC8902192}" type="presOf" srcId="{02FFDDE4-CF47-41B0-B839-FC76C48775CD}" destId="{F5CAB389-BD8A-410B-890F-EB335543FF6E}" srcOrd="0" destOrd="2" presId="urn:microsoft.com/office/officeart/2005/8/layout/vList5"/>
    <dgm:cxn modelId="{EF99CC84-440A-41EC-A854-68BE28DDBFD7}" srcId="{AA96C3C8-8032-41C3-9C12-E88BE7BDFC31}" destId="{F94428B1-D515-41E8-9501-08283A19FFEA}" srcOrd="0" destOrd="0" parTransId="{CE9DFCCE-1A46-4B85-9C99-C5990F708AE6}" sibTransId="{9EC858DF-643C-4A72-9611-CDDCDC0EF1E5}"/>
    <dgm:cxn modelId="{B19F5D50-7259-4E19-AD7C-643856A755BB}" type="presOf" srcId="{FD062E01-7C0E-41F2-A69D-F5DE77352AFA}" destId="{37322828-09B8-42B5-BBFA-0E30882EB076}" srcOrd="0" destOrd="0" presId="urn:microsoft.com/office/officeart/2005/8/layout/vList5"/>
    <dgm:cxn modelId="{9054E6AF-19AA-48DC-B7F8-2DADB19C5B33}" srcId="{22991E12-1228-4EB9-B699-2BECA9B7DB14}" destId="{D4E15A01-1145-4DEC-9035-76C916E43294}" srcOrd="0" destOrd="0" parTransId="{7D956BEC-9B8D-4DEF-B671-F26E7B14A332}" sibTransId="{2F4AD3EA-1ED8-48CF-A8D6-7C5F9E312924}"/>
    <dgm:cxn modelId="{A04946CA-2B80-4E93-BB5D-C098BBA16494}" type="presOf" srcId="{D4E15A01-1145-4DEC-9035-76C916E43294}" destId="{F5CAB389-BD8A-410B-890F-EB335543FF6E}" srcOrd="0" destOrd="0" presId="urn:microsoft.com/office/officeart/2005/8/layout/vList5"/>
    <dgm:cxn modelId="{2EE5A30F-7D17-4B0C-B454-F654881A354C}" srcId="{22991E12-1228-4EB9-B699-2BECA9B7DB14}" destId="{02FFDDE4-CF47-41B0-B839-FC76C48775CD}" srcOrd="2" destOrd="0" parTransId="{D73351DE-AA17-4400-AF17-4294594095A2}" sibTransId="{775C1C99-2216-476A-80FC-4D12E0FD75AE}"/>
    <dgm:cxn modelId="{D5D78942-A404-4D83-8859-1790D084FE8C}" srcId="{F94428B1-D515-41E8-9501-08283A19FFEA}" destId="{FD062E01-7C0E-41F2-A69D-F5DE77352AFA}" srcOrd="0" destOrd="0" parTransId="{581D4648-88CA-497A-BA6C-81DF228726C2}" sibTransId="{7AB786A0-6578-4D20-9843-D2133B1E12C7}"/>
    <dgm:cxn modelId="{F0863815-93BD-4818-A9A5-DD3EF3692B99}" srcId="{F94428B1-D515-41E8-9501-08283A19FFEA}" destId="{0C03C187-45A6-430F-8D8D-BB1C0A07F5A4}" srcOrd="3" destOrd="0" parTransId="{EFC39A96-E199-42CD-BB2A-471F5AA93ABE}" sibTransId="{D7538D14-9A05-4148-BB9B-42647A4C2C63}"/>
    <dgm:cxn modelId="{67AB868F-7D83-4BF9-8C4E-3F5F0BD8DCE0}" type="presOf" srcId="{AA96C3C8-8032-41C3-9C12-E88BE7BDFC31}" destId="{101BC240-36E1-4A35-8FDF-C022A49EE49E}" srcOrd="0" destOrd="0" presId="urn:microsoft.com/office/officeart/2005/8/layout/vList5"/>
    <dgm:cxn modelId="{1BC04E76-B350-4188-A203-A32EA6B55E21}" type="presOf" srcId="{570C0D7F-3C6A-4FA3-81E5-90762A60F0F8}" destId="{37322828-09B8-42B5-BBFA-0E30882EB076}" srcOrd="0" destOrd="1" presId="urn:microsoft.com/office/officeart/2005/8/layout/vList5"/>
    <dgm:cxn modelId="{E8124AD3-DF79-43AA-9D36-0062D1D7C2B0}" type="presOf" srcId="{22991E12-1228-4EB9-B699-2BECA9B7DB14}" destId="{4C008082-49BD-4858-8538-E574CB3C3A03}" srcOrd="0" destOrd="0" presId="urn:microsoft.com/office/officeart/2005/8/layout/vList5"/>
    <dgm:cxn modelId="{9156D883-7205-417F-B86E-C56BE2826347}" type="presParOf" srcId="{101BC240-36E1-4A35-8FDF-C022A49EE49E}" destId="{62A6A62C-467E-4087-A7FE-3442D26B5658}" srcOrd="0" destOrd="0" presId="urn:microsoft.com/office/officeart/2005/8/layout/vList5"/>
    <dgm:cxn modelId="{1650FAF8-95E6-4CEF-98B8-5027C0F41C55}" type="presParOf" srcId="{62A6A62C-467E-4087-A7FE-3442D26B5658}" destId="{4F2A21EB-1D88-4BC8-9CBE-1E4E603A8BA3}" srcOrd="0" destOrd="0" presId="urn:microsoft.com/office/officeart/2005/8/layout/vList5"/>
    <dgm:cxn modelId="{02F41485-9909-4E00-A873-5D3201B198F5}" type="presParOf" srcId="{62A6A62C-467E-4087-A7FE-3442D26B5658}" destId="{37322828-09B8-42B5-BBFA-0E30882EB076}" srcOrd="1" destOrd="0" presId="urn:microsoft.com/office/officeart/2005/8/layout/vList5"/>
    <dgm:cxn modelId="{4A17AF85-3CCE-4366-83EA-7450DB7C84A5}" type="presParOf" srcId="{101BC240-36E1-4A35-8FDF-C022A49EE49E}" destId="{30D13A99-2D69-4024-B373-01F49750CA0F}" srcOrd="1" destOrd="0" presId="urn:microsoft.com/office/officeart/2005/8/layout/vList5"/>
    <dgm:cxn modelId="{5548D0ED-DFC9-4DAE-BA96-1FE4158A305F}" type="presParOf" srcId="{101BC240-36E1-4A35-8FDF-C022A49EE49E}" destId="{2124AEF8-B7F5-4F59-AEE7-69857E9905D8}" srcOrd="2" destOrd="0" presId="urn:microsoft.com/office/officeart/2005/8/layout/vList5"/>
    <dgm:cxn modelId="{8E5E89EA-B331-4693-B093-2D0EA0A5A969}" type="presParOf" srcId="{2124AEF8-B7F5-4F59-AEE7-69857E9905D8}" destId="{4C008082-49BD-4858-8538-E574CB3C3A03}" srcOrd="0" destOrd="0" presId="urn:microsoft.com/office/officeart/2005/8/layout/vList5"/>
    <dgm:cxn modelId="{74FDD114-E384-48B5-939A-1F15F4FC4169}" type="presParOf" srcId="{2124AEF8-B7F5-4F59-AEE7-69857E9905D8}" destId="{F5CAB389-BD8A-410B-890F-EB335543FF6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96C3C8-8032-41C3-9C12-E88BE7BDFC31}"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US"/>
        </a:p>
      </dgm:t>
    </dgm:pt>
    <dgm:pt modelId="{3865239A-D7D4-4CC8-ACE4-2FDA0EA76814}">
      <dgm:prSet/>
      <dgm:spPr/>
      <dgm:t>
        <a:bodyPr/>
        <a:lstStyle/>
        <a:p>
          <a:r>
            <a:rPr lang="en-US" dirty="0" smtClean="0"/>
            <a:t>Emphasis is placed on building systems from existing components </a:t>
          </a:r>
          <a:r>
            <a:rPr lang="en-US" dirty="0" err="1" smtClean="0"/>
            <a:t>maintianed</a:t>
          </a:r>
          <a:r>
            <a:rPr lang="en-US" dirty="0" smtClean="0"/>
            <a:t> in a library rather than creating each component from scratch</a:t>
          </a:r>
          <a:endParaRPr lang="en-US" dirty="0"/>
        </a:p>
      </dgm:t>
    </dgm:pt>
    <dgm:pt modelId="{3383C61A-5988-4EF2-85CF-E2193E799244}" type="parTrans" cxnId="{2128690C-393C-4D45-9405-8A26424C66F8}">
      <dgm:prSet/>
      <dgm:spPr/>
      <dgm:t>
        <a:bodyPr/>
        <a:lstStyle/>
        <a:p>
          <a:endParaRPr lang="en-US"/>
        </a:p>
      </dgm:t>
    </dgm:pt>
    <dgm:pt modelId="{1779106C-2A2E-4B9F-A7A6-529629643312}" type="sibTrans" cxnId="{2128690C-393C-4D45-9405-8A26424C66F8}">
      <dgm:prSet/>
      <dgm:spPr/>
      <dgm:t>
        <a:bodyPr/>
        <a:lstStyle/>
        <a:p>
          <a:endParaRPr lang="en-US"/>
        </a:p>
      </dgm:t>
    </dgm:pt>
    <dgm:pt modelId="{10A5875F-BE61-4765-92F0-CBF55F555EAE}">
      <dgm:prSet/>
      <dgm:spPr/>
      <dgm:t>
        <a:bodyPr/>
        <a:lstStyle/>
        <a:p>
          <a:r>
            <a:rPr lang="en-US" dirty="0" smtClean="0"/>
            <a:t>As the software architecture is formulated, components are selected from the library and used to populate the </a:t>
          </a:r>
          <a:r>
            <a:rPr lang="en-US" dirty="0" err="1" smtClean="0"/>
            <a:t>architectur</a:t>
          </a:r>
          <a:endParaRPr lang="en-US" dirty="0"/>
        </a:p>
      </dgm:t>
    </dgm:pt>
    <dgm:pt modelId="{7E64F2C5-4631-47BA-954C-D5818B10EE60}" type="parTrans" cxnId="{E50E312C-693F-4246-9428-1836214B6225}">
      <dgm:prSet/>
      <dgm:spPr/>
    </dgm:pt>
    <dgm:pt modelId="{97BC9CA9-887D-419A-96A3-274FD3CF55AB}" type="sibTrans" cxnId="{E50E312C-693F-4246-9428-1836214B6225}">
      <dgm:prSet/>
      <dgm:spPr/>
    </dgm:pt>
    <dgm:pt modelId="{A83B8644-ECCF-47DF-8298-4709C2B55A82}">
      <dgm:prSet/>
      <dgm:spPr/>
      <dgm:t>
        <a:bodyPr/>
        <a:lstStyle/>
        <a:p>
          <a:r>
            <a:rPr lang="en-US" dirty="0" smtClean="0"/>
            <a:t>Because the components in the library have been created with reuse in mind, each contains the following</a:t>
          </a:r>
          <a:endParaRPr lang="en-US" dirty="0"/>
        </a:p>
      </dgm:t>
    </dgm:pt>
    <dgm:pt modelId="{53912DA4-3AC5-4FDB-AEB6-BDCD9B1DA0D0}" type="parTrans" cxnId="{2BA4F390-1207-47D3-8BBB-48D8E33D11AD}">
      <dgm:prSet/>
      <dgm:spPr/>
    </dgm:pt>
    <dgm:pt modelId="{03696550-004B-4A8F-8252-71CDEAEC8A0C}" type="sibTrans" cxnId="{2BA4F390-1207-47D3-8BBB-48D8E33D11AD}">
      <dgm:prSet/>
      <dgm:spPr/>
    </dgm:pt>
    <dgm:pt modelId="{1D6C05EE-561E-4BF5-B58E-237C96EE98B9}">
      <dgm:prSet/>
      <dgm:spPr/>
      <dgm:t>
        <a:bodyPr/>
        <a:lstStyle/>
        <a:p>
          <a:r>
            <a:rPr lang="en-US" dirty="0" smtClean="0"/>
            <a:t>A complete description of their interface</a:t>
          </a:r>
          <a:endParaRPr lang="en-US" dirty="0"/>
        </a:p>
      </dgm:t>
    </dgm:pt>
    <dgm:pt modelId="{42DAD3B2-80E9-4B41-A7C8-D30F9FE15DBD}" type="parTrans" cxnId="{8904F873-8EA4-4D41-BDB6-89FDFD97B946}">
      <dgm:prSet/>
      <dgm:spPr/>
    </dgm:pt>
    <dgm:pt modelId="{D3672620-F9EA-4E2C-B0F5-0AB9FBB03634}" type="sibTrans" cxnId="{8904F873-8EA4-4D41-BDB6-89FDFD97B946}">
      <dgm:prSet/>
      <dgm:spPr/>
    </dgm:pt>
    <dgm:pt modelId="{3B26C0CD-52CA-4CFA-9EAF-2974B1C5D8B8}">
      <dgm:prSet/>
      <dgm:spPr/>
      <dgm:t>
        <a:bodyPr/>
        <a:lstStyle/>
        <a:p>
          <a:r>
            <a:rPr lang="en-US" dirty="0" smtClean="0"/>
            <a:t>The functions they perform</a:t>
          </a:r>
          <a:endParaRPr lang="en-US" dirty="0"/>
        </a:p>
      </dgm:t>
    </dgm:pt>
    <dgm:pt modelId="{900397C9-849F-43BF-ABB1-D60E7672ED94}" type="parTrans" cxnId="{BE5356F5-EE6D-46D9-B3A7-17C40A802068}">
      <dgm:prSet/>
      <dgm:spPr/>
    </dgm:pt>
    <dgm:pt modelId="{999CA275-DE65-4551-AADE-8DC8B6BDFC31}" type="sibTrans" cxnId="{BE5356F5-EE6D-46D9-B3A7-17C40A802068}">
      <dgm:prSet/>
      <dgm:spPr/>
    </dgm:pt>
    <dgm:pt modelId="{088717B9-BFBF-4627-B7A3-1095AAA72BC2}">
      <dgm:prSet/>
      <dgm:spPr/>
      <dgm:t>
        <a:bodyPr/>
        <a:lstStyle/>
        <a:p>
          <a:r>
            <a:rPr lang="en-US" dirty="0" smtClean="0"/>
            <a:t>The communication and collaboration they require</a:t>
          </a:r>
          <a:endParaRPr lang="en-US" dirty="0"/>
        </a:p>
      </dgm:t>
    </dgm:pt>
    <dgm:pt modelId="{40F5AD7E-94C1-42B9-84F6-C1D609A5078E}" type="parTrans" cxnId="{D44E0EE3-F9B0-490E-BC5E-CD9711CC0E41}">
      <dgm:prSet/>
      <dgm:spPr/>
    </dgm:pt>
    <dgm:pt modelId="{36D92F26-B69A-4C7D-9AF1-CA763B1A93DC}" type="sibTrans" cxnId="{D44E0EE3-F9B0-490E-BC5E-CD9711CC0E41}">
      <dgm:prSet/>
      <dgm:spPr/>
    </dgm:pt>
    <dgm:pt modelId="{BB2CDF9F-1884-4EA9-8A0F-354F6B094D11}" type="pres">
      <dgm:prSet presAssocID="{AA96C3C8-8032-41C3-9C12-E88BE7BDFC31}" presName="Name0" presStyleCnt="0">
        <dgm:presLayoutVars>
          <dgm:dir/>
          <dgm:resizeHandles val="exact"/>
        </dgm:presLayoutVars>
      </dgm:prSet>
      <dgm:spPr/>
      <dgm:t>
        <a:bodyPr/>
        <a:lstStyle/>
        <a:p>
          <a:endParaRPr lang="en-US"/>
        </a:p>
      </dgm:t>
    </dgm:pt>
    <dgm:pt modelId="{7FFC24E9-BBA3-4854-83BE-498E1A421E8F}" type="pres">
      <dgm:prSet presAssocID="{3865239A-D7D4-4CC8-ACE4-2FDA0EA76814}" presName="node" presStyleLbl="node1" presStyleIdx="0" presStyleCnt="3">
        <dgm:presLayoutVars>
          <dgm:bulletEnabled val="1"/>
        </dgm:presLayoutVars>
      </dgm:prSet>
      <dgm:spPr/>
      <dgm:t>
        <a:bodyPr/>
        <a:lstStyle/>
        <a:p>
          <a:endParaRPr lang="en-US"/>
        </a:p>
      </dgm:t>
    </dgm:pt>
    <dgm:pt modelId="{756C2E41-59B6-422D-8FF5-088B391D1264}" type="pres">
      <dgm:prSet presAssocID="{1779106C-2A2E-4B9F-A7A6-529629643312}" presName="sibTrans" presStyleCnt="0"/>
      <dgm:spPr/>
    </dgm:pt>
    <dgm:pt modelId="{92D8C3DF-4092-4678-A8B1-1FB6B78516B9}" type="pres">
      <dgm:prSet presAssocID="{10A5875F-BE61-4765-92F0-CBF55F555EAE}" presName="node" presStyleLbl="node1" presStyleIdx="1" presStyleCnt="3">
        <dgm:presLayoutVars>
          <dgm:bulletEnabled val="1"/>
        </dgm:presLayoutVars>
      </dgm:prSet>
      <dgm:spPr/>
      <dgm:t>
        <a:bodyPr/>
        <a:lstStyle/>
        <a:p>
          <a:endParaRPr lang="en-US"/>
        </a:p>
      </dgm:t>
    </dgm:pt>
    <dgm:pt modelId="{4F1407C9-1655-4A31-837B-B38376098828}" type="pres">
      <dgm:prSet presAssocID="{97BC9CA9-887D-419A-96A3-274FD3CF55AB}" presName="sibTrans" presStyleCnt="0"/>
      <dgm:spPr/>
    </dgm:pt>
    <dgm:pt modelId="{DCA314BE-8457-4085-BE1A-B47A0973D585}" type="pres">
      <dgm:prSet presAssocID="{A83B8644-ECCF-47DF-8298-4709C2B55A82}" presName="node" presStyleLbl="node1" presStyleIdx="2" presStyleCnt="3">
        <dgm:presLayoutVars>
          <dgm:bulletEnabled val="1"/>
        </dgm:presLayoutVars>
      </dgm:prSet>
      <dgm:spPr/>
      <dgm:t>
        <a:bodyPr/>
        <a:lstStyle/>
        <a:p>
          <a:endParaRPr lang="en-US"/>
        </a:p>
      </dgm:t>
    </dgm:pt>
  </dgm:ptLst>
  <dgm:cxnLst>
    <dgm:cxn modelId="{8904F873-8EA4-4D41-BDB6-89FDFD97B946}" srcId="{A83B8644-ECCF-47DF-8298-4709C2B55A82}" destId="{1D6C05EE-561E-4BF5-B58E-237C96EE98B9}" srcOrd="0" destOrd="0" parTransId="{42DAD3B2-80E9-4B41-A7C8-D30F9FE15DBD}" sibTransId="{D3672620-F9EA-4E2C-B0F5-0AB9FBB03634}"/>
    <dgm:cxn modelId="{212BD584-A559-4E44-AEA8-CC450CFA84DD}" type="presOf" srcId="{3B26C0CD-52CA-4CFA-9EAF-2974B1C5D8B8}" destId="{DCA314BE-8457-4085-BE1A-B47A0973D585}" srcOrd="0" destOrd="2" presId="urn:microsoft.com/office/officeart/2005/8/layout/hList6"/>
    <dgm:cxn modelId="{BE5356F5-EE6D-46D9-B3A7-17C40A802068}" srcId="{A83B8644-ECCF-47DF-8298-4709C2B55A82}" destId="{3B26C0CD-52CA-4CFA-9EAF-2974B1C5D8B8}" srcOrd="1" destOrd="0" parTransId="{900397C9-849F-43BF-ABB1-D60E7672ED94}" sibTransId="{999CA275-DE65-4551-AADE-8DC8B6BDFC31}"/>
    <dgm:cxn modelId="{BD9AA4EF-9995-4719-B534-E27647775ED4}" type="presOf" srcId="{1D6C05EE-561E-4BF5-B58E-237C96EE98B9}" destId="{DCA314BE-8457-4085-BE1A-B47A0973D585}" srcOrd="0" destOrd="1" presId="urn:microsoft.com/office/officeart/2005/8/layout/hList6"/>
    <dgm:cxn modelId="{B5682B06-C119-4D05-B3EB-07C34C60FBD5}" type="presOf" srcId="{10A5875F-BE61-4765-92F0-CBF55F555EAE}" destId="{92D8C3DF-4092-4678-A8B1-1FB6B78516B9}" srcOrd="0" destOrd="0" presId="urn:microsoft.com/office/officeart/2005/8/layout/hList6"/>
    <dgm:cxn modelId="{217DCE64-82B5-40F9-8EC9-C9804D3AE128}" type="presOf" srcId="{AA96C3C8-8032-41C3-9C12-E88BE7BDFC31}" destId="{BB2CDF9F-1884-4EA9-8A0F-354F6B094D11}" srcOrd="0" destOrd="0" presId="urn:microsoft.com/office/officeart/2005/8/layout/hList6"/>
    <dgm:cxn modelId="{2BA4F390-1207-47D3-8BBB-48D8E33D11AD}" srcId="{AA96C3C8-8032-41C3-9C12-E88BE7BDFC31}" destId="{A83B8644-ECCF-47DF-8298-4709C2B55A82}" srcOrd="2" destOrd="0" parTransId="{53912DA4-3AC5-4FDB-AEB6-BDCD9B1DA0D0}" sibTransId="{03696550-004B-4A8F-8252-71CDEAEC8A0C}"/>
    <dgm:cxn modelId="{2E2E2FD2-6D42-4CE6-8736-00DFA6518635}" type="presOf" srcId="{A83B8644-ECCF-47DF-8298-4709C2B55A82}" destId="{DCA314BE-8457-4085-BE1A-B47A0973D585}" srcOrd="0" destOrd="0" presId="urn:microsoft.com/office/officeart/2005/8/layout/hList6"/>
    <dgm:cxn modelId="{E50E312C-693F-4246-9428-1836214B6225}" srcId="{AA96C3C8-8032-41C3-9C12-E88BE7BDFC31}" destId="{10A5875F-BE61-4765-92F0-CBF55F555EAE}" srcOrd="1" destOrd="0" parTransId="{7E64F2C5-4631-47BA-954C-D5818B10EE60}" sibTransId="{97BC9CA9-887D-419A-96A3-274FD3CF55AB}"/>
    <dgm:cxn modelId="{D44E0EE3-F9B0-490E-BC5E-CD9711CC0E41}" srcId="{A83B8644-ECCF-47DF-8298-4709C2B55A82}" destId="{088717B9-BFBF-4627-B7A3-1095AAA72BC2}" srcOrd="2" destOrd="0" parTransId="{40F5AD7E-94C1-42B9-84F6-C1D609A5078E}" sibTransId="{36D92F26-B69A-4C7D-9AF1-CA763B1A93DC}"/>
    <dgm:cxn modelId="{567ACB98-A960-4569-8430-CE95F09D0B2D}" type="presOf" srcId="{3865239A-D7D4-4CC8-ACE4-2FDA0EA76814}" destId="{7FFC24E9-BBA3-4854-83BE-498E1A421E8F}" srcOrd="0" destOrd="0" presId="urn:microsoft.com/office/officeart/2005/8/layout/hList6"/>
    <dgm:cxn modelId="{BF4A7B2F-331A-42C1-BBCC-5ACDBB457972}" type="presOf" srcId="{088717B9-BFBF-4627-B7A3-1095AAA72BC2}" destId="{DCA314BE-8457-4085-BE1A-B47A0973D585}" srcOrd="0" destOrd="3" presId="urn:microsoft.com/office/officeart/2005/8/layout/hList6"/>
    <dgm:cxn modelId="{2128690C-393C-4D45-9405-8A26424C66F8}" srcId="{AA96C3C8-8032-41C3-9C12-E88BE7BDFC31}" destId="{3865239A-D7D4-4CC8-ACE4-2FDA0EA76814}" srcOrd="0" destOrd="0" parTransId="{3383C61A-5988-4EF2-85CF-E2193E799244}" sibTransId="{1779106C-2A2E-4B9F-A7A6-529629643312}"/>
    <dgm:cxn modelId="{14ACA133-44ED-4006-AACD-EBEB2B12DBF8}" type="presParOf" srcId="{BB2CDF9F-1884-4EA9-8A0F-354F6B094D11}" destId="{7FFC24E9-BBA3-4854-83BE-498E1A421E8F}" srcOrd="0" destOrd="0" presId="urn:microsoft.com/office/officeart/2005/8/layout/hList6"/>
    <dgm:cxn modelId="{48EE1D01-42A0-4948-BD26-10F28D7F5D22}" type="presParOf" srcId="{BB2CDF9F-1884-4EA9-8A0F-354F6B094D11}" destId="{756C2E41-59B6-422D-8FF5-088B391D1264}" srcOrd="1" destOrd="0" presId="urn:microsoft.com/office/officeart/2005/8/layout/hList6"/>
    <dgm:cxn modelId="{5CF1429A-B20A-49CE-828C-60B7557ACF1D}" type="presParOf" srcId="{BB2CDF9F-1884-4EA9-8A0F-354F6B094D11}" destId="{92D8C3DF-4092-4678-A8B1-1FB6B78516B9}" srcOrd="2" destOrd="0" presId="urn:microsoft.com/office/officeart/2005/8/layout/hList6"/>
    <dgm:cxn modelId="{1CEC825D-BEE3-4B35-88F2-EC444B2BA914}" type="presParOf" srcId="{BB2CDF9F-1884-4EA9-8A0F-354F6B094D11}" destId="{4F1407C9-1655-4A31-837B-B38376098828}" srcOrd="3" destOrd="0" presId="urn:microsoft.com/office/officeart/2005/8/layout/hList6"/>
    <dgm:cxn modelId="{2F4EBF05-6C96-431A-9E4F-0503110C17C6}" type="presParOf" srcId="{BB2CDF9F-1884-4EA9-8A0F-354F6B094D11}" destId="{DCA314BE-8457-4085-BE1A-B47A0973D585}"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96C3C8-8032-41C3-9C12-E88BE7BDFC31}"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US"/>
        </a:p>
      </dgm:t>
    </dgm:pt>
    <dgm:pt modelId="{BB2CDF9F-1884-4EA9-8A0F-354F6B094D11}" type="pres">
      <dgm:prSet presAssocID="{AA96C3C8-8032-41C3-9C12-E88BE7BDFC31}" presName="Name0" presStyleCnt="0">
        <dgm:presLayoutVars>
          <dgm:dir/>
          <dgm:resizeHandles val="exact"/>
        </dgm:presLayoutVars>
      </dgm:prSet>
      <dgm:spPr/>
      <dgm:t>
        <a:bodyPr/>
        <a:lstStyle/>
        <a:p>
          <a:endParaRPr lang="en-US"/>
        </a:p>
      </dgm:t>
    </dgm:pt>
  </dgm:ptLst>
  <dgm:cxnLst>
    <dgm:cxn modelId="{76AE9B71-8BFD-445E-891D-BCC4A1614239}" type="presOf" srcId="{AA96C3C8-8032-41C3-9C12-E88BE7BDFC31}" destId="{BB2CDF9F-1884-4EA9-8A0F-354F6B094D11}"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96C3C8-8032-41C3-9C12-E88BE7BDFC3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60EA41C-D678-428B-AD22-13ACB7082093}">
      <dgm:prSet phldrT="[Text]"/>
      <dgm:spPr/>
      <dgm:t>
        <a:bodyPr/>
        <a:lstStyle/>
        <a:p>
          <a:r>
            <a:rPr lang="en-US" dirty="0" smtClean="0"/>
            <a:t>Open-closed principle</a:t>
          </a:r>
          <a:endParaRPr lang="en-US" dirty="0"/>
        </a:p>
      </dgm:t>
    </dgm:pt>
    <dgm:pt modelId="{CD6BA9FF-ED8D-459E-A807-CEA15822439D}" type="parTrans" cxnId="{F7212AD3-C766-4860-A860-8D7308D53427}">
      <dgm:prSet/>
      <dgm:spPr/>
      <dgm:t>
        <a:bodyPr/>
        <a:lstStyle/>
        <a:p>
          <a:endParaRPr lang="en-US"/>
        </a:p>
      </dgm:t>
    </dgm:pt>
    <dgm:pt modelId="{1D0FB348-34D8-45DA-823C-F44E1FC4CC89}" type="sibTrans" cxnId="{F7212AD3-C766-4860-A860-8D7308D53427}">
      <dgm:prSet/>
      <dgm:spPr/>
      <dgm:t>
        <a:bodyPr/>
        <a:lstStyle/>
        <a:p>
          <a:endParaRPr lang="en-US"/>
        </a:p>
      </dgm:t>
    </dgm:pt>
    <dgm:pt modelId="{2ADDFB3F-1873-4D2B-BE62-D8E089F122A0}">
      <dgm:prSet phldrT="[Text]"/>
      <dgm:spPr/>
      <dgm:t>
        <a:bodyPr/>
        <a:lstStyle/>
        <a:p>
          <a:r>
            <a:rPr lang="en-US" dirty="0" smtClean="0"/>
            <a:t>A module or component should be open for extension but closed for modification</a:t>
          </a:r>
          <a:endParaRPr lang="en-US" dirty="0"/>
        </a:p>
      </dgm:t>
    </dgm:pt>
    <dgm:pt modelId="{C013E15F-8462-45A0-B6C9-1D61A6B7DBD1}" type="parTrans" cxnId="{0EE2AD87-9321-40D9-ABB3-07FC125F22D8}">
      <dgm:prSet/>
      <dgm:spPr/>
      <dgm:t>
        <a:bodyPr/>
        <a:lstStyle/>
        <a:p>
          <a:endParaRPr lang="en-US"/>
        </a:p>
      </dgm:t>
    </dgm:pt>
    <dgm:pt modelId="{9D2A88A6-7729-412E-AEB2-9C6458B98432}" type="sibTrans" cxnId="{0EE2AD87-9321-40D9-ABB3-07FC125F22D8}">
      <dgm:prSet/>
      <dgm:spPr/>
      <dgm:t>
        <a:bodyPr/>
        <a:lstStyle/>
        <a:p>
          <a:endParaRPr lang="en-US"/>
        </a:p>
      </dgm:t>
    </dgm:pt>
    <dgm:pt modelId="{0BA6840A-FDC2-46DD-A1F0-62E6F73EFB15}">
      <dgm:prSet phldrT="[Text]"/>
      <dgm:spPr/>
      <dgm:t>
        <a:bodyPr/>
        <a:lstStyle/>
        <a:p>
          <a:r>
            <a:rPr lang="en-US" dirty="0" smtClean="0"/>
            <a:t>The designer should specify the component in a way that allows it to be extended without the need to make internal code or design modifications to the existing parts of the component</a:t>
          </a:r>
          <a:endParaRPr lang="en-US" dirty="0"/>
        </a:p>
      </dgm:t>
    </dgm:pt>
    <dgm:pt modelId="{29D08CC1-338D-4BE8-99E7-27BF836ED8DA}" type="parTrans" cxnId="{D1D66397-8E24-4BC1-91C9-16825D6CD3AF}">
      <dgm:prSet/>
      <dgm:spPr/>
      <dgm:t>
        <a:bodyPr/>
        <a:lstStyle/>
        <a:p>
          <a:endParaRPr lang="en-US"/>
        </a:p>
      </dgm:t>
    </dgm:pt>
    <dgm:pt modelId="{BAFC2260-F37A-4063-9EF0-E52A0DCB9F74}" type="sibTrans" cxnId="{D1D66397-8E24-4BC1-91C9-16825D6CD3AF}">
      <dgm:prSet/>
      <dgm:spPr/>
      <dgm:t>
        <a:bodyPr/>
        <a:lstStyle/>
        <a:p>
          <a:endParaRPr lang="en-US"/>
        </a:p>
      </dgm:t>
    </dgm:pt>
    <dgm:pt modelId="{382816B6-D318-43CA-9F1D-417F891A74FC}">
      <dgm:prSet phldrT="[Text]"/>
      <dgm:spPr/>
      <dgm:t>
        <a:bodyPr/>
        <a:lstStyle/>
        <a:p>
          <a:r>
            <a:rPr lang="en-US" dirty="0" err="1" smtClean="0"/>
            <a:t>Liskov</a:t>
          </a:r>
          <a:r>
            <a:rPr lang="en-US" dirty="0" smtClean="0"/>
            <a:t> substitution principle</a:t>
          </a:r>
          <a:endParaRPr lang="en-US" dirty="0"/>
        </a:p>
      </dgm:t>
    </dgm:pt>
    <dgm:pt modelId="{6C1E7D91-C9DE-4D08-B8DF-BD3FE7940121}" type="parTrans" cxnId="{E1B0EB01-1AF9-47DD-BA81-E667EF5B46C0}">
      <dgm:prSet/>
      <dgm:spPr/>
      <dgm:t>
        <a:bodyPr/>
        <a:lstStyle/>
        <a:p>
          <a:endParaRPr lang="en-US"/>
        </a:p>
      </dgm:t>
    </dgm:pt>
    <dgm:pt modelId="{0529FD44-06BE-40AE-8983-D5D40A79943A}" type="sibTrans" cxnId="{E1B0EB01-1AF9-47DD-BA81-E667EF5B46C0}">
      <dgm:prSet/>
      <dgm:spPr/>
      <dgm:t>
        <a:bodyPr/>
        <a:lstStyle/>
        <a:p>
          <a:endParaRPr lang="en-US"/>
        </a:p>
      </dgm:t>
    </dgm:pt>
    <dgm:pt modelId="{AE0B86D0-7CFC-4DF7-8A06-B82365D90506}">
      <dgm:prSet phldrT="[Text]"/>
      <dgm:spPr/>
      <dgm:t>
        <a:bodyPr/>
        <a:lstStyle/>
        <a:p>
          <a:r>
            <a:rPr lang="en-US" dirty="0" smtClean="0"/>
            <a:t>Sub-classes should be substitutable for their base classes</a:t>
          </a:r>
          <a:endParaRPr lang="en-US" dirty="0"/>
        </a:p>
      </dgm:t>
    </dgm:pt>
    <dgm:pt modelId="{B0345524-DCCC-43E3-BABB-C5F245E630DB}" type="parTrans" cxnId="{6B5F9883-6C26-47AF-8445-359168CCD3F5}">
      <dgm:prSet/>
      <dgm:spPr/>
      <dgm:t>
        <a:bodyPr/>
        <a:lstStyle/>
        <a:p>
          <a:endParaRPr lang="en-US"/>
        </a:p>
      </dgm:t>
    </dgm:pt>
    <dgm:pt modelId="{37AAC0FC-5A3A-43EC-B0C4-A4D830AB13DB}" type="sibTrans" cxnId="{6B5F9883-6C26-47AF-8445-359168CCD3F5}">
      <dgm:prSet/>
      <dgm:spPr/>
      <dgm:t>
        <a:bodyPr/>
        <a:lstStyle/>
        <a:p>
          <a:endParaRPr lang="en-US"/>
        </a:p>
      </dgm:t>
    </dgm:pt>
    <dgm:pt modelId="{7BFA3949-CA8C-4D12-8D04-1C6A1A322416}">
      <dgm:prSet phldrT="[Text]"/>
      <dgm:spPr/>
      <dgm:t>
        <a:bodyPr/>
        <a:lstStyle/>
        <a:p>
          <a:r>
            <a:rPr lang="en-US" dirty="0" smtClean="0"/>
            <a:t>A component that uses a base class should continue to function properly if a subclass of the base class is passed to the component instead</a:t>
          </a:r>
          <a:endParaRPr lang="en-US" dirty="0"/>
        </a:p>
      </dgm:t>
    </dgm:pt>
    <dgm:pt modelId="{89078771-BF77-48C6-848E-1556C10A1D04}" type="parTrans" cxnId="{65AD531F-C7A3-4B1D-BFD9-73C4AF2467CB}">
      <dgm:prSet/>
      <dgm:spPr/>
      <dgm:t>
        <a:bodyPr/>
        <a:lstStyle/>
        <a:p>
          <a:endParaRPr lang="en-US"/>
        </a:p>
      </dgm:t>
    </dgm:pt>
    <dgm:pt modelId="{C6BF6A49-039B-4F7C-9E4E-A0836F901CE3}" type="sibTrans" cxnId="{65AD531F-C7A3-4B1D-BFD9-73C4AF2467CB}">
      <dgm:prSet/>
      <dgm:spPr/>
      <dgm:t>
        <a:bodyPr/>
        <a:lstStyle/>
        <a:p>
          <a:endParaRPr lang="en-US"/>
        </a:p>
      </dgm:t>
    </dgm:pt>
    <dgm:pt modelId="{E43A4389-A51B-4E74-87FE-8C1E8CC3F7DE}">
      <dgm:prSet phldrT="[Text]"/>
      <dgm:spPr/>
      <dgm:t>
        <a:bodyPr/>
        <a:lstStyle/>
        <a:p>
          <a:r>
            <a:rPr lang="en-US" dirty="0" smtClean="0"/>
            <a:t>Dependency inversion principle</a:t>
          </a:r>
          <a:endParaRPr lang="en-US" dirty="0"/>
        </a:p>
      </dgm:t>
    </dgm:pt>
    <dgm:pt modelId="{867E6BBA-2922-43D6-87BE-64CB5B4B1A7D}" type="parTrans" cxnId="{CE3BF3D5-F126-494C-AD22-1B2FB5E81A91}">
      <dgm:prSet/>
      <dgm:spPr/>
      <dgm:t>
        <a:bodyPr/>
        <a:lstStyle/>
        <a:p>
          <a:endParaRPr lang="en-US"/>
        </a:p>
      </dgm:t>
    </dgm:pt>
    <dgm:pt modelId="{A0F17386-3FA4-4A56-AFF6-05EC98D5F7E4}" type="sibTrans" cxnId="{CE3BF3D5-F126-494C-AD22-1B2FB5E81A91}">
      <dgm:prSet/>
      <dgm:spPr/>
      <dgm:t>
        <a:bodyPr/>
        <a:lstStyle/>
        <a:p>
          <a:endParaRPr lang="en-US"/>
        </a:p>
      </dgm:t>
    </dgm:pt>
    <dgm:pt modelId="{3ECB4B7D-8CF8-46E0-A3CE-F0C23AC62C6E}">
      <dgm:prSet phldrT="[Text]"/>
      <dgm:spPr/>
      <dgm:t>
        <a:bodyPr/>
        <a:lstStyle/>
        <a:p>
          <a:r>
            <a:rPr lang="en-US" dirty="0" smtClean="0"/>
            <a:t>Depend on abstractions , do not depend on concretions</a:t>
          </a:r>
          <a:endParaRPr lang="en-US" dirty="0"/>
        </a:p>
      </dgm:t>
    </dgm:pt>
    <dgm:pt modelId="{7F734D80-7EFA-4606-8ED9-88B00380626A}" type="parTrans" cxnId="{70E44830-961B-40C0-B268-D98497F4D783}">
      <dgm:prSet/>
      <dgm:spPr/>
      <dgm:t>
        <a:bodyPr/>
        <a:lstStyle/>
        <a:p>
          <a:endParaRPr lang="en-US"/>
        </a:p>
      </dgm:t>
    </dgm:pt>
    <dgm:pt modelId="{E2D73E65-4DD2-407C-8C34-0BD230099B56}" type="sibTrans" cxnId="{70E44830-961B-40C0-B268-D98497F4D783}">
      <dgm:prSet/>
      <dgm:spPr/>
      <dgm:t>
        <a:bodyPr/>
        <a:lstStyle/>
        <a:p>
          <a:endParaRPr lang="en-US"/>
        </a:p>
      </dgm:t>
    </dgm:pt>
    <dgm:pt modelId="{CA2751BF-E71B-4E3B-8F2A-56576BE971B8}">
      <dgm:prSet phldrT="[Text]"/>
      <dgm:spPr/>
      <dgm:t>
        <a:bodyPr/>
        <a:lstStyle/>
        <a:p>
          <a:r>
            <a:rPr lang="en-US" dirty="0" smtClean="0"/>
            <a:t>The more a component depends on other concrete components (rather than on the interfaces) the more difficult it will be to extend </a:t>
          </a:r>
          <a:endParaRPr lang="en-US" dirty="0"/>
        </a:p>
      </dgm:t>
    </dgm:pt>
    <dgm:pt modelId="{95CE28ED-B4FC-42F6-A330-22016CF9C2B3}" type="parTrans" cxnId="{DE9D1271-1D6C-4D4E-A385-76F0FED79B6E}">
      <dgm:prSet/>
      <dgm:spPr/>
      <dgm:t>
        <a:bodyPr/>
        <a:lstStyle/>
        <a:p>
          <a:endParaRPr lang="en-US"/>
        </a:p>
      </dgm:t>
    </dgm:pt>
    <dgm:pt modelId="{2C91163B-5F5A-43F3-A1E8-74AC85259F70}" type="sibTrans" cxnId="{DE9D1271-1D6C-4D4E-A385-76F0FED79B6E}">
      <dgm:prSet/>
      <dgm:spPr/>
      <dgm:t>
        <a:bodyPr/>
        <a:lstStyle/>
        <a:p>
          <a:endParaRPr lang="en-US"/>
        </a:p>
      </dgm:t>
    </dgm:pt>
    <dgm:pt modelId="{AAA6C755-10BE-4A7D-B4DA-9686E1AA09D3}">
      <dgm:prSet phldrT="[Text]"/>
      <dgm:spPr/>
      <dgm:t>
        <a:bodyPr/>
        <a:lstStyle/>
        <a:p>
          <a:r>
            <a:rPr lang="en-US" dirty="0" smtClean="0"/>
            <a:t>Interface segregation principle</a:t>
          </a:r>
          <a:endParaRPr lang="en-US" dirty="0"/>
        </a:p>
      </dgm:t>
    </dgm:pt>
    <dgm:pt modelId="{24D2414E-61AD-4309-9FEE-69E087B5855F}" type="parTrans" cxnId="{40EC5261-422B-4C32-80ED-B52C09CA3FE2}">
      <dgm:prSet/>
      <dgm:spPr/>
    </dgm:pt>
    <dgm:pt modelId="{1BF1D5AF-0055-427D-AFA6-DD71A36726A7}" type="sibTrans" cxnId="{40EC5261-422B-4C32-80ED-B52C09CA3FE2}">
      <dgm:prSet/>
      <dgm:spPr/>
    </dgm:pt>
    <dgm:pt modelId="{7C3D7D69-002C-4BB8-BC8C-F329EEDF42DF}">
      <dgm:prSet phldrT="[Text]"/>
      <dgm:spPr/>
      <dgm:t>
        <a:bodyPr/>
        <a:lstStyle/>
        <a:p>
          <a:r>
            <a:rPr lang="en-US" dirty="0" smtClean="0"/>
            <a:t>Many client specific interfaces are better than one general purpose interface</a:t>
          </a:r>
          <a:endParaRPr lang="en-US" dirty="0"/>
        </a:p>
      </dgm:t>
    </dgm:pt>
    <dgm:pt modelId="{4892B481-0BD4-42BC-A48C-C3EA12739D52}" type="parTrans" cxnId="{F668BD34-09D2-405D-BB9C-66D66396F9CE}">
      <dgm:prSet/>
      <dgm:spPr/>
    </dgm:pt>
    <dgm:pt modelId="{D0193522-76F9-47A6-B634-37DE5DFF2EF4}" type="sibTrans" cxnId="{F668BD34-09D2-405D-BB9C-66D66396F9CE}">
      <dgm:prSet/>
      <dgm:spPr/>
    </dgm:pt>
    <dgm:pt modelId="{DE6C7FAE-0F5B-4F91-87CE-970738D2EFD7}">
      <dgm:prSet phldrT="[Text]"/>
      <dgm:spPr/>
      <dgm:t>
        <a:bodyPr/>
        <a:lstStyle/>
        <a:p>
          <a:r>
            <a:rPr lang="en-US" dirty="0" smtClean="0"/>
            <a:t>Only those operations that are relevant to a particular category of clients should be specified in the interface</a:t>
          </a:r>
          <a:endParaRPr lang="en-US" dirty="0"/>
        </a:p>
      </dgm:t>
    </dgm:pt>
    <dgm:pt modelId="{598D4362-980E-4691-86EA-A14C4F3AC021}" type="parTrans" cxnId="{43439AA5-73CC-412E-95FE-C3EE006A78EE}">
      <dgm:prSet/>
      <dgm:spPr/>
    </dgm:pt>
    <dgm:pt modelId="{69A15E75-04CF-4A64-8875-8FB5640B22A8}" type="sibTrans" cxnId="{43439AA5-73CC-412E-95FE-C3EE006A78EE}">
      <dgm:prSet/>
      <dgm:spPr/>
    </dgm:pt>
    <dgm:pt modelId="{AFF7ECC6-1BE1-434B-921B-345713AB5C5E}" type="pres">
      <dgm:prSet presAssocID="{AA96C3C8-8032-41C3-9C12-E88BE7BDFC31}" presName="linear" presStyleCnt="0">
        <dgm:presLayoutVars>
          <dgm:animLvl val="lvl"/>
          <dgm:resizeHandles val="exact"/>
        </dgm:presLayoutVars>
      </dgm:prSet>
      <dgm:spPr/>
      <dgm:t>
        <a:bodyPr/>
        <a:lstStyle/>
        <a:p>
          <a:endParaRPr lang="en-US"/>
        </a:p>
      </dgm:t>
    </dgm:pt>
    <dgm:pt modelId="{8515CF5B-616F-45DB-9D60-7AB3D80FDA31}" type="pres">
      <dgm:prSet presAssocID="{C60EA41C-D678-428B-AD22-13ACB7082093}" presName="parentText" presStyleLbl="node1" presStyleIdx="0" presStyleCnt="4">
        <dgm:presLayoutVars>
          <dgm:chMax val="0"/>
          <dgm:bulletEnabled val="1"/>
        </dgm:presLayoutVars>
      </dgm:prSet>
      <dgm:spPr/>
      <dgm:t>
        <a:bodyPr/>
        <a:lstStyle/>
        <a:p>
          <a:endParaRPr lang="en-US"/>
        </a:p>
      </dgm:t>
    </dgm:pt>
    <dgm:pt modelId="{AE299356-F251-4901-BB33-B46006EEE231}" type="pres">
      <dgm:prSet presAssocID="{C60EA41C-D678-428B-AD22-13ACB7082093}" presName="childText" presStyleLbl="revTx" presStyleIdx="0" presStyleCnt="4">
        <dgm:presLayoutVars>
          <dgm:bulletEnabled val="1"/>
        </dgm:presLayoutVars>
      </dgm:prSet>
      <dgm:spPr/>
      <dgm:t>
        <a:bodyPr/>
        <a:lstStyle/>
        <a:p>
          <a:endParaRPr lang="en-US"/>
        </a:p>
      </dgm:t>
    </dgm:pt>
    <dgm:pt modelId="{35F7D99D-7903-4696-ABF5-021D06F3F3DA}" type="pres">
      <dgm:prSet presAssocID="{382816B6-D318-43CA-9F1D-417F891A74FC}" presName="parentText" presStyleLbl="node1" presStyleIdx="1" presStyleCnt="4">
        <dgm:presLayoutVars>
          <dgm:chMax val="0"/>
          <dgm:bulletEnabled val="1"/>
        </dgm:presLayoutVars>
      </dgm:prSet>
      <dgm:spPr/>
      <dgm:t>
        <a:bodyPr/>
        <a:lstStyle/>
        <a:p>
          <a:endParaRPr lang="en-US"/>
        </a:p>
      </dgm:t>
    </dgm:pt>
    <dgm:pt modelId="{AA2B45D1-D5C1-4227-AB58-A07838BA5F51}" type="pres">
      <dgm:prSet presAssocID="{382816B6-D318-43CA-9F1D-417F891A74FC}" presName="childText" presStyleLbl="revTx" presStyleIdx="1" presStyleCnt="4">
        <dgm:presLayoutVars>
          <dgm:bulletEnabled val="1"/>
        </dgm:presLayoutVars>
      </dgm:prSet>
      <dgm:spPr/>
      <dgm:t>
        <a:bodyPr/>
        <a:lstStyle/>
        <a:p>
          <a:endParaRPr lang="en-US"/>
        </a:p>
      </dgm:t>
    </dgm:pt>
    <dgm:pt modelId="{A378EAF6-7698-4165-BE26-4EC456DA1DA0}" type="pres">
      <dgm:prSet presAssocID="{E43A4389-A51B-4E74-87FE-8C1E8CC3F7DE}" presName="parentText" presStyleLbl="node1" presStyleIdx="2" presStyleCnt="4">
        <dgm:presLayoutVars>
          <dgm:chMax val="0"/>
          <dgm:bulletEnabled val="1"/>
        </dgm:presLayoutVars>
      </dgm:prSet>
      <dgm:spPr/>
      <dgm:t>
        <a:bodyPr/>
        <a:lstStyle/>
        <a:p>
          <a:endParaRPr lang="en-US"/>
        </a:p>
      </dgm:t>
    </dgm:pt>
    <dgm:pt modelId="{CAB2FAFD-21EC-402F-929C-89A8506474F3}" type="pres">
      <dgm:prSet presAssocID="{E43A4389-A51B-4E74-87FE-8C1E8CC3F7DE}" presName="childText" presStyleLbl="revTx" presStyleIdx="2" presStyleCnt="4">
        <dgm:presLayoutVars>
          <dgm:bulletEnabled val="1"/>
        </dgm:presLayoutVars>
      </dgm:prSet>
      <dgm:spPr/>
      <dgm:t>
        <a:bodyPr/>
        <a:lstStyle/>
        <a:p>
          <a:endParaRPr lang="en-US"/>
        </a:p>
      </dgm:t>
    </dgm:pt>
    <dgm:pt modelId="{B6E28DC9-82AD-493E-9050-561FDE2AFDE8}" type="pres">
      <dgm:prSet presAssocID="{AAA6C755-10BE-4A7D-B4DA-9686E1AA09D3}" presName="parentText" presStyleLbl="node1" presStyleIdx="3" presStyleCnt="4">
        <dgm:presLayoutVars>
          <dgm:chMax val="0"/>
          <dgm:bulletEnabled val="1"/>
        </dgm:presLayoutVars>
      </dgm:prSet>
      <dgm:spPr/>
      <dgm:t>
        <a:bodyPr/>
        <a:lstStyle/>
        <a:p>
          <a:endParaRPr lang="en-US"/>
        </a:p>
      </dgm:t>
    </dgm:pt>
    <dgm:pt modelId="{C909A62E-7D0A-4726-B75F-87602608714F}" type="pres">
      <dgm:prSet presAssocID="{AAA6C755-10BE-4A7D-B4DA-9686E1AA09D3}" presName="childText" presStyleLbl="revTx" presStyleIdx="3" presStyleCnt="4">
        <dgm:presLayoutVars>
          <dgm:bulletEnabled val="1"/>
        </dgm:presLayoutVars>
      </dgm:prSet>
      <dgm:spPr/>
      <dgm:t>
        <a:bodyPr/>
        <a:lstStyle/>
        <a:p>
          <a:endParaRPr lang="en-US"/>
        </a:p>
      </dgm:t>
    </dgm:pt>
  </dgm:ptLst>
  <dgm:cxnLst>
    <dgm:cxn modelId="{F7212AD3-C766-4860-A860-8D7308D53427}" srcId="{AA96C3C8-8032-41C3-9C12-E88BE7BDFC31}" destId="{C60EA41C-D678-428B-AD22-13ACB7082093}" srcOrd="0" destOrd="0" parTransId="{CD6BA9FF-ED8D-459E-A807-CEA15822439D}" sibTransId="{1D0FB348-34D8-45DA-823C-F44E1FC4CC89}"/>
    <dgm:cxn modelId="{DE9D1271-1D6C-4D4E-A385-76F0FED79B6E}" srcId="{E43A4389-A51B-4E74-87FE-8C1E8CC3F7DE}" destId="{CA2751BF-E71B-4E3B-8F2A-56576BE971B8}" srcOrd="1" destOrd="0" parTransId="{95CE28ED-B4FC-42F6-A330-22016CF9C2B3}" sibTransId="{2C91163B-5F5A-43F3-A1E8-74AC85259F70}"/>
    <dgm:cxn modelId="{A42AD84C-E05B-4A2E-86E0-D991E4A7BB34}" type="presOf" srcId="{7BFA3949-CA8C-4D12-8D04-1C6A1A322416}" destId="{AA2B45D1-D5C1-4227-AB58-A07838BA5F51}" srcOrd="0" destOrd="1" presId="urn:microsoft.com/office/officeart/2005/8/layout/vList2"/>
    <dgm:cxn modelId="{70E44830-961B-40C0-B268-D98497F4D783}" srcId="{E43A4389-A51B-4E74-87FE-8C1E8CC3F7DE}" destId="{3ECB4B7D-8CF8-46E0-A3CE-F0C23AC62C6E}" srcOrd="0" destOrd="0" parTransId="{7F734D80-7EFA-4606-8ED9-88B00380626A}" sibTransId="{E2D73E65-4DD2-407C-8C34-0BD230099B56}"/>
    <dgm:cxn modelId="{65AD531F-C7A3-4B1D-BFD9-73C4AF2467CB}" srcId="{382816B6-D318-43CA-9F1D-417F891A74FC}" destId="{7BFA3949-CA8C-4D12-8D04-1C6A1A322416}" srcOrd="1" destOrd="0" parTransId="{89078771-BF77-48C6-848E-1556C10A1D04}" sibTransId="{C6BF6A49-039B-4F7C-9E4E-A0836F901CE3}"/>
    <dgm:cxn modelId="{8D439B10-F6D9-4C9E-AA1A-54B3ECDB7677}" type="presOf" srcId="{E43A4389-A51B-4E74-87FE-8C1E8CC3F7DE}" destId="{A378EAF6-7698-4165-BE26-4EC456DA1DA0}" srcOrd="0" destOrd="0" presId="urn:microsoft.com/office/officeart/2005/8/layout/vList2"/>
    <dgm:cxn modelId="{E6CCC9E6-B47C-4918-8B90-B90E630B8F40}" type="presOf" srcId="{2ADDFB3F-1873-4D2B-BE62-D8E089F122A0}" destId="{AE299356-F251-4901-BB33-B46006EEE231}" srcOrd="0" destOrd="0" presId="urn:microsoft.com/office/officeart/2005/8/layout/vList2"/>
    <dgm:cxn modelId="{E0C45AFD-FF88-44D6-8835-A4AD41D289F0}" type="presOf" srcId="{AE0B86D0-7CFC-4DF7-8A06-B82365D90506}" destId="{AA2B45D1-D5C1-4227-AB58-A07838BA5F51}" srcOrd="0" destOrd="0" presId="urn:microsoft.com/office/officeart/2005/8/layout/vList2"/>
    <dgm:cxn modelId="{4262C112-5A2A-4353-9F04-CA9C3A3E3CFA}" type="presOf" srcId="{0BA6840A-FDC2-46DD-A1F0-62E6F73EFB15}" destId="{AE299356-F251-4901-BB33-B46006EEE231}" srcOrd="0" destOrd="1" presId="urn:microsoft.com/office/officeart/2005/8/layout/vList2"/>
    <dgm:cxn modelId="{27DED87E-56D3-453A-A8AF-6B58D2A97BF6}" type="presOf" srcId="{382816B6-D318-43CA-9F1D-417F891A74FC}" destId="{35F7D99D-7903-4696-ABF5-021D06F3F3DA}" srcOrd="0" destOrd="0" presId="urn:microsoft.com/office/officeart/2005/8/layout/vList2"/>
    <dgm:cxn modelId="{F668BD34-09D2-405D-BB9C-66D66396F9CE}" srcId="{AAA6C755-10BE-4A7D-B4DA-9686E1AA09D3}" destId="{7C3D7D69-002C-4BB8-BC8C-F329EEDF42DF}" srcOrd="0" destOrd="0" parTransId="{4892B481-0BD4-42BC-A48C-C3EA12739D52}" sibTransId="{D0193522-76F9-47A6-B634-37DE5DFF2EF4}"/>
    <dgm:cxn modelId="{4F89306E-01A9-4687-A93C-AECA21C00789}" type="presOf" srcId="{AAA6C755-10BE-4A7D-B4DA-9686E1AA09D3}" destId="{B6E28DC9-82AD-493E-9050-561FDE2AFDE8}" srcOrd="0" destOrd="0" presId="urn:microsoft.com/office/officeart/2005/8/layout/vList2"/>
    <dgm:cxn modelId="{43439AA5-73CC-412E-95FE-C3EE006A78EE}" srcId="{AAA6C755-10BE-4A7D-B4DA-9686E1AA09D3}" destId="{DE6C7FAE-0F5B-4F91-87CE-970738D2EFD7}" srcOrd="1" destOrd="0" parTransId="{598D4362-980E-4691-86EA-A14C4F3AC021}" sibTransId="{69A15E75-04CF-4A64-8875-8FB5640B22A8}"/>
    <dgm:cxn modelId="{40EC5261-422B-4C32-80ED-B52C09CA3FE2}" srcId="{AA96C3C8-8032-41C3-9C12-E88BE7BDFC31}" destId="{AAA6C755-10BE-4A7D-B4DA-9686E1AA09D3}" srcOrd="3" destOrd="0" parTransId="{24D2414E-61AD-4309-9FEE-69E087B5855F}" sibTransId="{1BF1D5AF-0055-427D-AFA6-DD71A36726A7}"/>
    <dgm:cxn modelId="{6D3FDC88-3A61-418F-88DB-BB04DDAD25FF}" type="presOf" srcId="{7C3D7D69-002C-4BB8-BC8C-F329EEDF42DF}" destId="{C909A62E-7D0A-4726-B75F-87602608714F}" srcOrd="0" destOrd="0" presId="urn:microsoft.com/office/officeart/2005/8/layout/vList2"/>
    <dgm:cxn modelId="{0EE2AD87-9321-40D9-ABB3-07FC125F22D8}" srcId="{C60EA41C-D678-428B-AD22-13ACB7082093}" destId="{2ADDFB3F-1873-4D2B-BE62-D8E089F122A0}" srcOrd="0" destOrd="0" parTransId="{C013E15F-8462-45A0-B6C9-1D61A6B7DBD1}" sibTransId="{9D2A88A6-7729-412E-AEB2-9C6458B98432}"/>
    <dgm:cxn modelId="{F1D7F8AA-180A-4CDB-A176-DD0534A8F780}" type="presOf" srcId="{C60EA41C-D678-428B-AD22-13ACB7082093}" destId="{8515CF5B-616F-45DB-9D60-7AB3D80FDA31}" srcOrd="0" destOrd="0" presId="urn:microsoft.com/office/officeart/2005/8/layout/vList2"/>
    <dgm:cxn modelId="{6BAA370A-52DE-4B36-B90A-2B2A4D288732}" type="presOf" srcId="{3ECB4B7D-8CF8-46E0-A3CE-F0C23AC62C6E}" destId="{CAB2FAFD-21EC-402F-929C-89A8506474F3}" srcOrd="0" destOrd="0" presId="urn:microsoft.com/office/officeart/2005/8/layout/vList2"/>
    <dgm:cxn modelId="{E1B0EB01-1AF9-47DD-BA81-E667EF5B46C0}" srcId="{AA96C3C8-8032-41C3-9C12-E88BE7BDFC31}" destId="{382816B6-D318-43CA-9F1D-417F891A74FC}" srcOrd="1" destOrd="0" parTransId="{6C1E7D91-C9DE-4D08-B8DF-BD3FE7940121}" sibTransId="{0529FD44-06BE-40AE-8983-D5D40A79943A}"/>
    <dgm:cxn modelId="{2924B5E9-8A89-4EE4-9E77-C27BEF5E1FB7}" type="presOf" srcId="{DE6C7FAE-0F5B-4F91-87CE-970738D2EFD7}" destId="{C909A62E-7D0A-4726-B75F-87602608714F}" srcOrd="0" destOrd="1" presId="urn:microsoft.com/office/officeart/2005/8/layout/vList2"/>
    <dgm:cxn modelId="{CE3BF3D5-F126-494C-AD22-1B2FB5E81A91}" srcId="{AA96C3C8-8032-41C3-9C12-E88BE7BDFC31}" destId="{E43A4389-A51B-4E74-87FE-8C1E8CC3F7DE}" srcOrd="2" destOrd="0" parTransId="{867E6BBA-2922-43D6-87BE-64CB5B4B1A7D}" sibTransId="{A0F17386-3FA4-4A56-AFF6-05EC98D5F7E4}"/>
    <dgm:cxn modelId="{87271D48-4CF7-4B71-BBF4-845B948BD1B2}" type="presOf" srcId="{CA2751BF-E71B-4E3B-8F2A-56576BE971B8}" destId="{CAB2FAFD-21EC-402F-929C-89A8506474F3}" srcOrd="0" destOrd="1" presId="urn:microsoft.com/office/officeart/2005/8/layout/vList2"/>
    <dgm:cxn modelId="{6B5F9883-6C26-47AF-8445-359168CCD3F5}" srcId="{382816B6-D318-43CA-9F1D-417F891A74FC}" destId="{AE0B86D0-7CFC-4DF7-8A06-B82365D90506}" srcOrd="0" destOrd="0" parTransId="{B0345524-DCCC-43E3-BABB-C5F245E630DB}" sibTransId="{37AAC0FC-5A3A-43EC-B0C4-A4D830AB13DB}"/>
    <dgm:cxn modelId="{D1D66397-8E24-4BC1-91C9-16825D6CD3AF}" srcId="{C60EA41C-D678-428B-AD22-13ACB7082093}" destId="{0BA6840A-FDC2-46DD-A1F0-62E6F73EFB15}" srcOrd="1" destOrd="0" parTransId="{29D08CC1-338D-4BE8-99E7-27BF836ED8DA}" sibTransId="{BAFC2260-F37A-4063-9EF0-E52A0DCB9F74}"/>
    <dgm:cxn modelId="{412CE922-7E29-4352-A674-52C826BA966E}" type="presOf" srcId="{AA96C3C8-8032-41C3-9C12-E88BE7BDFC31}" destId="{AFF7ECC6-1BE1-434B-921B-345713AB5C5E}" srcOrd="0" destOrd="0" presId="urn:microsoft.com/office/officeart/2005/8/layout/vList2"/>
    <dgm:cxn modelId="{E38914E1-0B6A-47CC-8948-4753B6DD2A96}" type="presParOf" srcId="{AFF7ECC6-1BE1-434B-921B-345713AB5C5E}" destId="{8515CF5B-616F-45DB-9D60-7AB3D80FDA31}" srcOrd="0" destOrd="0" presId="urn:microsoft.com/office/officeart/2005/8/layout/vList2"/>
    <dgm:cxn modelId="{FA04FCF9-C42A-4E02-89FE-F56FC7A0011F}" type="presParOf" srcId="{AFF7ECC6-1BE1-434B-921B-345713AB5C5E}" destId="{AE299356-F251-4901-BB33-B46006EEE231}" srcOrd="1" destOrd="0" presId="urn:microsoft.com/office/officeart/2005/8/layout/vList2"/>
    <dgm:cxn modelId="{6A54B493-6A19-4B0B-884A-FB8ED9138215}" type="presParOf" srcId="{AFF7ECC6-1BE1-434B-921B-345713AB5C5E}" destId="{35F7D99D-7903-4696-ABF5-021D06F3F3DA}" srcOrd="2" destOrd="0" presId="urn:microsoft.com/office/officeart/2005/8/layout/vList2"/>
    <dgm:cxn modelId="{B18F3599-3A00-4151-A133-B1704604126E}" type="presParOf" srcId="{AFF7ECC6-1BE1-434B-921B-345713AB5C5E}" destId="{AA2B45D1-D5C1-4227-AB58-A07838BA5F51}" srcOrd="3" destOrd="0" presId="urn:microsoft.com/office/officeart/2005/8/layout/vList2"/>
    <dgm:cxn modelId="{C9A4FE0F-8552-49A5-B7E2-CBAEAFA47F0A}" type="presParOf" srcId="{AFF7ECC6-1BE1-434B-921B-345713AB5C5E}" destId="{A378EAF6-7698-4165-BE26-4EC456DA1DA0}" srcOrd="4" destOrd="0" presId="urn:microsoft.com/office/officeart/2005/8/layout/vList2"/>
    <dgm:cxn modelId="{8D150CDF-8AEC-44DD-9AD3-F3CFDBF7B42C}" type="presParOf" srcId="{AFF7ECC6-1BE1-434B-921B-345713AB5C5E}" destId="{CAB2FAFD-21EC-402F-929C-89A8506474F3}" srcOrd="5" destOrd="0" presId="urn:microsoft.com/office/officeart/2005/8/layout/vList2"/>
    <dgm:cxn modelId="{5F1E96E4-76CF-49B6-9FE6-0F5941398F68}" type="presParOf" srcId="{AFF7ECC6-1BE1-434B-921B-345713AB5C5E}" destId="{B6E28DC9-82AD-493E-9050-561FDE2AFDE8}" srcOrd="6" destOrd="0" presId="urn:microsoft.com/office/officeart/2005/8/layout/vList2"/>
    <dgm:cxn modelId="{0DE2E50A-A6F3-44AB-9E73-C61450DFE6BA}" type="presParOf" srcId="{AFF7ECC6-1BE1-434B-921B-345713AB5C5E}" destId="{C909A62E-7D0A-4726-B75F-87602608714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96C3C8-8032-41C3-9C12-E88BE7BDFC31}"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E351F4DE-2FF6-4778-A801-80FE4F281355}">
      <dgm:prSet/>
      <dgm:spPr/>
      <dgm:t>
        <a:bodyPr/>
        <a:lstStyle/>
        <a:p>
          <a:r>
            <a:rPr lang="en-US" dirty="0" smtClean="0"/>
            <a:t>Release reuse equivalency principle</a:t>
          </a:r>
          <a:endParaRPr lang="en-US" dirty="0"/>
        </a:p>
      </dgm:t>
    </dgm:pt>
    <dgm:pt modelId="{4251D498-B2D0-4F85-86D8-8201502BF183}" type="parTrans" cxnId="{E783A388-A63A-4685-BCEE-8E3FE2F720F7}">
      <dgm:prSet/>
      <dgm:spPr/>
      <dgm:t>
        <a:bodyPr/>
        <a:lstStyle/>
        <a:p>
          <a:endParaRPr lang="en-US"/>
        </a:p>
      </dgm:t>
    </dgm:pt>
    <dgm:pt modelId="{AABCF5C6-7110-422A-A18C-6898EF8B823B}" type="sibTrans" cxnId="{E783A388-A63A-4685-BCEE-8E3FE2F720F7}">
      <dgm:prSet/>
      <dgm:spPr/>
      <dgm:t>
        <a:bodyPr/>
        <a:lstStyle/>
        <a:p>
          <a:endParaRPr lang="en-US"/>
        </a:p>
      </dgm:t>
    </dgm:pt>
    <dgm:pt modelId="{A593C21B-FA5A-42A4-9DE0-5BCE32F0DD3F}">
      <dgm:prSet/>
      <dgm:spPr/>
      <dgm:t>
        <a:bodyPr/>
        <a:lstStyle/>
        <a:p>
          <a:r>
            <a:rPr lang="en-US" dirty="0" smtClean="0"/>
            <a:t>The granularity of reuse is the granularity of release</a:t>
          </a:r>
          <a:endParaRPr lang="en-US" dirty="0"/>
        </a:p>
      </dgm:t>
    </dgm:pt>
    <dgm:pt modelId="{40A93EA7-7D39-45B6-93EF-1349A7637626}" type="parTrans" cxnId="{6B7A9B00-BC28-46BB-BA3A-E5F0E37DEFA6}">
      <dgm:prSet/>
      <dgm:spPr/>
      <dgm:t>
        <a:bodyPr/>
        <a:lstStyle/>
        <a:p>
          <a:endParaRPr lang="en-US"/>
        </a:p>
      </dgm:t>
    </dgm:pt>
    <dgm:pt modelId="{B3F1730C-8E7F-483B-B661-5BF8789398E8}" type="sibTrans" cxnId="{6B7A9B00-BC28-46BB-BA3A-E5F0E37DEFA6}">
      <dgm:prSet/>
      <dgm:spPr/>
      <dgm:t>
        <a:bodyPr/>
        <a:lstStyle/>
        <a:p>
          <a:endParaRPr lang="en-US"/>
        </a:p>
      </dgm:t>
    </dgm:pt>
    <dgm:pt modelId="{6F508397-81C7-4ACD-B393-84247DB6F387}">
      <dgm:prSet/>
      <dgm:spPr/>
      <dgm:t>
        <a:bodyPr/>
        <a:lstStyle/>
        <a:p>
          <a:r>
            <a:rPr lang="en-US" dirty="0" smtClean="0"/>
            <a:t>Group the reusable classes into packages that can be managed, upgraded, and controlled as new versions are created.</a:t>
          </a:r>
          <a:endParaRPr lang="en-US" dirty="0"/>
        </a:p>
      </dgm:t>
    </dgm:pt>
    <dgm:pt modelId="{AB74B2CD-0F33-4BD5-89D9-84C8463D377C}" type="parTrans" cxnId="{904ECCFD-7DBD-4D00-9EA0-AE89F3F57C27}">
      <dgm:prSet/>
      <dgm:spPr/>
      <dgm:t>
        <a:bodyPr/>
        <a:lstStyle/>
        <a:p>
          <a:endParaRPr lang="en-US"/>
        </a:p>
      </dgm:t>
    </dgm:pt>
    <dgm:pt modelId="{CD4FEA55-9076-4F74-AB27-4887EB4A5651}" type="sibTrans" cxnId="{904ECCFD-7DBD-4D00-9EA0-AE89F3F57C27}">
      <dgm:prSet/>
      <dgm:spPr/>
      <dgm:t>
        <a:bodyPr/>
        <a:lstStyle/>
        <a:p>
          <a:endParaRPr lang="en-US"/>
        </a:p>
      </dgm:t>
    </dgm:pt>
    <dgm:pt modelId="{13D4A9CC-30EB-4408-93A1-827CE3E8C3E1}">
      <dgm:prSet/>
      <dgm:spPr/>
      <dgm:t>
        <a:bodyPr/>
        <a:lstStyle/>
        <a:p>
          <a:r>
            <a:rPr lang="en-US" dirty="0" smtClean="0"/>
            <a:t>Common closure principle</a:t>
          </a:r>
          <a:endParaRPr lang="en-US" dirty="0"/>
        </a:p>
      </dgm:t>
    </dgm:pt>
    <dgm:pt modelId="{53084A44-14B6-4D22-8EDE-E789CDC2AD0E}" type="parTrans" cxnId="{ED886DD7-8D3F-41AC-B94D-FC5EEAF9A22A}">
      <dgm:prSet/>
      <dgm:spPr/>
      <dgm:t>
        <a:bodyPr/>
        <a:lstStyle/>
        <a:p>
          <a:endParaRPr lang="en-US"/>
        </a:p>
      </dgm:t>
    </dgm:pt>
    <dgm:pt modelId="{FEA7DF77-9D1C-4540-A11D-64FB557EFFE9}" type="sibTrans" cxnId="{ED886DD7-8D3F-41AC-B94D-FC5EEAF9A22A}">
      <dgm:prSet/>
      <dgm:spPr/>
      <dgm:t>
        <a:bodyPr/>
        <a:lstStyle/>
        <a:p>
          <a:endParaRPr lang="en-US"/>
        </a:p>
      </dgm:t>
    </dgm:pt>
    <dgm:pt modelId="{B72A6245-46AF-44FF-B96A-8106528FB215}">
      <dgm:prSet/>
      <dgm:spPr/>
      <dgm:t>
        <a:bodyPr/>
        <a:lstStyle/>
        <a:p>
          <a:r>
            <a:rPr lang="en-US" dirty="0" smtClean="0"/>
            <a:t>Classes that change together belong together</a:t>
          </a:r>
          <a:endParaRPr lang="en-US" dirty="0"/>
        </a:p>
      </dgm:t>
    </dgm:pt>
    <dgm:pt modelId="{487B4DAA-485B-4E38-94AE-B53DD474C3E2}" type="parTrans" cxnId="{98B6DF99-74CC-48E5-9EB1-05D4ED4CE785}">
      <dgm:prSet/>
      <dgm:spPr/>
      <dgm:t>
        <a:bodyPr/>
        <a:lstStyle/>
        <a:p>
          <a:endParaRPr lang="en-US"/>
        </a:p>
      </dgm:t>
    </dgm:pt>
    <dgm:pt modelId="{4F75C399-473A-4521-8265-5AEF6D6F6246}" type="sibTrans" cxnId="{98B6DF99-74CC-48E5-9EB1-05D4ED4CE785}">
      <dgm:prSet/>
      <dgm:spPr/>
      <dgm:t>
        <a:bodyPr/>
        <a:lstStyle/>
        <a:p>
          <a:endParaRPr lang="en-US"/>
        </a:p>
      </dgm:t>
    </dgm:pt>
    <dgm:pt modelId="{3E1DBAF2-3CE5-42C9-A1C9-6FEA654A2EED}">
      <dgm:prSet/>
      <dgm:spPr/>
      <dgm:t>
        <a:bodyPr/>
        <a:lstStyle/>
        <a:p>
          <a:r>
            <a:rPr lang="en-US" dirty="0" smtClean="0"/>
            <a:t>Classes should be packaged cohesively: they should address the same functional or behavioral area on the assumption that if one class experiences a change then they all will experience a change</a:t>
          </a:r>
          <a:endParaRPr lang="en-US" dirty="0"/>
        </a:p>
      </dgm:t>
    </dgm:pt>
    <dgm:pt modelId="{30D853DC-2A30-4C7F-B87E-0E475621F798}" type="parTrans" cxnId="{0F68EDC4-C98C-4385-B41D-AED2F164AB94}">
      <dgm:prSet/>
      <dgm:spPr/>
      <dgm:t>
        <a:bodyPr/>
        <a:lstStyle/>
        <a:p>
          <a:endParaRPr lang="en-US"/>
        </a:p>
      </dgm:t>
    </dgm:pt>
    <dgm:pt modelId="{C2B766E7-2A61-4871-8157-A39556DBE912}" type="sibTrans" cxnId="{0F68EDC4-C98C-4385-B41D-AED2F164AB94}">
      <dgm:prSet/>
      <dgm:spPr/>
      <dgm:t>
        <a:bodyPr/>
        <a:lstStyle/>
        <a:p>
          <a:endParaRPr lang="en-US"/>
        </a:p>
      </dgm:t>
    </dgm:pt>
    <dgm:pt modelId="{7B4FA7B5-C6A3-44E0-AFCC-5C26BFE12B28}">
      <dgm:prSet/>
      <dgm:spPr/>
      <dgm:t>
        <a:bodyPr/>
        <a:lstStyle/>
        <a:p>
          <a:r>
            <a:rPr lang="en-US" dirty="0" smtClean="0"/>
            <a:t>Common reuse principle</a:t>
          </a:r>
          <a:endParaRPr lang="en-US" dirty="0"/>
        </a:p>
      </dgm:t>
    </dgm:pt>
    <dgm:pt modelId="{23CC868B-C59F-4AFC-90FF-A58E08C382C0}" type="parTrans" cxnId="{DF26231B-A8D3-45B8-84ED-4AF7A66BF257}">
      <dgm:prSet/>
      <dgm:spPr/>
      <dgm:t>
        <a:bodyPr/>
        <a:lstStyle/>
        <a:p>
          <a:endParaRPr lang="en-US"/>
        </a:p>
      </dgm:t>
    </dgm:pt>
    <dgm:pt modelId="{CBC402AD-E15B-4AFC-8174-4AF953E55A6E}" type="sibTrans" cxnId="{DF26231B-A8D3-45B8-84ED-4AF7A66BF257}">
      <dgm:prSet/>
      <dgm:spPr/>
      <dgm:t>
        <a:bodyPr/>
        <a:lstStyle/>
        <a:p>
          <a:endParaRPr lang="en-US"/>
        </a:p>
      </dgm:t>
    </dgm:pt>
    <dgm:pt modelId="{1A322A74-3E67-4EC7-9E38-3E491F1986AA}">
      <dgm:prSet/>
      <dgm:spPr/>
      <dgm:t>
        <a:bodyPr/>
        <a:lstStyle/>
        <a:p>
          <a:r>
            <a:rPr lang="en-US" dirty="0" smtClean="0"/>
            <a:t>Classes that aren’t reused together should not be grouped together</a:t>
          </a:r>
          <a:endParaRPr lang="en-US" dirty="0"/>
        </a:p>
      </dgm:t>
    </dgm:pt>
    <dgm:pt modelId="{87140A60-D11E-40EC-B802-8347D03F29CF}" type="parTrans" cxnId="{BA39842D-6265-4A0C-966D-19F7271D771F}">
      <dgm:prSet/>
      <dgm:spPr/>
      <dgm:t>
        <a:bodyPr/>
        <a:lstStyle/>
        <a:p>
          <a:endParaRPr lang="en-US"/>
        </a:p>
      </dgm:t>
    </dgm:pt>
    <dgm:pt modelId="{9F9B9926-6C9F-4D83-99B2-863C43489B46}" type="sibTrans" cxnId="{BA39842D-6265-4A0C-966D-19F7271D771F}">
      <dgm:prSet/>
      <dgm:spPr/>
      <dgm:t>
        <a:bodyPr/>
        <a:lstStyle/>
        <a:p>
          <a:endParaRPr lang="en-US"/>
        </a:p>
      </dgm:t>
    </dgm:pt>
    <dgm:pt modelId="{B8C7BDC6-1404-479A-9BFA-0356420E7D84}">
      <dgm:prSet/>
      <dgm:spPr/>
      <dgm:t>
        <a:bodyPr/>
        <a:lstStyle/>
        <a:p>
          <a:r>
            <a:rPr lang="en-US" dirty="0" smtClean="0"/>
            <a:t>Classes that are grouped together may go through unnecessary integration and testing when they have experienced no changes but when other classes in the package have been upgraded</a:t>
          </a:r>
          <a:endParaRPr lang="en-US" dirty="0"/>
        </a:p>
      </dgm:t>
    </dgm:pt>
    <dgm:pt modelId="{D24A4FEA-BCD1-4DD1-B24C-3605319B1ED8}" type="parTrans" cxnId="{1C9ECFFF-97A6-4F4F-8721-9E037C78644D}">
      <dgm:prSet/>
      <dgm:spPr/>
      <dgm:t>
        <a:bodyPr/>
        <a:lstStyle/>
        <a:p>
          <a:endParaRPr lang="en-US"/>
        </a:p>
      </dgm:t>
    </dgm:pt>
    <dgm:pt modelId="{4ADBF4D8-AC9E-4139-9EC7-79E30563A82A}" type="sibTrans" cxnId="{1C9ECFFF-97A6-4F4F-8721-9E037C78644D}">
      <dgm:prSet/>
      <dgm:spPr/>
      <dgm:t>
        <a:bodyPr/>
        <a:lstStyle/>
        <a:p>
          <a:endParaRPr lang="en-US"/>
        </a:p>
      </dgm:t>
    </dgm:pt>
    <dgm:pt modelId="{5B03FD86-E665-4DD5-A9A4-AB46C425A1CD}" type="pres">
      <dgm:prSet presAssocID="{AA96C3C8-8032-41C3-9C12-E88BE7BDFC31}" presName="Name0" presStyleCnt="0">
        <dgm:presLayoutVars>
          <dgm:dir/>
          <dgm:animLvl val="lvl"/>
          <dgm:resizeHandles val="exact"/>
        </dgm:presLayoutVars>
      </dgm:prSet>
      <dgm:spPr/>
      <dgm:t>
        <a:bodyPr/>
        <a:lstStyle/>
        <a:p>
          <a:endParaRPr lang="en-US"/>
        </a:p>
      </dgm:t>
    </dgm:pt>
    <dgm:pt modelId="{411B211C-CE5D-41FC-B097-3AF53C04672C}" type="pres">
      <dgm:prSet presAssocID="{E351F4DE-2FF6-4778-A801-80FE4F281355}" presName="linNode" presStyleCnt="0"/>
      <dgm:spPr/>
    </dgm:pt>
    <dgm:pt modelId="{19878EB9-F9BB-4543-A1B1-339C7E5B7FC8}" type="pres">
      <dgm:prSet presAssocID="{E351F4DE-2FF6-4778-A801-80FE4F281355}" presName="parentText" presStyleLbl="node1" presStyleIdx="0" presStyleCnt="3">
        <dgm:presLayoutVars>
          <dgm:chMax val="1"/>
          <dgm:bulletEnabled val="1"/>
        </dgm:presLayoutVars>
      </dgm:prSet>
      <dgm:spPr/>
      <dgm:t>
        <a:bodyPr/>
        <a:lstStyle/>
        <a:p>
          <a:endParaRPr lang="en-US"/>
        </a:p>
      </dgm:t>
    </dgm:pt>
    <dgm:pt modelId="{ACEA6385-BF87-4847-BCEA-CDFF5804A3B4}" type="pres">
      <dgm:prSet presAssocID="{E351F4DE-2FF6-4778-A801-80FE4F281355}" presName="descendantText" presStyleLbl="alignAccFollowNode1" presStyleIdx="0" presStyleCnt="3">
        <dgm:presLayoutVars>
          <dgm:bulletEnabled val="1"/>
        </dgm:presLayoutVars>
      </dgm:prSet>
      <dgm:spPr/>
      <dgm:t>
        <a:bodyPr/>
        <a:lstStyle/>
        <a:p>
          <a:endParaRPr lang="en-US"/>
        </a:p>
      </dgm:t>
    </dgm:pt>
    <dgm:pt modelId="{022ECA9E-F13B-4769-A50C-3FF5C4A3B3BC}" type="pres">
      <dgm:prSet presAssocID="{AABCF5C6-7110-422A-A18C-6898EF8B823B}" presName="sp" presStyleCnt="0"/>
      <dgm:spPr/>
    </dgm:pt>
    <dgm:pt modelId="{452A4F36-CF90-4A50-B390-22F236E34F43}" type="pres">
      <dgm:prSet presAssocID="{13D4A9CC-30EB-4408-93A1-827CE3E8C3E1}" presName="linNode" presStyleCnt="0"/>
      <dgm:spPr/>
    </dgm:pt>
    <dgm:pt modelId="{C7097C4C-B14A-4258-B48A-31E4F4086320}" type="pres">
      <dgm:prSet presAssocID="{13D4A9CC-30EB-4408-93A1-827CE3E8C3E1}" presName="parentText" presStyleLbl="node1" presStyleIdx="1" presStyleCnt="3">
        <dgm:presLayoutVars>
          <dgm:chMax val="1"/>
          <dgm:bulletEnabled val="1"/>
        </dgm:presLayoutVars>
      </dgm:prSet>
      <dgm:spPr/>
      <dgm:t>
        <a:bodyPr/>
        <a:lstStyle/>
        <a:p>
          <a:endParaRPr lang="en-US"/>
        </a:p>
      </dgm:t>
    </dgm:pt>
    <dgm:pt modelId="{E6BF27B7-1AEA-4644-9FBA-1186ED2E6E39}" type="pres">
      <dgm:prSet presAssocID="{13D4A9CC-30EB-4408-93A1-827CE3E8C3E1}" presName="descendantText" presStyleLbl="alignAccFollowNode1" presStyleIdx="1" presStyleCnt="3">
        <dgm:presLayoutVars>
          <dgm:bulletEnabled val="1"/>
        </dgm:presLayoutVars>
      </dgm:prSet>
      <dgm:spPr/>
      <dgm:t>
        <a:bodyPr/>
        <a:lstStyle/>
        <a:p>
          <a:endParaRPr lang="en-US"/>
        </a:p>
      </dgm:t>
    </dgm:pt>
    <dgm:pt modelId="{AD76B80F-2F8C-4344-B938-BF22188E8066}" type="pres">
      <dgm:prSet presAssocID="{FEA7DF77-9D1C-4540-A11D-64FB557EFFE9}" presName="sp" presStyleCnt="0"/>
      <dgm:spPr/>
    </dgm:pt>
    <dgm:pt modelId="{2FA8B1CF-A995-43D9-B126-094FA680D5D2}" type="pres">
      <dgm:prSet presAssocID="{7B4FA7B5-C6A3-44E0-AFCC-5C26BFE12B28}" presName="linNode" presStyleCnt="0"/>
      <dgm:spPr/>
    </dgm:pt>
    <dgm:pt modelId="{E85C1BB7-A146-4BA2-A8E5-54F9246EE58E}" type="pres">
      <dgm:prSet presAssocID="{7B4FA7B5-C6A3-44E0-AFCC-5C26BFE12B28}" presName="parentText" presStyleLbl="node1" presStyleIdx="2" presStyleCnt="3">
        <dgm:presLayoutVars>
          <dgm:chMax val="1"/>
          <dgm:bulletEnabled val="1"/>
        </dgm:presLayoutVars>
      </dgm:prSet>
      <dgm:spPr/>
      <dgm:t>
        <a:bodyPr/>
        <a:lstStyle/>
        <a:p>
          <a:endParaRPr lang="en-US"/>
        </a:p>
      </dgm:t>
    </dgm:pt>
    <dgm:pt modelId="{E7C848BC-68C8-4C85-B980-6DCD586D4675}" type="pres">
      <dgm:prSet presAssocID="{7B4FA7B5-C6A3-44E0-AFCC-5C26BFE12B28}" presName="descendantText" presStyleLbl="alignAccFollowNode1" presStyleIdx="2" presStyleCnt="3">
        <dgm:presLayoutVars>
          <dgm:bulletEnabled val="1"/>
        </dgm:presLayoutVars>
      </dgm:prSet>
      <dgm:spPr/>
      <dgm:t>
        <a:bodyPr/>
        <a:lstStyle/>
        <a:p>
          <a:endParaRPr lang="en-US"/>
        </a:p>
      </dgm:t>
    </dgm:pt>
  </dgm:ptLst>
  <dgm:cxnLst>
    <dgm:cxn modelId="{DF26231B-A8D3-45B8-84ED-4AF7A66BF257}" srcId="{AA96C3C8-8032-41C3-9C12-E88BE7BDFC31}" destId="{7B4FA7B5-C6A3-44E0-AFCC-5C26BFE12B28}" srcOrd="2" destOrd="0" parTransId="{23CC868B-C59F-4AFC-90FF-A58E08C382C0}" sibTransId="{CBC402AD-E15B-4AFC-8174-4AF953E55A6E}"/>
    <dgm:cxn modelId="{63E0B45D-EDE7-4EB4-99D9-731EA1B4AB7F}" type="presOf" srcId="{B8C7BDC6-1404-479A-9BFA-0356420E7D84}" destId="{E7C848BC-68C8-4C85-B980-6DCD586D4675}" srcOrd="0" destOrd="1" presId="urn:microsoft.com/office/officeart/2005/8/layout/vList5"/>
    <dgm:cxn modelId="{6B7A9B00-BC28-46BB-BA3A-E5F0E37DEFA6}" srcId="{E351F4DE-2FF6-4778-A801-80FE4F281355}" destId="{A593C21B-FA5A-42A4-9DE0-5BCE32F0DD3F}" srcOrd="0" destOrd="0" parTransId="{40A93EA7-7D39-45B6-93EF-1349A7637626}" sibTransId="{B3F1730C-8E7F-483B-B661-5BF8789398E8}"/>
    <dgm:cxn modelId="{AB8ED8D6-F63D-4029-9413-36240DB55407}" type="presOf" srcId="{A593C21B-FA5A-42A4-9DE0-5BCE32F0DD3F}" destId="{ACEA6385-BF87-4847-BCEA-CDFF5804A3B4}" srcOrd="0" destOrd="0" presId="urn:microsoft.com/office/officeart/2005/8/layout/vList5"/>
    <dgm:cxn modelId="{0F68EDC4-C98C-4385-B41D-AED2F164AB94}" srcId="{13D4A9CC-30EB-4408-93A1-827CE3E8C3E1}" destId="{3E1DBAF2-3CE5-42C9-A1C9-6FEA654A2EED}" srcOrd="1" destOrd="0" parTransId="{30D853DC-2A30-4C7F-B87E-0E475621F798}" sibTransId="{C2B766E7-2A61-4871-8157-A39556DBE912}"/>
    <dgm:cxn modelId="{995C148F-4EFF-4FBB-9EDF-5A2C03009486}" type="presOf" srcId="{1A322A74-3E67-4EC7-9E38-3E491F1986AA}" destId="{E7C848BC-68C8-4C85-B980-6DCD586D4675}" srcOrd="0" destOrd="0" presId="urn:microsoft.com/office/officeart/2005/8/layout/vList5"/>
    <dgm:cxn modelId="{ED886DD7-8D3F-41AC-B94D-FC5EEAF9A22A}" srcId="{AA96C3C8-8032-41C3-9C12-E88BE7BDFC31}" destId="{13D4A9CC-30EB-4408-93A1-827CE3E8C3E1}" srcOrd="1" destOrd="0" parTransId="{53084A44-14B6-4D22-8EDE-E789CDC2AD0E}" sibTransId="{FEA7DF77-9D1C-4540-A11D-64FB557EFFE9}"/>
    <dgm:cxn modelId="{BA39842D-6265-4A0C-966D-19F7271D771F}" srcId="{7B4FA7B5-C6A3-44E0-AFCC-5C26BFE12B28}" destId="{1A322A74-3E67-4EC7-9E38-3E491F1986AA}" srcOrd="0" destOrd="0" parTransId="{87140A60-D11E-40EC-B802-8347D03F29CF}" sibTransId="{9F9B9926-6C9F-4D83-99B2-863C43489B46}"/>
    <dgm:cxn modelId="{CACF2095-4574-4EE6-946F-4DE44F4B2DB7}" type="presOf" srcId="{B72A6245-46AF-44FF-B96A-8106528FB215}" destId="{E6BF27B7-1AEA-4644-9FBA-1186ED2E6E39}" srcOrd="0" destOrd="0" presId="urn:microsoft.com/office/officeart/2005/8/layout/vList5"/>
    <dgm:cxn modelId="{25A35F51-597A-4A33-A62A-2A4C46D03890}" type="presOf" srcId="{6F508397-81C7-4ACD-B393-84247DB6F387}" destId="{ACEA6385-BF87-4847-BCEA-CDFF5804A3B4}" srcOrd="0" destOrd="1" presId="urn:microsoft.com/office/officeart/2005/8/layout/vList5"/>
    <dgm:cxn modelId="{1C9ECFFF-97A6-4F4F-8721-9E037C78644D}" srcId="{7B4FA7B5-C6A3-44E0-AFCC-5C26BFE12B28}" destId="{B8C7BDC6-1404-479A-9BFA-0356420E7D84}" srcOrd="1" destOrd="0" parTransId="{D24A4FEA-BCD1-4DD1-B24C-3605319B1ED8}" sibTransId="{4ADBF4D8-AC9E-4139-9EC7-79E30563A82A}"/>
    <dgm:cxn modelId="{E783A388-A63A-4685-BCEE-8E3FE2F720F7}" srcId="{AA96C3C8-8032-41C3-9C12-E88BE7BDFC31}" destId="{E351F4DE-2FF6-4778-A801-80FE4F281355}" srcOrd="0" destOrd="0" parTransId="{4251D498-B2D0-4F85-86D8-8201502BF183}" sibTransId="{AABCF5C6-7110-422A-A18C-6898EF8B823B}"/>
    <dgm:cxn modelId="{DF2C1635-5A5E-48BD-87F9-2DAFAC2046F8}" type="presOf" srcId="{3E1DBAF2-3CE5-42C9-A1C9-6FEA654A2EED}" destId="{E6BF27B7-1AEA-4644-9FBA-1186ED2E6E39}" srcOrd="0" destOrd="1" presId="urn:microsoft.com/office/officeart/2005/8/layout/vList5"/>
    <dgm:cxn modelId="{1C82BCF5-A8A4-4B35-8EF7-E643DE1606B5}" type="presOf" srcId="{AA96C3C8-8032-41C3-9C12-E88BE7BDFC31}" destId="{5B03FD86-E665-4DD5-A9A4-AB46C425A1CD}" srcOrd="0" destOrd="0" presId="urn:microsoft.com/office/officeart/2005/8/layout/vList5"/>
    <dgm:cxn modelId="{98B6DF99-74CC-48E5-9EB1-05D4ED4CE785}" srcId="{13D4A9CC-30EB-4408-93A1-827CE3E8C3E1}" destId="{B72A6245-46AF-44FF-B96A-8106528FB215}" srcOrd="0" destOrd="0" parTransId="{487B4DAA-485B-4E38-94AE-B53DD474C3E2}" sibTransId="{4F75C399-473A-4521-8265-5AEF6D6F6246}"/>
    <dgm:cxn modelId="{904ECCFD-7DBD-4D00-9EA0-AE89F3F57C27}" srcId="{E351F4DE-2FF6-4778-A801-80FE4F281355}" destId="{6F508397-81C7-4ACD-B393-84247DB6F387}" srcOrd="1" destOrd="0" parTransId="{AB74B2CD-0F33-4BD5-89D9-84C8463D377C}" sibTransId="{CD4FEA55-9076-4F74-AB27-4887EB4A5651}"/>
    <dgm:cxn modelId="{B4FEEA45-6142-4104-A4F5-365A92E9444C}" type="presOf" srcId="{E351F4DE-2FF6-4778-A801-80FE4F281355}" destId="{19878EB9-F9BB-4543-A1B1-339C7E5B7FC8}" srcOrd="0" destOrd="0" presId="urn:microsoft.com/office/officeart/2005/8/layout/vList5"/>
    <dgm:cxn modelId="{C2F70205-1A33-43D3-AC64-B4C82FE141FE}" type="presOf" srcId="{7B4FA7B5-C6A3-44E0-AFCC-5C26BFE12B28}" destId="{E85C1BB7-A146-4BA2-A8E5-54F9246EE58E}" srcOrd="0" destOrd="0" presId="urn:microsoft.com/office/officeart/2005/8/layout/vList5"/>
    <dgm:cxn modelId="{33082EA6-21C9-429C-8A67-B7F04EF27A4A}" type="presOf" srcId="{13D4A9CC-30EB-4408-93A1-827CE3E8C3E1}" destId="{C7097C4C-B14A-4258-B48A-31E4F4086320}" srcOrd="0" destOrd="0" presId="urn:microsoft.com/office/officeart/2005/8/layout/vList5"/>
    <dgm:cxn modelId="{10C5EE9E-1814-4798-A22C-C380FC1C398F}" type="presParOf" srcId="{5B03FD86-E665-4DD5-A9A4-AB46C425A1CD}" destId="{411B211C-CE5D-41FC-B097-3AF53C04672C}" srcOrd="0" destOrd="0" presId="urn:microsoft.com/office/officeart/2005/8/layout/vList5"/>
    <dgm:cxn modelId="{05FD96E6-8EC7-4B36-9184-CDFF34CACAE0}" type="presParOf" srcId="{411B211C-CE5D-41FC-B097-3AF53C04672C}" destId="{19878EB9-F9BB-4543-A1B1-339C7E5B7FC8}" srcOrd="0" destOrd="0" presId="urn:microsoft.com/office/officeart/2005/8/layout/vList5"/>
    <dgm:cxn modelId="{AA27AF47-1F6E-4A66-BD3E-1003B712027F}" type="presParOf" srcId="{411B211C-CE5D-41FC-B097-3AF53C04672C}" destId="{ACEA6385-BF87-4847-BCEA-CDFF5804A3B4}" srcOrd="1" destOrd="0" presId="urn:microsoft.com/office/officeart/2005/8/layout/vList5"/>
    <dgm:cxn modelId="{E0D776D0-DB75-4CBC-9334-5D8DC4EAD3D3}" type="presParOf" srcId="{5B03FD86-E665-4DD5-A9A4-AB46C425A1CD}" destId="{022ECA9E-F13B-4769-A50C-3FF5C4A3B3BC}" srcOrd="1" destOrd="0" presId="urn:microsoft.com/office/officeart/2005/8/layout/vList5"/>
    <dgm:cxn modelId="{3D4243B9-2A8C-4EB8-BC41-3FE2102BD112}" type="presParOf" srcId="{5B03FD86-E665-4DD5-A9A4-AB46C425A1CD}" destId="{452A4F36-CF90-4A50-B390-22F236E34F43}" srcOrd="2" destOrd="0" presId="urn:microsoft.com/office/officeart/2005/8/layout/vList5"/>
    <dgm:cxn modelId="{926D1D25-F18C-4DCA-91B0-C57200C1E073}" type="presParOf" srcId="{452A4F36-CF90-4A50-B390-22F236E34F43}" destId="{C7097C4C-B14A-4258-B48A-31E4F4086320}" srcOrd="0" destOrd="0" presId="urn:microsoft.com/office/officeart/2005/8/layout/vList5"/>
    <dgm:cxn modelId="{F51F353B-C122-4099-B4A8-ECF47EFEF2D6}" type="presParOf" srcId="{452A4F36-CF90-4A50-B390-22F236E34F43}" destId="{E6BF27B7-1AEA-4644-9FBA-1186ED2E6E39}" srcOrd="1" destOrd="0" presId="urn:microsoft.com/office/officeart/2005/8/layout/vList5"/>
    <dgm:cxn modelId="{85C04F83-776B-4097-87B8-EA998BBFB746}" type="presParOf" srcId="{5B03FD86-E665-4DD5-A9A4-AB46C425A1CD}" destId="{AD76B80F-2F8C-4344-B938-BF22188E8066}" srcOrd="3" destOrd="0" presId="urn:microsoft.com/office/officeart/2005/8/layout/vList5"/>
    <dgm:cxn modelId="{FE47C9A3-0FCD-4E9E-A3A7-B35811DF29BB}" type="presParOf" srcId="{5B03FD86-E665-4DD5-A9A4-AB46C425A1CD}" destId="{2FA8B1CF-A995-43D9-B126-094FA680D5D2}" srcOrd="4" destOrd="0" presId="urn:microsoft.com/office/officeart/2005/8/layout/vList5"/>
    <dgm:cxn modelId="{C10BADEF-01C5-410B-9BBD-9982A9FD7D0A}" type="presParOf" srcId="{2FA8B1CF-A995-43D9-B126-094FA680D5D2}" destId="{E85C1BB7-A146-4BA2-A8E5-54F9246EE58E}" srcOrd="0" destOrd="0" presId="urn:microsoft.com/office/officeart/2005/8/layout/vList5"/>
    <dgm:cxn modelId="{18712360-FF7B-4106-85DB-BE7E5646E06B}" type="presParOf" srcId="{2FA8B1CF-A995-43D9-B126-094FA680D5D2}" destId="{E7C848BC-68C8-4C85-B980-6DCD586D467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F1EF2-6319-49A9-A870-F0085E11869C}">
      <dsp:nvSpPr>
        <dsp:cNvPr id="0" name=""/>
        <dsp:cNvSpPr/>
      </dsp:nvSpPr>
      <dsp:spPr>
        <a:xfrm>
          <a:off x="0" y="31779"/>
          <a:ext cx="10515600"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Introduction</a:t>
          </a:r>
          <a:endParaRPr lang="en-US" sz="4100" kern="1200" dirty="0"/>
        </a:p>
      </dsp:txBody>
      <dsp:txXfrm>
        <a:off x="48005" y="79784"/>
        <a:ext cx="10419590" cy="887374"/>
      </dsp:txXfrm>
    </dsp:sp>
    <dsp:sp modelId="{DE25AA65-5AB4-47A1-B627-AE113B443882}">
      <dsp:nvSpPr>
        <dsp:cNvPr id="0" name=""/>
        <dsp:cNvSpPr/>
      </dsp:nvSpPr>
      <dsp:spPr>
        <a:xfrm>
          <a:off x="0" y="1133244"/>
          <a:ext cx="10515600" cy="98338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The software component</a:t>
          </a:r>
          <a:endParaRPr lang="en-US" sz="4100" kern="1200" dirty="0"/>
        </a:p>
      </dsp:txBody>
      <dsp:txXfrm>
        <a:off x="48005" y="1181249"/>
        <a:ext cx="10419590" cy="887374"/>
      </dsp:txXfrm>
    </dsp:sp>
    <dsp:sp modelId="{B6DF5762-1771-4618-85BC-40AE5A02D1B4}">
      <dsp:nvSpPr>
        <dsp:cNvPr id="0" name=""/>
        <dsp:cNvSpPr/>
      </dsp:nvSpPr>
      <dsp:spPr>
        <a:xfrm>
          <a:off x="0" y="2234709"/>
          <a:ext cx="10515600" cy="98338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Designing class based components</a:t>
          </a:r>
          <a:endParaRPr lang="en-US" sz="4100" kern="1200" dirty="0"/>
        </a:p>
      </dsp:txBody>
      <dsp:txXfrm>
        <a:off x="48005" y="2282714"/>
        <a:ext cx="10419590" cy="887374"/>
      </dsp:txXfrm>
    </dsp:sp>
    <dsp:sp modelId="{5A563078-1A13-4AD1-AD7D-B38D0C4F8DE3}">
      <dsp:nvSpPr>
        <dsp:cNvPr id="0" name=""/>
        <dsp:cNvSpPr/>
      </dsp:nvSpPr>
      <dsp:spPr>
        <a:xfrm>
          <a:off x="0" y="3336174"/>
          <a:ext cx="10515600" cy="98338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Designing conventional components</a:t>
          </a:r>
          <a:endParaRPr lang="en-US" sz="4100" kern="1200" dirty="0"/>
        </a:p>
      </dsp:txBody>
      <dsp:txXfrm>
        <a:off x="48005" y="3384179"/>
        <a:ext cx="10419590" cy="8873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BF352-9A2F-496E-BB04-3305A270D472}">
      <dsp:nvSpPr>
        <dsp:cNvPr id="0" name=""/>
        <dsp:cNvSpPr/>
      </dsp:nvSpPr>
      <dsp:spPr>
        <a:xfrm>
          <a:off x="0" y="548544"/>
          <a:ext cx="11720946" cy="24475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9676" tIns="437388" rIns="909676"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Establish naming conventions for components that are specified as part of the architectural model and then refined and elaborated as part of the component level model</a:t>
          </a:r>
          <a:endParaRPr lang="en-US" sz="2100" kern="1200" dirty="0"/>
        </a:p>
        <a:p>
          <a:pPr marL="228600" lvl="1" indent="-228600" algn="l" defTabSz="933450">
            <a:lnSpc>
              <a:spcPct val="90000"/>
            </a:lnSpc>
            <a:spcBef>
              <a:spcPct val="0"/>
            </a:spcBef>
            <a:spcAft>
              <a:spcPct val="15000"/>
            </a:spcAft>
            <a:buChar char="••"/>
          </a:pPr>
          <a:r>
            <a:rPr lang="en-US" sz="2100" kern="1200" dirty="0" smtClean="0"/>
            <a:t>Obtain architectural component names from the problem domain and ensure that they have meaning to all stakeholders who view the architectural model (</a:t>
          </a:r>
          <a:r>
            <a:rPr lang="en-US" sz="2100" kern="1200" dirty="0" err="1" smtClean="0"/>
            <a:t>eg</a:t>
          </a:r>
          <a:r>
            <a:rPr lang="en-US" sz="2100" kern="1200" dirty="0" smtClean="0"/>
            <a:t>. Calculator)</a:t>
          </a:r>
          <a:endParaRPr lang="en-US" sz="2100" kern="1200" dirty="0"/>
        </a:p>
        <a:p>
          <a:pPr marL="228600" lvl="1" indent="-228600" algn="l" defTabSz="933450">
            <a:lnSpc>
              <a:spcPct val="90000"/>
            </a:lnSpc>
            <a:spcBef>
              <a:spcPct val="0"/>
            </a:spcBef>
            <a:spcAft>
              <a:spcPct val="15000"/>
            </a:spcAft>
            <a:buChar char="••"/>
          </a:pPr>
          <a:r>
            <a:rPr lang="en-US" sz="2100" kern="1200" dirty="0" smtClean="0"/>
            <a:t>Use infrastructure component names that reflect their implementation (e.g. stack)</a:t>
          </a:r>
          <a:endParaRPr lang="en-US" sz="2100" kern="1200" dirty="0"/>
        </a:p>
      </dsp:txBody>
      <dsp:txXfrm>
        <a:off x="0" y="548544"/>
        <a:ext cx="11720946" cy="2447550"/>
      </dsp:txXfrm>
    </dsp:sp>
    <dsp:sp modelId="{54046847-4C3C-4D5E-9CA5-908802834C1C}">
      <dsp:nvSpPr>
        <dsp:cNvPr id="0" name=""/>
        <dsp:cNvSpPr/>
      </dsp:nvSpPr>
      <dsp:spPr>
        <a:xfrm>
          <a:off x="586047" y="238584"/>
          <a:ext cx="8204662"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0117" tIns="0" rIns="310117" bIns="0" numCol="1" spcCol="1270" anchor="ctr" anchorCtr="0">
          <a:noAutofit/>
        </a:bodyPr>
        <a:lstStyle/>
        <a:p>
          <a:pPr lvl="0" algn="l" defTabSz="933450">
            <a:lnSpc>
              <a:spcPct val="90000"/>
            </a:lnSpc>
            <a:spcBef>
              <a:spcPct val="0"/>
            </a:spcBef>
            <a:spcAft>
              <a:spcPct val="35000"/>
            </a:spcAft>
          </a:pPr>
          <a:r>
            <a:rPr lang="en-US" sz="2100" kern="1200" dirty="0" smtClean="0"/>
            <a:t>Components</a:t>
          </a:r>
          <a:endParaRPr lang="en-US" sz="2100" kern="1200" dirty="0"/>
        </a:p>
      </dsp:txBody>
      <dsp:txXfrm>
        <a:off x="616309" y="268846"/>
        <a:ext cx="8144138" cy="559396"/>
      </dsp:txXfrm>
    </dsp:sp>
    <dsp:sp modelId="{3E762242-3D9B-47D9-984B-721E243FD734}">
      <dsp:nvSpPr>
        <dsp:cNvPr id="0" name=""/>
        <dsp:cNvSpPr/>
      </dsp:nvSpPr>
      <dsp:spPr>
        <a:xfrm>
          <a:off x="0" y="3419454"/>
          <a:ext cx="11720946" cy="1819125"/>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9676" tIns="437388" rIns="909676"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Model any dependencies from left to right and inheritance from top (base class) to bottom (derived classes)</a:t>
          </a:r>
          <a:endParaRPr lang="en-US" sz="2100" kern="1200" dirty="0"/>
        </a:p>
        <a:p>
          <a:pPr marL="228600" lvl="1" indent="-228600" algn="l" defTabSz="933450">
            <a:lnSpc>
              <a:spcPct val="90000"/>
            </a:lnSpc>
            <a:spcBef>
              <a:spcPct val="0"/>
            </a:spcBef>
            <a:spcAft>
              <a:spcPct val="15000"/>
            </a:spcAft>
            <a:buChar char="••"/>
          </a:pPr>
          <a:r>
            <a:rPr lang="en-US" sz="2100" kern="1200" dirty="0" smtClean="0"/>
            <a:t>Consider modeling any component dependencies as interfaces rather than representing them as a direct component-to-component dependency</a:t>
          </a:r>
          <a:endParaRPr lang="en-US" sz="2100" kern="1200" dirty="0"/>
        </a:p>
      </dsp:txBody>
      <dsp:txXfrm>
        <a:off x="0" y="3419454"/>
        <a:ext cx="11720946" cy="1819125"/>
      </dsp:txXfrm>
    </dsp:sp>
    <dsp:sp modelId="{C5015F8E-530F-4384-9354-9FA59E271251}">
      <dsp:nvSpPr>
        <dsp:cNvPr id="0" name=""/>
        <dsp:cNvSpPr/>
      </dsp:nvSpPr>
      <dsp:spPr>
        <a:xfrm>
          <a:off x="586047" y="3109494"/>
          <a:ext cx="8204662" cy="61992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0117" tIns="0" rIns="310117" bIns="0" numCol="1" spcCol="1270" anchor="ctr" anchorCtr="0">
          <a:noAutofit/>
        </a:bodyPr>
        <a:lstStyle/>
        <a:p>
          <a:pPr lvl="0" algn="l" defTabSz="933450">
            <a:lnSpc>
              <a:spcPct val="90000"/>
            </a:lnSpc>
            <a:spcBef>
              <a:spcPct val="0"/>
            </a:spcBef>
            <a:spcAft>
              <a:spcPct val="35000"/>
            </a:spcAft>
          </a:pPr>
          <a:r>
            <a:rPr lang="en-US" sz="2100" kern="1200" dirty="0" smtClean="0"/>
            <a:t>  Dependencies and inheritance in UML</a:t>
          </a:r>
          <a:endParaRPr lang="en-US" sz="2100" kern="1200" dirty="0"/>
        </a:p>
      </dsp:txBody>
      <dsp:txXfrm>
        <a:off x="616309" y="3139756"/>
        <a:ext cx="8144138" cy="5593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96498-F0C0-4FED-97D3-392E29888FD0}">
      <dsp:nvSpPr>
        <dsp:cNvPr id="0" name=""/>
        <dsp:cNvSpPr/>
      </dsp:nvSpPr>
      <dsp:spPr>
        <a:xfrm>
          <a:off x="1437647" y="642"/>
          <a:ext cx="4212214" cy="252732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Cohesion is the “single mindedness” of a component</a:t>
          </a:r>
          <a:endParaRPr lang="en-US" sz="2700" kern="1200" dirty="0"/>
        </a:p>
      </dsp:txBody>
      <dsp:txXfrm>
        <a:off x="1437647" y="642"/>
        <a:ext cx="4212214" cy="2527328"/>
      </dsp:txXfrm>
    </dsp:sp>
    <dsp:sp modelId="{BAABF6EA-7DCA-40BD-80CA-CDD3CD4F67B0}">
      <dsp:nvSpPr>
        <dsp:cNvPr id="0" name=""/>
        <dsp:cNvSpPr/>
      </dsp:nvSpPr>
      <dsp:spPr>
        <a:xfrm>
          <a:off x="6071083" y="642"/>
          <a:ext cx="4212214" cy="2527328"/>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It implies that a component or class  encapsulates only attributes and operations that are closely related to one another and to the class or component itself</a:t>
          </a:r>
          <a:endParaRPr lang="en-US" sz="2700" kern="1200" dirty="0"/>
        </a:p>
      </dsp:txBody>
      <dsp:txXfrm>
        <a:off x="6071083" y="642"/>
        <a:ext cx="4212214" cy="2527328"/>
      </dsp:txXfrm>
    </dsp:sp>
    <dsp:sp modelId="{3ED7CE00-02EE-4239-B261-5A98A2B3DA13}">
      <dsp:nvSpPr>
        <dsp:cNvPr id="0" name=""/>
        <dsp:cNvSpPr/>
      </dsp:nvSpPr>
      <dsp:spPr>
        <a:xfrm>
          <a:off x="3754365" y="2949192"/>
          <a:ext cx="4212214" cy="2527328"/>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The objective is to keep cohesion as high as possible</a:t>
          </a:r>
          <a:endParaRPr lang="en-US" sz="2700" kern="1200" dirty="0"/>
        </a:p>
      </dsp:txBody>
      <dsp:txXfrm>
        <a:off x="3754365" y="2949192"/>
        <a:ext cx="4212214" cy="25273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C1530-417D-4A8C-B15A-1A6B21DB9FFC}">
      <dsp:nvSpPr>
        <dsp:cNvPr id="0" name=""/>
        <dsp:cNvSpPr/>
      </dsp:nvSpPr>
      <dsp:spPr>
        <a:xfrm>
          <a:off x="0" y="0"/>
          <a:ext cx="11720946" cy="1643149"/>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sz="4600" kern="1200" dirty="0" smtClean="0"/>
            <a:t>The kinds of cohesion can be ranked in order from highest  (best) to lowest (worst)</a:t>
          </a:r>
          <a:endParaRPr lang="en-US" sz="4600" kern="1200" dirty="0"/>
        </a:p>
      </dsp:txBody>
      <dsp:txXfrm>
        <a:off x="0" y="0"/>
        <a:ext cx="11720946" cy="1643149"/>
      </dsp:txXfrm>
    </dsp:sp>
    <dsp:sp modelId="{C1D0A585-E8F4-4D46-BFA1-FD6D148DE4D4}">
      <dsp:nvSpPr>
        <dsp:cNvPr id="0" name=""/>
        <dsp:cNvSpPr/>
      </dsp:nvSpPr>
      <dsp:spPr>
        <a:xfrm>
          <a:off x="5723" y="1643149"/>
          <a:ext cx="3903166" cy="34506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dirty="0" smtClean="0"/>
            <a:t>Functional </a:t>
          </a:r>
          <a:endParaRPr lang="en-US" sz="3900" kern="1200" dirty="0"/>
        </a:p>
        <a:p>
          <a:pPr marL="285750" lvl="1" indent="-285750" algn="l" defTabSz="1333500">
            <a:lnSpc>
              <a:spcPct val="90000"/>
            </a:lnSpc>
            <a:spcBef>
              <a:spcPct val="0"/>
            </a:spcBef>
            <a:spcAft>
              <a:spcPct val="15000"/>
            </a:spcAft>
            <a:buChar char="••"/>
          </a:pPr>
          <a:r>
            <a:rPr lang="en-US" sz="3000" kern="1200" dirty="0" smtClean="0"/>
            <a:t>A module performs one and only one computation and then returns a result</a:t>
          </a:r>
          <a:endParaRPr lang="en-US" sz="3000" kern="1200" dirty="0"/>
        </a:p>
      </dsp:txBody>
      <dsp:txXfrm>
        <a:off x="5723" y="1643149"/>
        <a:ext cx="3903166" cy="3450613"/>
      </dsp:txXfrm>
    </dsp:sp>
    <dsp:sp modelId="{9A5F990A-7405-4113-996A-9587AEC43121}">
      <dsp:nvSpPr>
        <dsp:cNvPr id="0" name=""/>
        <dsp:cNvSpPr/>
      </dsp:nvSpPr>
      <dsp:spPr>
        <a:xfrm>
          <a:off x="3908889" y="1643149"/>
          <a:ext cx="3903166" cy="3450613"/>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dirty="0" smtClean="0"/>
            <a:t>Layer</a:t>
          </a:r>
          <a:endParaRPr lang="en-US" sz="3900" kern="1200" dirty="0"/>
        </a:p>
        <a:p>
          <a:pPr marL="285750" lvl="1" indent="-285750" algn="l" defTabSz="1333500">
            <a:lnSpc>
              <a:spcPct val="90000"/>
            </a:lnSpc>
            <a:spcBef>
              <a:spcPct val="0"/>
            </a:spcBef>
            <a:spcAft>
              <a:spcPct val="15000"/>
            </a:spcAft>
            <a:buChar char="••"/>
          </a:pPr>
          <a:r>
            <a:rPr lang="en-US" sz="3000" kern="1200" dirty="0" smtClean="0"/>
            <a:t>A higher layer component accesses the services of a lower layer component</a:t>
          </a:r>
          <a:endParaRPr lang="en-US" sz="3000" kern="1200" dirty="0"/>
        </a:p>
      </dsp:txBody>
      <dsp:txXfrm>
        <a:off x="3908889" y="1643149"/>
        <a:ext cx="3903166" cy="3450613"/>
      </dsp:txXfrm>
    </dsp:sp>
    <dsp:sp modelId="{03AB9F04-339D-49ED-90D2-351C31980D03}">
      <dsp:nvSpPr>
        <dsp:cNvPr id="0" name=""/>
        <dsp:cNvSpPr/>
      </dsp:nvSpPr>
      <dsp:spPr>
        <a:xfrm>
          <a:off x="7812056" y="1643149"/>
          <a:ext cx="3903166" cy="345061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dirty="0" smtClean="0"/>
            <a:t>Communicational</a:t>
          </a:r>
          <a:endParaRPr lang="en-US" sz="3900" kern="1200" dirty="0"/>
        </a:p>
        <a:p>
          <a:pPr marL="285750" lvl="1" indent="-285750" algn="l" defTabSz="1333500">
            <a:lnSpc>
              <a:spcPct val="90000"/>
            </a:lnSpc>
            <a:spcBef>
              <a:spcPct val="0"/>
            </a:spcBef>
            <a:spcAft>
              <a:spcPct val="15000"/>
            </a:spcAft>
            <a:buChar char="••"/>
          </a:pPr>
          <a:r>
            <a:rPr lang="en-US" sz="3000" kern="1200" dirty="0" smtClean="0"/>
            <a:t>All operations that access the same data are defined within one class</a:t>
          </a:r>
          <a:endParaRPr lang="en-US" sz="3000" kern="1200" dirty="0"/>
        </a:p>
      </dsp:txBody>
      <dsp:txXfrm>
        <a:off x="7812056" y="1643149"/>
        <a:ext cx="3903166" cy="3450613"/>
      </dsp:txXfrm>
    </dsp:sp>
    <dsp:sp modelId="{592CD050-E83F-48EC-9920-DB6C0C1E2BB0}">
      <dsp:nvSpPr>
        <dsp:cNvPr id="0" name=""/>
        <dsp:cNvSpPr/>
      </dsp:nvSpPr>
      <dsp:spPr>
        <a:xfrm>
          <a:off x="0" y="5093762"/>
          <a:ext cx="11720946" cy="383401"/>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34CBB-2F20-45A7-832E-9F8A3E9EC216}">
      <dsp:nvSpPr>
        <dsp:cNvPr id="0" name=""/>
        <dsp:cNvSpPr/>
      </dsp:nvSpPr>
      <dsp:spPr>
        <a:xfrm>
          <a:off x="0" y="0"/>
          <a:ext cx="11720946" cy="1643149"/>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sz="4600" kern="1200" dirty="0" smtClean="0"/>
            <a:t>The kinds of cohesion can be ranked in order from highest  (best) to lowest (worst)</a:t>
          </a:r>
          <a:endParaRPr lang="en-US" sz="4600" kern="1200" dirty="0"/>
        </a:p>
      </dsp:txBody>
      <dsp:txXfrm>
        <a:off x="0" y="0"/>
        <a:ext cx="11720946" cy="1643149"/>
      </dsp:txXfrm>
    </dsp:sp>
    <dsp:sp modelId="{190E2EE0-956F-45FC-B302-29F31CB90188}">
      <dsp:nvSpPr>
        <dsp:cNvPr id="0" name=""/>
        <dsp:cNvSpPr/>
      </dsp:nvSpPr>
      <dsp:spPr>
        <a:xfrm>
          <a:off x="0" y="1643149"/>
          <a:ext cx="2930236" cy="34506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Sequential</a:t>
          </a:r>
          <a:endParaRPr lang="en-US" sz="2700" kern="1200" dirty="0"/>
        </a:p>
        <a:p>
          <a:pPr marL="228600" lvl="1" indent="-228600" algn="l" defTabSz="933450">
            <a:lnSpc>
              <a:spcPct val="90000"/>
            </a:lnSpc>
            <a:spcBef>
              <a:spcPct val="0"/>
            </a:spcBef>
            <a:spcAft>
              <a:spcPct val="15000"/>
            </a:spcAft>
            <a:buChar char="••"/>
          </a:pPr>
          <a:r>
            <a:rPr lang="en-US" sz="2100" kern="1200" dirty="0" smtClean="0"/>
            <a:t>Components or operations are grouped in a manner that allows the first to provide input to the next and son on in-order to implement a sequence of operations</a:t>
          </a:r>
          <a:endParaRPr lang="en-US" sz="2100" kern="1200" dirty="0"/>
        </a:p>
      </dsp:txBody>
      <dsp:txXfrm>
        <a:off x="0" y="1643149"/>
        <a:ext cx="2930236" cy="3450613"/>
      </dsp:txXfrm>
    </dsp:sp>
    <dsp:sp modelId="{72240E1F-443E-43FF-92E8-92AADE62261A}">
      <dsp:nvSpPr>
        <dsp:cNvPr id="0" name=""/>
        <dsp:cNvSpPr/>
      </dsp:nvSpPr>
      <dsp:spPr>
        <a:xfrm>
          <a:off x="2930236" y="1643149"/>
          <a:ext cx="2930236" cy="3450613"/>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Procedural</a:t>
          </a:r>
          <a:endParaRPr lang="en-US" sz="2700" kern="1200" dirty="0"/>
        </a:p>
        <a:p>
          <a:pPr marL="228600" lvl="1" indent="-228600" algn="l" defTabSz="933450">
            <a:lnSpc>
              <a:spcPct val="90000"/>
            </a:lnSpc>
            <a:spcBef>
              <a:spcPct val="0"/>
            </a:spcBef>
            <a:spcAft>
              <a:spcPct val="15000"/>
            </a:spcAft>
            <a:buChar char="••"/>
          </a:pPr>
          <a:r>
            <a:rPr lang="en-US" sz="2100" kern="1200" dirty="0" smtClean="0"/>
            <a:t>Components or operations are grouped in a manner that allows one to be invoked immediately after the preceding one was invoked, even when no data passed between them</a:t>
          </a:r>
          <a:endParaRPr lang="en-US" sz="2100" kern="1200" dirty="0"/>
        </a:p>
      </dsp:txBody>
      <dsp:txXfrm>
        <a:off x="2930236" y="1643149"/>
        <a:ext cx="2930236" cy="3450613"/>
      </dsp:txXfrm>
    </dsp:sp>
    <dsp:sp modelId="{9AC471E4-B16B-4D1A-AA8A-C49BD5632E58}">
      <dsp:nvSpPr>
        <dsp:cNvPr id="0" name=""/>
        <dsp:cNvSpPr/>
      </dsp:nvSpPr>
      <dsp:spPr>
        <a:xfrm>
          <a:off x="5860473" y="1643149"/>
          <a:ext cx="2930236" cy="3450613"/>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Temporal</a:t>
          </a:r>
          <a:endParaRPr lang="en-US" sz="2700" kern="1200" dirty="0"/>
        </a:p>
        <a:p>
          <a:pPr marL="228600" lvl="1" indent="-228600" algn="l" defTabSz="933450">
            <a:lnSpc>
              <a:spcPct val="90000"/>
            </a:lnSpc>
            <a:spcBef>
              <a:spcPct val="0"/>
            </a:spcBef>
            <a:spcAft>
              <a:spcPct val="15000"/>
            </a:spcAft>
            <a:buChar char="••"/>
          </a:pPr>
          <a:r>
            <a:rPr lang="en-US" sz="2100" kern="1200" dirty="0" smtClean="0"/>
            <a:t>Operations are grouped to perform a specific behavior or establish a certain state such as program start-up or when an error is detected</a:t>
          </a:r>
          <a:endParaRPr lang="en-US" sz="2100" kern="1200" dirty="0"/>
        </a:p>
      </dsp:txBody>
      <dsp:txXfrm>
        <a:off x="5860473" y="1643149"/>
        <a:ext cx="2930236" cy="3450613"/>
      </dsp:txXfrm>
    </dsp:sp>
    <dsp:sp modelId="{61168A52-54AB-4BD6-B8ED-A8749359FFB6}">
      <dsp:nvSpPr>
        <dsp:cNvPr id="0" name=""/>
        <dsp:cNvSpPr/>
      </dsp:nvSpPr>
      <dsp:spPr>
        <a:xfrm>
          <a:off x="8790709" y="1643149"/>
          <a:ext cx="2930236" cy="345061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Utility</a:t>
          </a:r>
          <a:endParaRPr lang="en-US" sz="2700" kern="1200" dirty="0"/>
        </a:p>
        <a:p>
          <a:pPr marL="228600" lvl="1" indent="-228600" algn="l" defTabSz="933450">
            <a:lnSpc>
              <a:spcPct val="90000"/>
            </a:lnSpc>
            <a:spcBef>
              <a:spcPct val="0"/>
            </a:spcBef>
            <a:spcAft>
              <a:spcPct val="15000"/>
            </a:spcAft>
            <a:buChar char="••"/>
          </a:pPr>
          <a:r>
            <a:rPr lang="en-US" sz="2100" kern="1200" dirty="0" smtClean="0"/>
            <a:t>Components, classes, or operations are grouped within the same category because of similar general functions but are otherwise unrelated to each other </a:t>
          </a:r>
          <a:endParaRPr lang="en-US" sz="2100" kern="1200" dirty="0"/>
        </a:p>
      </dsp:txBody>
      <dsp:txXfrm>
        <a:off x="8790709" y="1643149"/>
        <a:ext cx="2930236" cy="3450613"/>
      </dsp:txXfrm>
    </dsp:sp>
    <dsp:sp modelId="{D4A4F25A-81D6-434D-850F-923336BC4217}">
      <dsp:nvSpPr>
        <dsp:cNvPr id="0" name=""/>
        <dsp:cNvSpPr/>
      </dsp:nvSpPr>
      <dsp:spPr>
        <a:xfrm>
          <a:off x="0" y="5093762"/>
          <a:ext cx="11720946" cy="383401"/>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19840-6D5F-4ED3-BC1A-DCAAB6F545D1}">
      <dsp:nvSpPr>
        <dsp:cNvPr id="0" name=""/>
        <dsp:cNvSpPr/>
      </dsp:nvSpPr>
      <dsp:spPr>
        <a:xfrm rot="16200000">
          <a:off x="-1349330" y="1352156"/>
          <a:ext cx="5477164" cy="2772850"/>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5697" bIns="0" numCol="1" spcCol="1270" anchor="ctr" anchorCtr="0">
          <a:noAutofit/>
        </a:bodyPr>
        <a:lstStyle/>
        <a:p>
          <a:pPr lvl="0" algn="ctr" defTabSz="1022350">
            <a:lnSpc>
              <a:spcPct val="90000"/>
            </a:lnSpc>
            <a:spcBef>
              <a:spcPct val="0"/>
            </a:spcBef>
            <a:spcAft>
              <a:spcPct val="35000"/>
            </a:spcAft>
          </a:pPr>
          <a:r>
            <a:rPr lang="en-US" sz="2300" kern="1200" dirty="0" smtClean="0"/>
            <a:t>As the amount of communication and collaboration increases between operations and classes, the complexity of the computer based system also increases</a:t>
          </a:r>
          <a:endParaRPr lang="en-US" sz="2300" kern="1200" dirty="0"/>
        </a:p>
      </dsp:txBody>
      <dsp:txXfrm rot="5400000">
        <a:off x="2827" y="1095432"/>
        <a:ext cx="2772850" cy="3286298"/>
      </dsp:txXfrm>
    </dsp:sp>
    <dsp:sp modelId="{01E2DC96-1554-42F2-A1E1-D7138864AC0C}">
      <dsp:nvSpPr>
        <dsp:cNvPr id="0" name=""/>
        <dsp:cNvSpPr/>
      </dsp:nvSpPr>
      <dsp:spPr>
        <a:xfrm rot="16200000">
          <a:off x="1631483" y="1352156"/>
          <a:ext cx="5477164" cy="2772850"/>
        </a:xfrm>
        <a:prstGeom prst="flowChartManualOperation">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5697" bIns="0" numCol="1" spcCol="1270" anchor="ctr" anchorCtr="0">
          <a:noAutofit/>
        </a:bodyPr>
        <a:lstStyle/>
        <a:p>
          <a:pPr lvl="0" algn="ctr" defTabSz="1022350">
            <a:lnSpc>
              <a:spcPct val="90000"/>
            </a:lnSpc>
            <a:spcBef>
              <a:spcPct val="0"/>
            </a:spcBef>
            <a:spcAft>
              <a:spcPct val="35000"/>
            </a:spcAft>
          </a:pPr>
          <a:r>
            <a:rPr lang="en-US" sz="2300" kern="1200" dirty="0" smtClean="0"/>
            <a:t>As complexity rises, the difficulty of implementing, testing, and maintaining software also increases</a:t>
          </a:r>
          <a:endParaRPr lang="en-US" sz="2300" kern="1200" dirty="0"/>
        </a:p>
      </dsp:txBody>
      <dsp:txXfrm rot="5400000">
        <a:off x="2983640" y="1095432"/>
        <a:ext cx="2772850" cy="3286298"/>
      </dsp:txXfrm>
    </dsp:sp>
    <dsp:sp modelId="{B8D37251-12E7-44E4-966D-36CFCDC923F4}">
      <dsp:nvSpPr>
        <dsp:cNvPr id="0" name=""/>
        <dsp:cNvSpPr/>
      </dsp:nvSpPr>
      <dsp:spPr>
        <a:xfrm rot="16200000">
          <a:off x="4612298" y="1352156"/>
          <a:ext cx="5477164" cy="2772850"/>
        </a:xfrm>
        <a:prstGeom prst="flowChartManualOperation">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5697" bIns="0" numCol="1" spcCol="1270" anchor="ctr" anchorCtr="0">
          <a:noAutofit/>
        </a:bodyPr>
        <a:lstStyle/>
        <a:p>
          <a:pPr lvl="0" algn="ctr" defTabSz="1022350">
            <a:lnSpc>
              <a:spcPct val="90000"/>
            </a:lnSpc>
            <a:spcBef>
              <a:spcPct val="0"/>
            </a:spcBef>
            <a:spcAft>
              <a:spcPct val="35000"/>
            </a:spcAft>
          </a:pPr>
          <a:r>
            <a:rPr lang="en-US" sz="2300" kern="1200" dirty="0" smtClean="0"/>
            <a:t>Coupling is a qualitative measure of the degree to which operations and classes are connected to one another</a:t>
          </a:r>
          <a:endParaRPr lang="en-US" sz="2300" kern="1200" dirty="0"/>
        </a:p>
      </dsp:txBody>
      <dsp:txXfrm rot="5400000">
        <a:off x="5964455" y="1095432"/>
        <a:ext cx="2772850" cy="3286298"/>
      </dsp:txXfrm>
    </dsp:sp>
    <dsp:sp modelId="{748C7B0B-3AED-4540-8E4E-A6E3088FF220}">
      <dsp:nvSpPr>
        <dsp:cNvPr id="0" name=""/>
        <dsp:cNvSpPr/>
      </dsp:nvSpPr>
      <dsp:spPr>
        <a:xfrm rot="16200000">
          <a:off x="7593112" y="1352156"/>
          <a:ext cx="5477164" cy="2772850"/>
        </a:xfrm>
        <a:prstGeom prst="flowChartManualOperati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5697" bIns="0" numCol="1" spcCol="1270" anchor="ctr" anchorCtr="0">
          <a:noAutofit/>
        </a:bodyPr>
        <a:lstStyle/>
        <a:p>
          <a:pPr lvl="0" algn="ctr" defTabSz="1022350">
            <a:lnSpc>
              <a:spcPct val="90000"/>
            </a:lnSpc>
            <a:spcBef>
              <a:spcPct val="0"/>
            </a:spcBef>
            <a:spcAft>
              <a:spcPct val="35000"/>
            </a:spcAft>
          </a:pPr>
          <a:r>
            <a:rPr lang="en-US" sz="2300" kern="1200" dirty="0" smtClean="0"/>
            <a:t>The objective is to keep coupling as low as possible</a:t>
          </a:r>
          <a:endParaRPr lang="en-US" sz="2300" kern="1200" dirty="0"/>
        </a:p>
      </dsp:txBody>
      <dsp:txXfrm rot="5400000">
        <a:off x="8945269" y="1095432"/>
        <a:ext cx="2772850" cy="328629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66242-E200-4DDB-B481-E061F19CD709}">
      <dsp:nvSpPr>
        <dsp:cNvPr id="0" name=""/>
        <dsp:cNvSpPr/>
      </dsp:nvSpPr>
      <dsp:spPr>
        <a:xfrm>
          <a:off x="5511" y="76311"/>
          <a:ext cx="2112746" cy="547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Data coupling</a:t>
          </a:r>
          <a:endParaRPr lang="en-US" sz="1900" kern="1200" dirty="0"/>
        </a:p>
      </dsp:txBody>
      <dsp:txXfrm>
        <a:off x="5511" y="76311"/>
        <a:ext cx="2112746" cy="547200"/>
      </dsp:txXfrm>
    </dsp:sp>
    <dsp:sp modelId="{F172ED70-490E-49B7-AA26-DFC31C14AFB9}">
      <dsp:nvSpPr>
        <dsp:cNvPr id="0" name=""/>
        <dsp:cNvSpPr/>
      </dsp:nvSpPr>
      <dsp:spPr>
        <a:xfrm>
          <a:off x="5511" y="623511"/>
          <a:ext cx="2112746" cy="483737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Operation A() passes one or more atomic data operands to operation B(); the less the number of operands, the lower the level of coupling</a:t>
          </a:r>
          <a:endParaRPr lang="en-US" sz="1900" kern="1200" dirty="0"/>
        </a:p>
      </dsp:txBody>
      <dsp:txXfrm>
        <a:off x="5511" y="623511"/>
        <a:ext cx="2112746" cy="4837376"/>
      </dsp:txXfrm>
    </dsp:sp>
    <dsp:sp modelId="{E81434A4-EB20-410B-AE0A-6B2C265FEC8F}">
      <dsp:nvSpPr>
        <dsp:cNvPr id="0" name=""/>
        <dsp:cNvSpPr/>
      </dsp:nvSpPr>
      <dsp:spPr>
        <a:xfrm>
          <a:off x="2414041" y="76311"/>
          <a:ext cx="2112746" cy="547200"/>
        </a:xfrm>
        <a:prstGeom prst="rect">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Stamp coupling</a:t>
          </a:r>
          <a:endParaRPr lang="en-US" sz="1900" kern="1200" dirty="0"/>
        </a:p>
      </dsp:txBody>
      <dsp:txXfrm>
        <a:off x="2414041" y="76311"/>
        <a:ext cx="2112746" cy="547200"/>
      </dsp:txXfrm>
    </dsp:sp>
    <dsp:sp modelId="{2DEE8513-E10C-4395-9E2C-F862EE1F6504}">
      <dsp:nvSpPr>
        <dsp:cNvPr id="0" name=""/>
        <dsp:cNvSpPr/>
      </dsp:nvSpPr>
      <dsp:spPr>
        <a:xfrm>
          <a:off x="2414041" y="623511"/>
          <a:ext cx="2112746" cy="4837376"/>
        </a:xfrm>
        <a:prstGeom prst="rect">
          <a:avLst/>
        </a:prstGeom>
        <a:solidFill>
          <a:schemeClr val="accent5">
            <a:tint val="40000"/>
            <a:alpha val="90000"/>
            <a:hueOff val="-1847939"/>
            <a:satOff val="-3204"/>
            <a:lumOff val="-322"/>
            <a:alphaOff val="0"/>
          </a:schemeClr>
        </a:solidFill>
        <a:ln w="12700" cap="flat" cmpd="sng" algn="ctr">
          <a:solidFill>
            <a:schemeClr val="accent5">
              <a:tint val="40000"/>
              <a:alpha val="90000"/>
              <a:hueOff val="-1847939"/>
              <a:satOff val="-3204"/>
              <a:lumOff val="-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 whole data structure or class instantiation is passed as a parameter to an operation</a:t>
          </a:r>
          <a:endParaRPr lang="en-US" sz="1900" kern="1200" dirty="0"/>
        </a:p>
      </dsp:txBody>
      <dsp:txXfrm>
        <a:off x="2414041" y="623511"/>
        <a:ext cx="2112746" cy="4837376"/>
      </dsp:txXfrm>
    </dsp:sp>
    <dsp:sp modelId="{BF7DB719-050D-4462-9578-85429EA3E117}">
      <dsp:nvSpPr>
        <dsp:cNvPr id="0" name=""/>
        <dsp:cNvSpPr/>
      </dsp:nvSpPr>
      <dsp:spPr>
        <a:xfrm>
          <a:off x="4822572" y="76311"/>
          <a:ext cx="2112746" cy="547200"/>
        </a:xfrm>
        <a:prstGeom prst="rect">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Control coupling</a:t>
          </a:r>
          <a:endParaRPr lang="en-US" sz="1900" kern="1200" dirty="0"/>
        </a:p>
      </dsp:txBody>
      <dsp:txXfrm>
        <a:off x="4822572" y="76311"/>
        <a:ext cx="2112746" cy="547200"/>
      </dsp:txXfrm>
    </dsp:sp>
    <dsp:sp modelId="{78BBB966-EF5E-4859-BB8B-E8ADC9F92440}">
      <dsp:nvSpPr>
        <dsp:cNvPr id="0" name=""/>
        <dsp:cNvSpPr/>
      </dsp:nvSpPr>
      <dsp:spPr>
        <a:xfrm>
          <a:off x="4822572" y="623511"/>
          <a:ext cx="2112746" cy="4837376"/>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Operation A() invokes operation B() and passes a control flag to B that directs logical flow within B()</a:t>
          </a:r>
          <a:endParaRPr lang="en-US" sz="1900" kern="1200" dirty="0"/>
        </a:p>
        <a:p>
          <a:pPr marL="171450" lvl="1" indent="-171450" algn="l" defTabSz="844550">
            <a:lnSpc>
              <a:spcPct val="90000"/>
            </a:lnSpc>
            <a:spcBef>
              <a:spcPct val="0"/>
            </a:spcBef>
            <a:spcAft>
              <a:spcPct val="15000"/>
            </a:spcAft>
            <a:buChar char="••"/>
          </a:pPr>
          <a:r>
            <a:rPr lang="en-US" sz="1900" kern="1200" dirty="0" smtClean="0"/>
            <a:t>Consequently, a change in B() can require a change to be made to the meaning of the control flag passed by A(), otherwise an error may result</a:t>
          </a:r>
          <a:endParaRPr lang="en-US" sz="1900" kern="1200" dirty="0"/>
        </a:p>
      </dsp:txBody>
      <dsp:txXfrm>
        <a:off x="4822572" y="623511"/>
        <a:ext cx="2112746" cy="4837376"/>
      </dsp:txXfrm>
    </dsp:sp>
    <dsp:sp modelId="{004C995B-7ABF-406C-AAE5-AEFD040068A1}">
      <dsp:nvSpPr>
        <dsp:cNvPr id="0" name=""/>
        <dsp:cNvSpPr/>
      </dsp:nvSpPr>
      <dsp:spPr>
        <a:xfrm>
          <a:off x="7231102" y="76311"/>
          <a:ext cx="2112746" cy="547200"/>
        </a:xfrm>
        <a:prstGeom prst="rect">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Common coupling</a:t>
          </a:r>
          <a:endParaRPr lang="en-US" sz="1900" kern="1200" dirty="0"/>
        </a:p>
      </dsp:txBody>
      <dsp:txXfrm>
        <a:off x="7231102" y="76311"/>
        <a:ext cx="2112746" cy="547200"/>
      </dsp:txXfrm>
    </dsp:sp>
    <dsp:sp modelId="{187863A6-B68C-49E2-BEF6-5C59C1DC141A}">
      <dsp:nvSpPr>
        <dsp:cNvPr id="0" name=""/>
        <dsp:cNvSpPr/>
      </dsp:nvSpPr>
      <dsp:spPr>
        <a:xfrm>
          <a:off x="7231102" y="623511"/>
          <a:ext cx="2112746" cy="4837376"/>
        </a:xfrm>
        <a:prstGeom prst="rect">
          <a:avLst/>
        </a:prstGeom>
        <a:solidFill>
          <a:schemeClr val="accent5">
            <a:tint val="40000"/>
            <a:alpha val="90000"/>
            <a:hueOff val="-5543816"/>
            <a:satOff val="-9612"/>
            <a:lumOff val="-967"/>
            <a:alphaOff val="0"/>
          </a:schemeClr>
        </a:solidFill>
        <a:ln w="12700" cap="flat" cmpd="sng" algn="ctr">
          <a:solidFill>
            <a:schemeClr val="accent5">
              <a:tint val="40000"/>
              <a:alpha val="90000"/>
              <a:hueOff val="-5543816"/>
              <a:satOff val="-9612"/>
              <a:lumOff val="-9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 number of components all make use of a global variable, which can lead to uncontrolled error  propagation and unforeseen side effects</a:t>
          </a:r>
          <a:endParaRPr lang="en-US" sz="1900" kern="1200" dirty="0"/>
        </a:p>
      </dsp:txBody>
      <dsp:txXfrm>
        <a:off x="7231102" y="623511"/>
        <a:ext cx="2112746" cy="4837376"/>
      </dsp:txXfrm>
    </dsp:sp>
    <dsp:sp modelId="{304BA590-7AEA-487A-A2C5-B5B17F0E9371}">
      <dsp:nvSpPr>
        <dsp:cNvPr id="0" name=""/>
        <dsp:cNvSpPr/>
      </dsp:nvSpPr>
      <dsp:spPr>
        <a:xfrm>
          <a:off x="9639633" y="76311"/>
          <a:ext cx="2112746" cy="54720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Content coupling</a:t>
          </a:r>
          <a:endParaRPr lang="en-US" sz="1900" kern="1200" dirty="0"/>
        </a:p>
      </dsp:txBody>
      <dsp:txXfrm>
        <a:off x="9639633" y="76311"/>
        <a:ext cx="2112746" cy="547200"/>
      </dsp:txXfrm>
    </dsp:sp>
    <dsp:sp modelId="{C99D7458-6393-453D-B726-874A77A6031F}">
      <dsp:nvSpPr>
        <dsp:cNvPr id="0" name=""/>
        <dsp:cNvSpPr/>
      </dsp:nvSpPr>
      <dsp:spPr>
        <a:xfrm>
          <a:off x="9639633" y="623511"/>
          <a:ext cx="2112746" cy="4837376"/>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One component secretly modifies data that is stored internally in another component</a:t>
          </a:r>
          <a:endParaRPr lang="en-US" sz="1900" kern="1200" dirty="0"/>
        </a:p>
      </dsp:txBody>
      <dsp:txXfrm>
        <a:off x="9639633" y="623511"/>
        <a:ext cx="2112746" cy="48373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572AF-7F7A-4C44-925D-F04894B3A058}">
      <dsp:nvSpPr>
        <dsp:cNvPr id="0" name=""/>
        <dsp:cNvSpPr/>
      </dsp:nvSpPr>
      <dsp:spPr>
        <a:xfrm>
          <a:off x="3953" y="37702"/>
          <a:ext cx="2377306" cy="65356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Subroutine call coupling</a:t>
          </a:r>
          <a:endParaRPr lang="en-US" sz="1800" kern="1200" dirty="0"/>
        </a:p>
      </dsp:txBody>
      <dsp:txXfrm>
        <a:off x="3953" y="37702"/>
        <a:ext cx="2377306" cy="653563"/>
      </dsp:txXfrm>
    </dsp:sp>
    <dsp:sp modelId="{CE15AE37-B1BB-4147-8A48-2E2093AD1B48}">
      <dsp:nvSpPr>
        <dsp:cNvPr id="0" name=""/>
        <dsp:cNvSpPr/>
      </dsp:nvSpPr>
      <dsp:spPr>
        <a:xfrm>
          <a:off x="3953" y="691265"/>
          <a:ext cx="2377306" cy="362237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When one operation is invoked it invokes other operation within side of it</a:t>
          </a:r>
          <a:endParaRPr lang="en-US" sz="1800" kern="1200" dirty="0"/>
        </a:p>
      </dsp:txBody>
      <dsp:txXfrm>
        <a:off x="3953" y="691265"/>
        <a:ext cx="2377306" cy="3622370"/>
      </dsp:txXfrm>
    </dsp:sp>
    <dsp:sp modelId="{8CCEB590-94E4-48A3-9CFA-499B295F9ED9}">
      <dsp:nvSpPr>
        <dsp:cNvPr id="0" name=""/>
        <dsp:cNvSpPr/>
      </dsp:nvSpPr>
      <dsp:spPr>
        <a:xfrm>
          <a:off x="2714082" y="37702"/>
          <a:ext cx="2377306" cy="653563"/>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Type use coupling</a:t>
          </a:r>
          <a:endParaRPr lang="en-US" sz="1800" kern="1200" dirty="0"/>
        </a:p>
      </dsp:txBody>
      <dsp:txXfrm>
        <a:off x="2714082" y="37702"/>
        <a:ext cx="2377306" cy="653563"/>
      </dsp:txXfrm>
    </dsp:sp>
    <dsp:sp modelId="{99084A9A-86A3-4DB5-9CCC-83292098CCF1}">
      <dsp:nvSpPr>
        <dsp:cNvPr id="0" name=""/>
        <dsp:cNvSpPr/>
      </dsp:nvSpPr>
      <dsp:spPr>
        <a:xfrm>
          <a:off x="2714082" y="691265"/>
          <a:ext cx="2377306" cy="3622370"/>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Component A uses a data type defined in component B, such as for an instance variable or a local variable declaration</a:t>
          </a:r>
          <a:endParaRPr lang="en-US" sz="1800" kern="1200" dirty="0"/>
        </a:p>
        <a:p>
          <a:pPr marL="171450" lvl="1" indent="-171450" algn="l" defTabSz="800100">
            <a:lnSpc>
              <a:spcPct val="90000"/>
            </a:lnSpc>
            <a:spcBef>
              <a:spcPct val="0"/>
            </a:spcBef>
            <a:spcAft>
              <a:spcPct val="15000"/>
            </a:spcAft>
            <a:buChar char="••"/>
          </a:pPr>
          <a:r>
            <a:rPr lang="en-US" sz="1800" kern="1200" dirty="0" smtClean="0"/>
            <a:t>If when the type of definition changes, every component that declares a variable of that data type must also change</a:t>
          </a:r>
          <a:endParaRPr lang="en-US" sz="1800" kern="1200" dirty="0"/>
        </a:p>
      </dsp:txBody>
      <dsp:txXfrm>
        <a:off x="2714082" y="691265"/>
        <a:ext cx="2377306" cy="3622370"/>
      </dsp:txXfrm>
    </dsp:sp>
    <dsp:sp modelId="{CBAFC881-25FD-4787-ADC4-5878D7CB0AF6}">
      <dsp:nvSpPr>
        <dsp:cNvPr id="0" name=""/>
        <dsp:cNvSpPr/>
      </dsp:nvSpPr>
      <dsp:spPr>
        <a:xfrm>
          <a:off x="5424211" y="37702"/>
          <a:ext cx="2377306" cy="653563"/>
        </a:xfrm>
        <a:prstGeom prst="rect">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Inclusion or import coupling</a:t>
          </a:r>
          <a:endParaRPr lang="en-US" sz="1800" kern="1200" dirty="0"/>
        </a:p>
      </dsp:txBody>
      <dsp:txXfrm>
        <a:off x="5424211" y="37702"/>
        <a:ext cx="2377306" cy="653563"/>
      </dsp:txXfrm>
    </dsp:sp>
    <dsp:sp modelId="{C1E5C0CE-03AF-4066-A36D-0E2C45166977}">
      <dsp:nvSpPr>
        <dsp:cNvPr id="0" name=""/>
        <dsp:cNvSpPr/>
      </dsp:nvSpPr>
      <dsp:spPr>
        <a:xfrm>
          <a:off x="5424211" y="691265"/>
          <a:ext cx="2377306" cy="3622370"/>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Component A imports or includes the contents of component B</a:t>
          </a:r>
          <a:endParaRPr lang="en-US" sz="1800" kern="1200" dirty="0"/>
        </a:p>
      </dsp:txBody>
      <dsp:txXfrm>
        <a:off x="5424211" y="691265"/>
        <a:ext cx="2377306" cy="3622370"/>
      </dsp:txXfrm>
    </dsp:sp>
    <dsp:sp modelId="{D5FDB151-BA69-40BD-A691-9514A0BE9C3A}">
      <dsp:nvSpPr>
        <dsp:cNvPr id="0" name=""/>
        <dsp:cNvSpPr/>
      </dsp:nvSpPr>
      <dsp:spPr>
        <a:xfrm>
          <a:off x="8134340" y="37702"/>
          <a:ext cx="2377306" cy="653563"/>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External coupling</a:t>
          </a:r>
          <a:endParaRPr lang="en-US" sz="1800" kern="1200" dirty="0"/>
        </a:p>
      </dsp:txBody>
      <dsp:txXfrm>
        <a:off x="8134340" y="37702"/>
        <a:ext cx="2377306" cy="653563"/>
      </dsp:txXfrm>
    </dsp:sp>
    <dsp:sp modelId="{BFBFFF26-C567-42DD-A475-CB659402B78A}">
      <dsp:nvSpPr>
        <dsp:cNvPr id="0" name=""/>
        <dsp:cNvSpPr/>
      </dsp:nvSpPr>
      <dsp:spPr>
        <a:xfrm>
          <a:off x="8134340" y="691265"/>
          <a:ext cx="2377306" cy="3622370"/>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 component communicates or collaborates with infrastructure components that are entities external to the software (e.g., operating system functions, data base functions, networking functions)</a:t>
          </a:r>
          <a:endParaRPr lang="en-US" sz="1800" kern="1200" dirty="0"/>
        </a:p>
      </dsp:txBody>
      <dsp:txXfrm>
        <a:off x="8134340" y="691265"/>
        <a:ext cx="2377306" cy="362237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6BE56-6F9D-49FF-AB11-6A2995141C67}">
      <dsp:nvSpPr>
        <dsp:cNvPr id="0" name=""/>
        <dsp:cNvSpPr/>
      </dsp:nvSpPr>
      <dsp:spPr>
        <a:xfrm>
          <a:off x="0" y="380169"/>
          <a:ext cx="10515600" cy="1193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1. Identify all design classes that correspond to the problem domain as defined in the analysis model and architectural model</a:t>
          </a:r>
          <a:endParaRPr lang="en-US" sz="3000" kern="1200" dirty="0"/>
        </a:p>
      </dsp:txBody>
      <dsp:txXfrm>
        <a:off x="58257" y="438426"/>
        <a:ext cx="10399086" cy="1076886"/>
      </dsp:txXfrm>
    </dsp:sp>
    <dsp:sp modelId="{D89C8269-9BF0-42F5-A75D-04C3AAFCCE63}">
      <dsp:nvSpPr>
        <dsp:cNvPr id="0" name=""/>
        <dsp:cNvSpPr/>
      </dsp:nvSpPr>
      <dsp:spPr>
        <a:xfrm>
          <a:off x="0" y="1659969"/>
          <a:ext cx="10515600" cy="11934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2. Identify all design classes that correspond to the infrastructure domain</a:t>
          </a:r>
          <a:endParaRPr lang="en-US" sz="3000" kern="1200" dirty="0"/>
        </a:p>
      </dsp:txBody>
      <dsp:txXfrm>
        <a:off x="58257" y="1718226"/>
        <a:ext cx="10399086" cy="1076886"/>
      </dsp:txXfrm>
    </dsp:sp>
    <dsp:sp modelId="{6E800855-A62A-44D1-9B09-9E842E815D9C}">
      <dsp:nvSpPr>
        <dsp:cNvPr id="0" name=""/>
        <dsp:cNvSpPr/>
      </dsp:nvSpPr>
      <dsp:spPr>
        <a:xfrm>
          <a:off x="0" y="2853368"/>
          <a:ext cx="105156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These classes are usually not present in the analysis or architectural models</a:t>
          </a:r>
          <a:endParaRPr lang="en-US" sz="2300" kern="1200" dirty="0"/>
        </a:p>
        <a:p>
          <a:pPr marL="228600" lvl="1" indent="-228600" algn="l" defTabSz="1022350">
            <a:lnSpc>
              <a:spcPct val="90000"/>
            </a:lnSpc>
            <a:spcBef>
              <a:spcPct val="0"/>
            </a:spcBef>
            <a:spcAft>
              <a:spcPct val="20000"/>
            </a:spcAft>
            <a:buChar char="••"/>
          </a:pPr>
          <a:r>
            <a:rPr lang="en-US" sz="2300" kern="1200" dirty="0" smtClean="0"/>
            <a:t>These classes include GUI components, operating system components, data management components, networking components etc.</a:t>
          </a:r>
          <a:endParaRPr lang="en-US" sz="2300" kern="1200" dirty="0"/>
        </a:p>
      </dsp:txBody>
      <dsp:txXfrm>
        <a:off x="0" y="2853368"/>
        <a:ext cx="10515600" cy="11178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CB476-8B68-4A9F-A6D6-95F0BAA37104}">
      <dsp:nvSpPr>
        <dsp:cNvPr id="0" name=""/>
        <dsp:cNvSpPr/>
      </dsp:nvSpPr>
      <dsp:spPr>
        <a:xfrm>
          <a:off x="0" y="67644"/>
          <a:ext cx="10515600" cy="1074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3 .Elaborate all design classes that are not acquired as reusable components</a:t>
          </a:r>
          <a:endParaRPr lang="en-US" sz="2700" kern="1200" dirty="0"/>
        </a:p>
      </dsp:txBody>
      <dsp:txXfrm>
        <a:off x="52431" y="120075"/>
        <a:ext cx="10410738" cy="969198"/>
      </dsp:txXfrm>
    </dsp:sp>
    <dsp:sp modelId="{D9A0D17D-B9D3-4EE7-8E5C-C22FD977E817}">
      <dsp:nvSpPr>
        <dsp:cNvPr id="0" name=""/>
        <dsp:cNvSpPr/>
      </dsp:nvSpPr>
      <dsp:spPr>
        <a:xfrm>
          <a:off x="0" y="1141704"/>
          <a:ext cx="10515600" cy="2067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Specify message details (i.e., structure) when classes and components collaborate</a:t>
          </a:r>
          <a:endParaRPr lang="en-US" sz="2100" kern="1200" dirty="0"/>
        </a:p>
        <a:p>
          <a:pPr marL="228600" lvl="1" indent="-228600" algn="l" defTabSz="933450">
            <a:lnSpc>
              <a:spcPct val="90000"/>
            </a:lnSpc>
            <a:spcBef>
              <a:spcPct val="0"/>
            </a:spcBef>
            <a:spcAft>
              <a:spcPct val="20000"/>
            </a:spcAft>
            <a:buChar char="••"/>
          </a:pPr>
          <a:r>
            <a:rPr lang="en-US" sz="2100" kern="1200" dirty="0" smtClean="0"/>
            <a:t>Identify appropriate interfaces (e.g. abstract classes) for each component</a:t>
          </a:r>
          <a:endParaRPr lang="en-US" sz="2100" kern="1200" dirty="0"/>
        </a:p>
        <a:p>
          <a:pPr marL="228600" lvl="1" indent="-228600" algn="l" defTabSz="933450">
            <a:lnSpc>
              <a:spcPct val="90000"/>
            </a:lnSpc>
            <a:spcBef>
              <a:spcPct val="0"/>
            </a:spcBef>
            <a:spcAft>
              <a:spcPct val="20000"/>
            </a:spcAft>
            <a:buChar char="••"/>
          </a:pPr>
          <a:r>
            <a:rPr lang="en-US" sz="2100" kern="1200" dirty="0" smtClean="0"/>
            <a:t>Elaborate attributes and define data types and data structures required to implement them  (usually in the planned implementation language) </a:t>
          </a:r>
          <a:endParaRPr lang="en-US" sz="2100" kern="1200" dirty="0"/>
        </a:p>
        <a:p>
          <a:pPr marL="228600" lvl="1" indent="-228600" algn="l" defTabSz="933450">
            <a:lnSpc>
              <a:spcPct val="90000"/>
            </a:lnSpc>
            <a:spcBef>
              <a:spcPct val="0"/>
            </a:spcBef>
            <a:spcAft>
              <a:spcPct val="20000"/>
            </a:spcAft>
            <a:buChar char="••"/>
          </a:pPr>
          <a:r>
            <a:rPr lang="en-US" sz="2100" kern="1200" dirty="0" smtClean="0"/>
            <a:t>Describe processing flow within each operation in detail by means of pseudo code or UML activity diagrams</a:t>
          </a:r>
          <a:endParaRPr lang="en-US" sz="2100" kern="1200" dirty="0"/>
        </a:p>
      </dsp:txBody>
      <dsp:txXfrm>
        <a:off x="0" y="1141704"/>
        <a:ext cx="10515600" cy="2067929"/>
      </dsp:txXfrm>
    </dsp:sp>
    <dsp:sp modelId="{4206ECCF-F822-4D80-B65A-BFF57BC661C8}">
      <dsp:nvSpPr>
        <dsp:cNvPr id="0" name=""/>
        <dsp:cNvSpPr/>
      </dsp:nvSpPr>
      <dsp:spPr>
        <a:xfrm>
          <a:off x="0" y="3209633"/>
          <a:ext cx="10515600" cy="107406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4. Describe persistent data sources (databases and files) and identify the classes required to manage them</a:t>
          </a:r>
          <a:endParaRPr lang="en-US" sz="2700" kern="1200" dirty="0"/>
        </a:p>
      </dsp:txBody>
      <dsp:txXfrm>
        <a:off x="52431" y="3262064"/>
        <a:ext cx="10410738" cy="96919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0EBA3-B942-4475-AA5F-585F39FBDB6C}">
      <dsp:nvSpPr>
        <dsp:cNvPr id="0" name=""/>
        <dsp:cNvSpPr/>
      </dsp:nvSpPr>
      <dsp:spPr>
        <a:xfrm>
          <a:off x="0" y="89581"/>
          <a:ext cx="10515600" cy="1193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5. Develop and elaborate behavioral representations for a class or component</a:t>
          </a:r>
          <a:endParaRPr lang="en-US" sz="3000" kern="1200" dirty="0"/>
        </a:p>
      </dsp:txBody>
      <dsp:txXfrm>
        <a:off x="58257" y="147838"/>
        <a:ext cx="10399086" cy="1076886"/>
      </dsp:txXfrm>
    </dsp:sp>
    <dsp:sp modelId="{9C491EF0-3ACF-46CD-92DB-9D23C633AB4B}">
      <dsp:nvSpPr>
        <dsp:cNvPr id="0" name=""/>
        <dsp:cNvSpPr/>
      </dsp:nvSpPr>
      <dsp:spPr>
        <a:xfrm>
          <a:off x="0" y="1282981"/>
          <a:ext cx="10515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This can be done by elaborating the UML state diagrams created for the analysis model and by examining all use cases that are relevant to the design class</a:t>
          </a:r>
          <a:endParaRPr lang="en-US" sz="2300" kern="1200" dirty="0"/>
        </a:p>
      </dsp:txBody>
      <dsp:txXfrm>
        <a:off x="0" y="1282981"/>
        <a:ext cx="10515600" cy="729675"/>
      </dsp:txXfrm>
    </dsp:sp>
    <dsp:sp modelId="{7BE08B92-D5E5-42A6-A10F-065B1E4CD866}">
      <dsp:nvSpPr>
        <dsp:cNvPr id="0" name=""/>
        <dsp:cNvSpPr/>
      </dsp:nvSpPr>
      <dsp:spPr>
        <a:xfrm>
          <a:off x="0" y="2012656"/>
          <a:ext cx="10515600" cy="11934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6. Elaborate deployment diagrams to provide additional implementation detail</a:t>
          </a:r>
        </a:p>
      </dsp:txBody>
      <dsp:txXfrm>
        <a:off x="58257" y="2070913"/>
        <a:ext cx="10399086" cy="1076886"/>
      </dsp:txXfrm>
    </dsp:sp>
    <dsp:sp modelId="{A9B64AE1-04BB-4FC0-A576-A93CE8E9DACE}">
      <dsp:nvSpPr>
        <dsp:cNvPr id="0" name=""/>
        <dsp:cNvSpPr/>
      </dsp:nvSpPr>
      <dsp:spPr>
        <a:xfrm>
          <a:off x="0" y="3206056"/>
          <a:ext cx="1051560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Illustrate the location of key packages or classes of components in a system by using class instances and designating specific hardware and operating system environments </a:t>
          </a:r>
        </a:p>
      </dsp:txBody>
      <dsp:txXfrm>
        <a:off x="0" y="3206056"/>
        <a:ext cx="10515600" cy="1055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0909C-0292-46E7-88C0-6971EFD76EDD}">
      <dsp:nvSpPr>
        <dsp:cNvPr id="0" name=""/>
        <dsp:cNvSpPr/>
      </dsp:nvSpPr>
      <dsp:spPr>
        <a:xfrm>
          <a:off x="1438" y="0"/>
          <a:ext cx="3740546" cy="5080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The software component is a modular building block for computer software</a:t>
          </a:r>
          <a:endParaRPr lang="en-US" sz="2500" kern="1200" dirty="0"/>
        </a:p>
      </dsp:txBody>
      <dsp:txXfrm>
        <a:off x="1438" y="0"/>
        <a:ext cx="3740546" cy="1524000"/>
      </dsp:txXfrm>
    </dsp:sp>
    <dsp:sp modelId="{EDABCE0E-8D2C-4CD2-A6A7-177455D178AF}">
      <dsp:nvSpPr>
        <dsp:cNvPr id="0" name=""/>
        <dsp:cNvSpPr/>
      </dsp:nvSpPr>
      <dsp:spPr>
        <a:xfrm>
          <a:off x="375493" y="1524000"/>
          <a:ext cx="2992437" cy="33020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a:lnSpc>
              <a:spcPct val="90000"/>
            </a:lnSpc>
            <a:spcBef>
              <a:spcPct val="0"/>
            </a:spcBef>
            <a:spcAft>
              <a:spcPct val="35000"/>
            </a:spcAft>
          </a:pPr>
          <a:r>
            <a:rPr lang="en-US" sz="2700" kern="1200" dirty="0" smtClean="0"/>
            <a:t>It is a modular, deployable, and replaceable part of a system that encapsulates implementation and exposes a set of interfaces</a:t>
          </a:r>
          <a:endParaRPr lang="en-US" sz="2700" kern="1200" dirty="0"/>
        </a:p>
      </dsp:txBody>
      <dsp:txXfrm>
        <a:off x="463138" y="1611645"/>
        <a:ext cx="2817147" cy="3126710"/>
      </dsp:txXfrm>
    </dsp:sp>
    <dsp:sp modelId="{3DDB91CB-9308-4E13-BF1E-3732BEFF79DB}">
      <dsp:nvSpPr>
        <dsp:cNvPr id="0" name=""/>
        <dsp:cNvSpPr/>
      </dsp:nvSpPr>
      <dsp:spPr>
        <a:xfrm>
          <a:off x="4022526" y="0"/>
          <a:ext cx="3740546" cy="5080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A component communicates and collaborates with </a:t>
          </a:r>
          <a:endParaRPr lang="en-US" sz="2500" kern="1200" dirty="0"/>
        </a:p>
      </dsp:txBody>
      <dsp:txXfrm>
        <a:off x="4022526" y="0"/>
        <a:ext cx="3740546" cy="1524000"/>
      </dsp:txXfrm>
    </dsp:sp>
    <dsp:sp modelId="{0C604B58-E461-4E12-880F-DEC03F7A11A3}">
      <dsp:nvSpPr>
        <dsp:cNvPr id="0" name=""/>
        <dsp:cNvSpPr/>
      </dsp:nvSpPr>
      <dsp:spPr>
        <a:xfrm>
          <a:off x="4396581" y="1525488"/>
          <a:ext cx="2992437" cy="1531689"/>
        </a:xfrm>
        <a:prstGeom prst="roundRect">
          <a:avLst>
            <a:gd name="adj" fmla="val 1000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a:lnSpc>
              <a:spcPct val="90000"/>
            </a:lnSpc>
            <a:spcBef>
              <a:spcPct val="0"/>
            </a:spcBef>
            <a:spcAft>
              <a:spcPct val="35000"/>
            </a:spcAft>
          </a:pPr>
          <a:r>
            <a:rPr lang="en-US" sz="2700" kern="1200" dirty="0" smtClean="0"/>
            <a:t>Other components</a:t>
          </a:r>
          <a:endParaRPr lang="en-US" sz="2700" kern="1200" dirty="0"/>
        </a:p>
      </dsp:txBody>
      <dsp:txXfrm>
        <a:off x="4441443" y="1570350"/>
        <a:ext cx="2902713" cy="1441965"/>
      </dsp:txXfrm>
    </dsp:sp>
    <dsp:sp modelId="{CB7B54E9-0C72-45C1-B060-5F4A04A947CA}">
      <dsp:nvSpPr>
        <dsp:cNvPr id="0" name=""/>
        <dsp:cNvSpPr/>
      </dsp:nvSpPr>
      <dsp:spPr>
        <a:xfrm>
          <a:off x="4396581" y="3292822"/>
          <a:ext cx="2992437" cy="1531689"/>
        </a:xfrm>
        <a:prstGeom prst="roundRect">
          <a:avLst>
            <a:gd name="adj" fmla="val 1000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a:lnSpc>
              <a:spcPct val="90000"/>
            </a:lnSpc>
            <a:spcBef>
              <a:spcPct val="0"/>
            </a:spcBef>
            <a:spcAft>
              <a:spcPct val="35000"/>
            </a:spcAft>
          </a:pPr>
          <a:r>
            <a:rPr lang="en-US" sz="2700" kern="1200" dirty="0" smtClean="0"/>
            <a:t>Entities outside the boundaries of the system</a:t>
          </a:r>
          <a:endParaRPr lang="en-US" sz="2700" kern="1200" dirty="0"/>
        </a:p>
      </dsp:txBody>
      <dsp:txXfrm>
        <a:off x="4441443" y="3337684"/>
        <a:ext cx="2902713" cy="1441965"/>
      </dsp:txXfrm>
    </dsp:sp>
    <dsp:sp modelId="{7C5466D5-750E-4081-91C3-AB86922011B1}">
      <dsp:nvSpPr>
        <dsp:cNvPr id="0" name=""/>
        <dsp:cNvSpPr/>
      </dsp:nvSpPr>
      <dsp:spPr>
        <a:xfrm>
          <a:off x="8043614" y="0"/>
          <a:ext cx="3740546" cy="508000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Three different views of a component  </a:t>
          </a:r>
          <a:endParaRPr lang="en-US" sz="2500" kern="1200" dirty="0"/>
        </a:p>
      </dsp:txBody>
      <dsp:txXfrm>
        <a:off x="8043614" y="0"/>
        <a:ext cx="3740546" cy="1524000"/>
      </dsp:txXfrm>
    </dsp:sp>
    <dsp:sp modelId="{FB803B16-2B1F-4759-930D-09471AB1CCF0}">
      <dsp:nvSpPr>
        <dsp:cNvPr id="0" name=""/>
        <dsp:cNvSpPr/>
      </dsp:nvSpPr>
      <dsp:spPr>
        <a:xfrm>
          <a:off x="8417669" y="1524434"/>
          <a:ext cx="2992437" cy="998016"/>
        </a:xfrm>
        <a:prstGeom prst="roundRect">
          <a:avLst>
            <a:gd name="adj" fmla="val 1000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a:lnSpc>
              <a:spcPct val="90000"/>
            </a:lnSpc>
            <a:spcBef>
              <a:spcPct val="0"/>
            </a:spcBef>
            <a:spcAft>
              <a:spcPct val="35000"/>
            </a:spcAft>
          </a:pPr>
          <a:r>
            <a:rPr lang="en-US" sz="2700" kern="1200" dirty="0" smtClean="0"/>
            <a:t>An object oriented view</a:t>
          </a:r>
          <a:endParaRPr lang="en-US" sz="2700" kern="1200" dirty="0"/>
        </a:p>
      </dsp:txBody>
      <dsp:txXfrm>
        <a:off x="8446900" y="1553665"/>
        <a:ext cx="2933975" cy="939554"/>
      </dsp:txXfrm>
    </dsp:sp>
    <dsp:sp modelId="{DC012339-48C5-4AD2-8557-DD6CA31C494D}">
      <dsp:nvSpPr>
        <dsp:cNvPr id="0" name=""/>
        <dsp:cNvSpPr/>
      </dsp:nvSpPr>
      <dsp:spPr>
        <a:xfrm>
          <a:off x="8417669" y="2675991"/>
          <a:ext cx="2992437" cy="998016"/>
        </a:xfrm>
        <a:prstGeom prst="roundRect">
          <a:avLst>
            <a:gd name="adj" fmla="val 1000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a:lnSpc>
              <a:spcPct val="90000"/>
            </a:lnSpc>
            <a:spcBef>
              <a:spcPct val="0"/>
            </a:spcBef>
            <a:spcAft>
              <a:spcPct val="35000"/>
            </a:spcAft>
          </a:pPr>
          <a:r>
            <a:rPr lang="en-US" sz="2700" kern="1200" dirty="0" smtClean="0"/>
            <a:t>A conventional view</a:t>
          </a:r>
          <a:endParaRPr lang="en-US" sz="2700" kern="1200" dirty="0"/>
        </a:p>
      </dsp:txBody>
      <dsp:txXfrm>
        <a:off x="8446900" y="2705222"/>
        <a:ext cx="2933975" cy="939554"/>
      </dsp:txXfrm>
    </dsp:sp>
    <dsp:sp modelId="{981B45B4-79FC-42B6-BC8C-4763C8DFE59D}">
      <dsp:nvSpPr>
        <dsp:cNvPr id="0" name=""/>
        <dsp:cNvSpPr/>
      </dsp:nvSpPr>
      <dsp:spPr>
        <a:xfrm>
          <a:off x="8417669" y="3827549"/>
          <a:ext cx="2992437" cy="998016"/>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a:lnSpc>
              <a:spcPct val="90000"/>
            </a:lnSpc>
            <a:spcBef>
              <a:spcPct val="0"/>
            </a:spcBef>
            <a:spcAft>
              <a:spcPct val="35000"/>
            </a:spcAft>
          </a:pPr>
          <a:r>
            <a:rPr lang="en-US" sz="2700" kern="1200" dirty="0" smtClean="0"/>
            <a:t>A process related view</a:t>
          </a:r>
          <a:endParaRPr lang="en-US" sz="2700" kern="1200" dirty="0"/>
        </a:p>
      </dsp:txBody>
      <dsp:txXfrm>
        <a:off x="8446900" y="3856780"/>
        <a:ext cx="2933975" cy="9395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522EB-0581-4E38-AB36-E91827F10084}">
      <dsp:nvSpPr>
        <dsp:cNvPr id="0" name=""/>
        <dsp:cNvSpPr/>
      </dsp:nvSpPr>
      <dsp:spPr>
        <a:xfrm>
          <a:off x="0" y="179469"/>
          <a:ext cx="10515600" cy="15912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smtClean="0"/>
            <a:t>7. Factor every component level design representation and always consider alternatives</a:t>
          </a:r>
        </a:p>
      </dsp:txBody>
      <dsp:txXfrm>
        <a:off x="77676" y="257145"/>
        <a:ext cx="10360248" cy="1435848"/>
      </dsp:txXfrm>
    </dsp:sp>
    <dsp:sp modelId="{5E6F03C6-2FAD-496C-B1E9-10BDF54C8542}">
      <dsp:nvSpPr>
        <dsp:cNvPr id="0" name=""/>
        <dsp:cNvSpPr/>
      </dsp:nvSpPr>
      <dsp:spPr>
        <a:xfrm>
          <a:off x="0" y="1770669"/>
          <a:ext cx="10515600" cy="240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dirty="0" smtClean="0"/>
            <a:t>Experienced designers consider all (or most) of the alternative design solutions before settling on the final design model</a:t>
          </a:r>
        </a:p>
        <a:p>
          <a:pPr marL="285750" lvl="1" indent="-285750" algn="l" defTabSz="1377950">
            <a:lnSpc>
              <a:spcPct val="90000"/>
            </a:lnSpc>
            <a:spcBef>
              <a:spcPct val="0"/>
            </a:spcBef>
            <a:spcAft>
              <a:spcPct val="20000"/>
            </a:spcAft>
            <a:buChar char="••"/>
          </a:pPr>
          <a:r>
            <a:rPr lang="en-US" sz="3100" kern="1200" dirty="0" smtClean="0"/>
            <a:t>The final decision can be made by using established design principles and </a:t>
          </a:r>
          <a:r>
            <a:rPr lang="en-US" sz="3100" kern="1200" dirty="0" smtClean="0"/>
            <a:t>guidelines</a:t>
          </a:r>
          <a:endParaRPr lang="en-US" sz="3100" kern="1200" dirty="0" smtClean="0"/>
        </a:p>
      </dsp:txBody>
      <dsp:txXfrm>
        <a:off x="0" y="1770669"/>
        <a:ext cx="10515600" cy="2401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31594-D2E1-4C72-9E90-0CAF47F0A7D4}">
      <dsp:nvSpPr>
        <dsp:cNvPr id="0" name=""/>
        <dsp:cNvSpPr/>
      </dsp:nvSpPr>
      <dsp:spPr>
        <a:xfrm>
          <a:off x="0" y="234196"/>
          <a:ext cx="11720946" cy="91367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A component is viewed as a set of one or more collaborating classes</a:t>
          </a:r>
          <a:endParaRPr lang="en-US" sz="2300" kern="1200" dirty="0"/>
        </a:p>
      </dsp:txBody>
      <dsp:txXfrm>
        <a:off x="44602" y="278798"/>
        <a:ext cx="11631742" cy="824474"/>
      </dsp:txXfrm>
    </dsp:sp>
    <dsp:sp modelId="{61BE3C6B-CE14-49FB-9D3F-445EEF6190BF}">
      <dsp:nvSpPr>
        <dsp:cNvPr id="0" name=""/>
        <dsp:cNvSpPr/>
      </dsp:nvSpPr>
      <dsp:spPr>
        <a:xfrm>
          <a:off x="0" y="1214114"/>
          <a:ext cx="11720946" cy="913678"/>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Each problem domain (i.e., analysis) class and infrastructure (i.e., design) class is elaborated to identify all attributes and operations that apply to its implementation</a:t>
          </a:r>
          <a:endParaRPr lang="en-US" sz="2300" kern="1200" dirty="0"/>
        </a:p>
      </dsp:txBody>
      <dsp:txXfrm>
        <a:off x="44602" y="1258716"/>
        <a:ext cx="11631742" cy="824474"/>
      </dsp:txXfrm>
    </dsp:sp>
    <dsp:sp modelId="{A8F73C29-BDEC-4740-BCE9-C74D53456124}">
      <dsp:nvSpPr>
        <dsp:cNvPr id="0" name=""/>
        <dsp:cNvSpPr/>
      </dsp:nvSpPr>
      <dsp:spPr>
        <a:xfrm>
          <a:off x="0" y="2127793"/>
          <a:ext cx="1172094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14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This also involves defining the interfaces that enable classes to communicate and collaborate</a:t>
          </a:r>
          <a:endParaRPr lang="en-US" sz="1800" kern="1200" dirty="0"/>
        </a:p>
      </dsp:txBody>
      <dsp:txXfrm>
        <a:off x="0" y="2127793"/>
        <a:ext cx="11720946" cy="380880"/>
      </dsp:txXfrm>
    </dsp:sp>
    <dsp:sp modelId="{6164CCF7-A878-4D98-AB66-BAF692409551}">
      <dsp:nvSpPr>
        <dsp:cNvPr id="0" name=""/>
        <dsp:cNvSpPr/>
      </dsp:nvSpPr>
      <dsp:spPr>
        <a:xfrm>
          <a:off x="0" y="2508673"/>
          <a:ext cx="11720946" cy="913678"/>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This elaboration activity is applied to every component defined as part of the architectural design</a:t>
          </a:r>
          <a:endParaRPr lang="en-US" sz="2300" kern="1200" dirty="0"/>
        </a:p>
      </dsp:txBody>
      <dsp:txXfrm>
        <a:off x="44602" y="2553275"/>
        <a:ext cx="11631742" cy="824474"/>
      </dsp:txXfrm>
    </dsp:sp>
    <dsp:sp modelId="{55D13482-0845-4478-83CE-E31E4852F45F}">
      <dsp:nvSpPr>
        <dsp:cNvPr id="0" name=""/>
        <dsp:cNvSpPr/>
      </dsp:nvSpPr>
      <dsp:spPr>
        <a:xfrm>
          <a:off x="0" y="3488592"/>
          <a:ext cx="11720946" cy="913678"/>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Once this is completed, the following steps are performed</a:t>
          </a:r>
          <a:endParaRPr lang="en-US" sz="2300" kern="1200" dirty="0"/>
        </a:p>
      </dsp:txBody>
      <dsp:txXfrm>
        <a:off x="44602" y="3533194"/>
        <a:ext cx="11631742" cy="824474"/>
      </dsp:txXfrm>
    </dsp:sp>
    <dsp:sp modelId="{22BDA256-F57D-4AEE-9CBD-5450C885BC90}">
      <dsp:nvSpPr>
        <dsp:cNvPr id="0" name=""/>
        <dsp:cNvSpPr/>
      </dsp:nvSpPr>
      <dsp:spPr>
        <a:xfrm>
          <a:off x="0" y="4402270"/>
          <a:ext cx="11720946"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14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Provide further elaboration of each attribute, operation and interface</a:t>
          </a:r>
          <a:endParaRPr lang="en-US" sz="1800" kern="1200" dirty="0"/>
        </a:p>
        <a:p>
          <a:pPr marL="171450" lvl="1" indent="-171450" algn="l" defTabSz="800100">
            <a:lnSpc>
              <a:spcPct val="90000"/>
            </a:lnSpc>
            <a:spcBef>
              <a:spcPct val="0"/>
            </a:spcBef>
            <a:spcAft>
              <a:spcPct val="20000"/>
            </a:spcAft>
            <a:buChar char="••"/>
          </a:pPr>
          <a:r>
            <a:rPr lang="en-US" sz="1800" kern="1200" dirty="0" smtClean="0"/>
            <a:t>Specify the data structure appropriate for each attribute</a:t>
          </a:r>
          <a:endParaRPr lang="en-US" sz="1800" kern="1200" dirty="0"/>
        </a:p>
        <a:p>
          <a:pPr marL="171450" lvl="1" indent="-171450" algn="l" defTabSz="800100">
            <a:lnSpc>
              <a:spcPct val="90000"/>
            </a:lnSpc>
            <a:spcBef>
              <a:spcPct val="0"/>
            </a:spcBef>
            <a:spcAft>
              <a:spcPct val="20000"/>
            </a:spcAft>
            <a:buChar char="••"/>
          </a:pPr>
          <a:r>
            <a:rPr lang="en-US" sz="1800" kern="1200" dirty="0" smtClean="0"/>
            <a:t>Design the algorithmic detail required to implement the processing logic associated  with each operation</a:t>
          </a:r>
          <a:endParaRPr lang="en-US" sz="1800" kern="1200" dirty="0"/>
        </a:p>
        <a:p>
          <a:pPr marL="171450" lvl="1" indent="-171450" algn="l" defTabSz="800100">
            <a:lnSpc>
              <a:spcPct val="90000"/>
            </a:lnSpc>
            <a:spcBef>
              <a:spcPct val="0"/>
            </a:spcBef>
            <a:spcAft>
              <a:spcPct val="20000"/>
            </a:spcAft>
            <a:buChar char="••"/>
          </a:pPr>
          <a:r>
            <a:rPr lang="en-US" sz="1800" kern="1200" dirty="0" smtClean="0"/>
            <a:t>Design the mechanisms required to implement the interface to include the messaging that occurs between objects</a:t>
          </a:r>
          <a:endParaRPr lang="en-US" sz="1800" kern="1200" dirty="0"/>
        </a:p>
      </dsp:txBody>
      <dsp:txXfrm>
        <a:off x="0" y="4402270"/>
        <a:ext cx="11720946" cy="1237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E8F7E-49F2-487A-9A54-EFB6F2944C91}">
      <dsp:nvSpPr>
        <dsp:cNvPr id="0" name=""/>
        <dsp:cNvSpPr/>
      </dsp:nvSpPr>
      <dsp:spPr>
        <a:xfrm rot="5400000">
          <a:off x="6824061" y="-2317903"/>
          <a:ext cx="2292364" cy="7501405"/>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The processing logic</a:t>
          </a:r>
          <a:endParaRPr lang="en-US" sz="2100" kern="1200" dirty="0"/>
        </a:p>
        <a:p>
          <a:pPr marL="228600" lvl="1" indent="-228600" algn="l" defTabSz="933450">
            <a:lnSpc>
              <a:spcPct val="90000"/>
            </a:lnSpc>
            <a:spcBef>
              <a:spcPct val="0"/>
            </a:spcBef>
            <a:spcAft>
              <a:spcPct val="15000"/>
            </a:spcAft>
            <a:buChar char="••"/>
          </a:pPr>
          <a:r>
            <a:rPr lang="en-US" sz="2100" kern="1200" dirty="0" smtClean="0"/>
            <a:t>The internal data structures that are required to implement the processing logic</a:t>
          </a:r>
          <a:endParaRPr lang="en-US" sz="2100" kern="1200" dirty="0"/>
        </a:p>
        <a:p>
          <a:pPr marL="228600" lvl="1" indent="-228600" algn="l" defTabSz="933450">
            <a:lnSpc>
              <a:spcPct val="90000"/>
            </a:lnSpc>
            <a:spcBef>
              <a:spcPct val="0"/>
            </a:spcBef>
            <a:spcAft>
              <a:spcPct val="15000"/>
            </a:spcAft>
            <a:buChar char="••"/>
          </a:pPr>
          <a:r>
            <a:rPr lang="en-US" sz="2100" kern="1200" dirty="0" smtClean="0"/>
            <a:t>An interface that enables the component to be invoked and data to be passed to it</a:t>
          </a:r>
          <a:endParaRPr lang="en-US" sz="2100" kern="1200" dirty="0"/>
        </a:p>
      </dsp:txBody>
      <dsp:txXfrm rot="-5400000">
        <a:off x="4219541" y="398521"/>
        <a:ext cx="7389501" cy="2068556"/>
      </dsp:txXfrm>
    </dsp:sp>
    <dsp:sp modelId="{E7C332CD-D96B-4522-9D50-1C6638DAD1F0}">
      <dsp:nvSpPr>
        <dsp:cNvPr id="0" name=""/>
        <dsp:cNvSpPr/>
      </dsp:nvSpPr>
      <dsp:spPr>
        <a:xfrm>
          <a:off x="0" y="71"/>
          <a:ext cx="4219540" cy="28654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A component is viewed as a functional element (</a:t>
          </a:r>
          <a:r>
            <a:rPr lang="en-US" sz="3200" kern="1200" dirty="0" err="1" smtClean="0"/>
            <a:t>ie</a:t>
          </a:r>
          <a:r>
            <a:rPr lang="en-US" sz="3200" kern="1200" dirty="0" smtClean="0"/>
            <a:t>., a module) of a program that it incorporates </a:t>
          </a:r>
          <a:endParaRPr lang="en-US" sz="3200" kern="1200" dirty="0"/>
        </a:p>
      </dsp:txBody>
      <dsp:txXfrm>
        <a:off x="139880" y="139951"/>
        <a:ext cx="3939780" cy="2585695"/>
      </dsp:txXfrm>
    </dsp:sp>
    <dsp:sp modelId="{3258D6D4-708E-4D52-AC09-CE999D5EFE94}">
      <dsp:nvSpPr>
        <dsp:cNvPr id="0" name=""/>
        <dsp:cNvSpPr/>
      </dsp:nvSpPr>
      <dsp:spPr>
        <a:xfrm rot="5400000">
          <a:off x="6824061" y="690824"/>
          <a:ext cx="2292364" cy="7501405"/>
        </a:xfrm>
        <a:prstGeom prst="round2Same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A control component that coordinates the invocation of all other problem domain components</a:t>
          </a:r>
          <a:endParaRPr lang="en-US" sz="2100" kern="1200" dirty="0"/>
        </a:p>
        <a:p>
          <a:pPr marL="228600" lvl="1" indent="-228600" algn="l" defTabSz="933450">
            <a:lnSpc>
              <a:spcPct val="90000"/>
            </a:lnSpc>
            <a:spcBef>
              <a:spcPct val="0"/>
            </a:spcBef>
            <a:spcAft>
              <a:spcPct val="15000"/>
            </a:spcAft>
            <a:buChar char="••"/>
          </a:pPr>
          <a:r>
            <a:rPr lang="en-US" sz="2100" kern="1200" dirty="0" smtClean="0"/>
            <a:t>A problem domain component that implements a complete or partial function that is required by the customer</a:t>
          </a:r>
          <a:endParaRPr lang="en-US" sz="2100" kern="1200" dirty="0"/>
        </a:p>
        <a:p>
          <a:pPr marL="228600" lvl="1" indent="-228600" algn="l" defTabSz="933450">
            <a:lnSpc>
              <a:spcPct val="90000"/>
            </a:lnSpc>
            <a:spcBef>
              <a:spcPct val="0"/>
            </a:spcBef>
            <a:spcAft>
              <a:spcPct val="15000"/>
            </a:spcAft>
            <a:buChar char="••"/>
          </a:pPr>
          <a:r>
            <a:rPr lang="en-US" sz="2100" kern="1200" dirty="0" smtClean="0"/>
            <a:t>An infrastructure component that  is responsible for functions that support the processing required in the problem domain </a:t>
          </a:r>
          <a:endParaRPr lang="en-US" sz="2100" kern="1200" dirty="0"/>
        </a:p>
      </dsp:txBody>
      <dsp:txXfrm rot="-5400000">
        <a:off x="4219541" y="3407248"/>
        <a:ext cx="7389501" cy="2068556"/>
      </dsp:txXfrm>
    </dsp:sp>
    <dsp:sp modelId="{60B14024-485F-4E9D-8F15-3C29A859EEB5}">
      <dsp:nvSpPr>
        <dsp:cNvPr id="0" name=""/>
        <dsp:cNvSpPr/>
      </dsp:nvSpPr>
      <dsp:spPr>
        <a:xfrm>
          <a:off x="0" y="3008799"/>
          <a:ext cx="4219540" cy="286545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A component serves one of the following roles</a:t>
          </a:r>
          <a:endParaRPr lang="en-US" sz="3200" kern="1200" dirty="0"/>
        </a:p>
      </dsp:txBody>
      <dsp:txXfrm>
        <a:off x="139880" y="3148679"/>
        <a:ext cx="3939780" cy="25856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22828-09B8-42B5-BBFA-0E30882EB076}">
      <dsp:nvSpPr>
        <dsp:cNvPr id="0" name=""/>
        <dsp:cNvSpPr/>
      </dsp:nvSpPr>
      <dsp:spPr>
        <a:xfrm rot="5400000">
          <a:off x="6824061" y="-2317903"/>
          <a:ext cx="2292364" cy="7501405"/>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Each transform bubble (</a:t>
          </a:r>
          <a:r>
            <a:rPr lang="en-US" sz="2100" kern="1200" dirty="0" err="1" smtClean="0"/>
            <a:t>ie</a:t>
          </a:r>
          <a:r>
            <a:rPr lang="en-US" sz="2100" kern="1200" dirty="0" smtClean="0"/>
            <a:t>. Module) represented at the lowest levels of the DFD is mapped into a module hierarchy</a:t>
          </a:r>
          <a:endParaRPr lang="en-US" sz="2100" kern="1200" dirty="0"/>
        </a:p>
        <a:p>
          <a:pPr marL="228600" lvl="1" indent="-228600" algn="l" defTabSz="933450">
            <a:lnSpc>
              <a:spcPct val="90000"/>
            </a:lnSpc>
            <a:spcBef>
              <a:spcPct val="0"/>
            </a:spcBef>
            <a:spcAft>
              <a:spcPct val="15000"/>
            </a:spcAft>
            <a:buChar char="••"/>
          </a:pPr>
          <a:r>
            <a:rPr lang="en-US" sz="2100" kern="1200" dirty="0" smtClean="0"/>
            <a:t>Control components reside near the top</a:t>
          </a:r>
          <a:endParaRPr lang="en-US" sz="2100" kern="1200" dirty="0"/>
        </a:p>
        <a:p>
          <a:pPr marL="228600" lvl="1" indent="-228600" algn="l" defTabSz="933450">
            <a:lnSpc>
              <a:spcPct val="90000"/>
            </a:lnSpc>
            <a:spcBef>
              <a:spcPct val="0"/>
            </a:spcBef>
            <a:spcAft>
              <a:spcPct val="15000"/>
            </a:spcAft>
            <a:buChar char="••"/>
          </a:pPr>
          <a:r>
            <a:rPr lang="en-US" sz="2100" kern="1200" dirty="0" smtClean="0"/>
            <a:t>Problem domain components and infrastructure components migrate toward the bottom</a:t>
          </a:r>
          <a:endParaRPr lang="en-US" sz="2100" kern="1200" dirty="0"/>
        </a:p>
        <a:p>
          <a:pPr marL="228600" lvl="1" indent="-228600" algn="l" defTabSz="933450">
            <a:lnSpc>
              <a:spcPct val="90000"/>
            </a:lnSpc>
            <a:spcBef>
              <a:spcPct val="0"/>
            </a:spcBef>
            <a:spcAft>
              <a:spcPct val="15000"/>
            </a:spcAft>
            <a:buChar char="••"/>
          </a:pPr>
          <a:r>
            <a:rPr lang="en-US" sz="2100" kern="1200" dirty="0" smtClean="0"/>
            <a:t>Functional independence is strived for between the transforms</a:t>
          </a:r>
          <a:endParaRPr lang="en-US" sz="2100" kern="1200" dirty="0"/>
        </a:p>
      </dsp:txBody>
      <dsp:txXfrm rot="-5400000">
        <a:off x="4219541" y="398521"/>
        <a:ext cx="7389501" cy="2068556"/>
      </dsp:txXfrm>
    </dsp:sp>
    <dsp:sp modelId="{4F2A21EB-1D88-4BC8-9CBE-1E4E603A8BA3}">
      <dsp:nvSpPr>
        <dsp:cNvPr id="0" name=""/>
        <dsp:cNvSpPr/>
      </dsp:nvSpPr>
      <dsp:spPr>
        <a:xfrm>
          <a:off x="0" y="71"/>
          <a:ext cx="4219540" cy="28654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Conventional software components are derived from the data flow diagrams (DFDs) in the analysis mode</a:t>
          </a:r>
          <a:endParaRPr lang="en-US" sz="3100" kern="1200" dirty="0"/>
        </a:p>
      </dsp:txBody>
      <dsp:txXfrm>
        <a:off x="139880" y="139951"/>
        <a:ext cx="3939780" cy="2585695"/>
      </dsp:txXfrm>
    </dsp:sp>
    <dsp:sp modelId="{F5CAB389-BD8A-410B-890F-EB335543FF6E}">
      <dsp:nvSpPr>
        <dsp:cNvPr id="0" name=""/>
        <dsp:cNvSpPr/>
      </dsp:nvSpPr>
      <dsp:spPr>
        <a:xfrm rot="5400000">
          <a:off x="6824061" y="690824"/>
          <a:ext cx="2292364" cy="7501405"/>
        </a:xfrm>
        <a:prstGeom prst="round2Same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Define the interface for the transform (the order, number and types of the parameters)</a:t>
          </a:r>
          <a:endParaRPr lang="en-US" sz="2100" kern="1200" dirty="0"/>
        </a:p>
        <a:p>
          <a:pPr marL="228600" lvl="1" indent="-228600" algn="l" defTabSz="933450">
            <a:lnSpc>
              <a:spcPct val="90000"/>
            </a:lnSpc>
            <a:spcBef>
              <a:spcPct val="0"/>
            </a:spcBef>
            <a:spcAft>
              <a:spcPct val="15000"/>
            </a:spcAft>
            <a:buChar char="••"/>
          </a:pPr>
          <a:r>
            <a:rPr lang="en-US" sz="2100" kern="1200" dirty="0" smtClean="0"/>
            <a:t>Define the data structures used internally by the transform</a:t>
          </a:r>
          <a:endParaRPr lang="en-US" sz="2100" kern="1200" dirty="0"/>
        </a:p>
        <a:p>
          <a:pPr marL="228600" lvl="1" indent="-228600" algn="l" defTabSz="933450">
            <a:lnSpc>
              <a:spcPct val="90000"/>
            </a:lnSpc>
            <a:spcBef>
              <a:spcPct val="0"/>
            </a:spcBef>
            <a:spcAft>
              <a:spcPct val="15000"/>
            </a:spcAft>
            <a:buChar char="••"/>
          </a:pPr>
          <a:r>
            <a:rPr lang="en-US" sz="2100" kern="1200" dirty="0" smtClean="0"/>
            <a:t>Design the algorithm used by the transform (using a stepwise refinement approach)</a:t>
          </a:r>
          <a:endParaRPr lang="en-US" sz="2100" kern="1200" dirty="0"/>
        </a:p>
      </dsp:txBody>
      <dsp:txXfrm rot="-5400000">
        <a:off x="4219541" y="3407248"/>
        <a:ext cx="7389501" cy="2068556"/>
      </dsp:txXfrm>
    </dsp:sp>
    <dsp:sp modelId="{4C008082-49BD-4858-8538-E574CB3C3A03}">
      <dsp:nvSpPr>
        <dsp:cNvPr id="0" name=""/>
        <dsp:cNvSpPr/>
      </dsp:nvSpPr>
      <dsp:spPr>
        <a:xfrm>
          <a:off x="0" y="3008799"/>
          <a:ext cx="4219540" cy="286545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Once this is completed, the following steps are performed for each transform</a:t>
          </a:r>
          <a:endParaRPr lang="en-US" sz="3100" kern="1200" dirty="0"/>
        </a:p>
      </dsp:txBody>
      <dsp:txXfrm>
        <a:off x="139880" y="3148679"/>
        <a:ext cx="3939780" cy="25856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C24E9-BBA3-4854-83BE-498E1A421E8F}">
      <dsp:nvSpPr>
        <dsp:cNvPr id="0" name=""/>
        <dsp:cNvSpPr/>
      </dsp:nvSpPr>
      <dsp:spPr>
        <a:xfrm rot="16200000">
          <a:off x="-1075719" y="1077150"/>
          <a:ext cx="5874327" cy="3720026"/>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631" bIns="0" numCol="1" spcCol="1270" anchor="ctr" anchorCtr="0">
          <a:noAutofit/>
        </a:bodyPr>
        <a:lstStyle/>
        <a:p>
          <a:pPr lvl="0" algn="ctr" defTabSz="1155700">
            <a:lnSpc>
              <a:spcPct val="90000"/>
            </a:lnSpc>
            <a:spcBef>
              <a:spcPct val="0"/>
            </a:spcBef>
            <a:spcAft>
              <a:spcPct val="35000"/>
            </a:spcAft>
          </a:pPr>
          <a:r>
            <a:rPr lang="en-US" sz="2600" kern="1200" dirty="0" smtClean="0"/>
            <a:t>Emphasis is placed on building systems from existing components </a:t>
          </a:r>
          <a:r>
            <a:rPr lang="en-US" sz="2600" kern="1200" dirty="0" err="1" smtClean="0"/>
            <a:t>maintianed</a:t>
          </a:r>
          <a:r>
            <a:rPr lang="en-US" sz="2600" kern="1200" dirty="0" smtClean="0"/>
            <a:t> in a library rather than creating each component from scratch</a:t>
          </a:r>
          <a:endParaRPr lang="en-US" sz="2600" kern="1200" dirty="0"/>
        </a:p>
      </dsp:txBody>
      <dsp:txXfrm rot="5400000">
        <a:off x="1432" y="1174864"/>
        <a:ext cx="3720026" cy="3524597"/>
      </dsp:txXfrm>
    </dsp:sp>
    <dsp:sp modelId="{92D8C3DF-4092-4678-A8B1-1FB6B78516B9}">
      <dsp:nvSpPr>
        <dsp:cNvPr id="0" name=""/>
        <dsp:cNvSpPr/>
      </dsp:nvSpPr>
      <dsp:spPr>
        <a:xfrm rot="16200000">
          <a:off x="2923309" y="1077150"/>
          <a:ext cx="5874327" cy="3720026"/>
        </a:xfrm>
        <a:prstGeom prst="flowChartManualOperation">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631" bIns="0" numCol="1" spcCol="1270" anchor="ctr" anchorCtr="0">
          <a:noAutofit/>
        </a:bodyPr>
        <a:lstStyle/>
        <a:p>
          <a:pPr lvl="0" algn="ctr" defTabSz="1155700">
            <a:lnSpc>
              <a:spcPct val="90000"/>
            </a:lnSpc>
            <a:spcBef>
              <a:spcPct val="0"/>
            </a:spcBef>
            <a:spcAft>
              <a:spcPct val="35000"/>
            </a:spcAft>
          </a:pPr>
          <a:r>
            <a:rPr lang="en-US" sz="2600" kern="1200" dirty="0" smtClean="0"/>
            <a:t>As the software architecture is formulated, components are selected from the library and used to populate the </a:t>
          </a:r>
          <a:r>
            <a:rPr lang="en-US" sz="2600" kern="1200" dirty="0" err="1" smtClean="0"/>
            <a:t>architectur</a:t>
          </a:r>
          <a:endParaRPr lang="en-US" sz="2600" kern="1200" dirty="0"/>
        </a:p>
      </dsp:txBody>
      <dsp:txXfrm rot="5400000">
        <a:off x="4000460" y="1174864"/>
        <a:ext cx="3720026" cy="3524597"/>
      </dsp:txXfrm>
    </dsp:sp>
    <dsp:sp modelId="{DCA314BE-8457-4085-BE1A-B47A0973D585}">
      <dsp:nvSpPr>
        <dsp:cNvPr id="0" name=""/>
        <dsp:cNvSpPr/>
      </dsp:nvSpPr>
      <dsp:spPr>
        <a:xfrm rot="16200000">
          <a:off x="6922338" y="1077150"/>
          <a:ext cx="5874327" cy="3720026"/>
        </a:xfrm>
        <a:prstGeom prst="flowChartManualOperation">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631" bIns="0" numCol="1" spcCol="1270" anchor="t" anchorCtr="0">
          <a:noAutofit/>
        </a:bodyPr>
        <a:lstStyle/>
        <a:p>
          <a:pPr lvl="0" algn="l" defTabSz="1155700">
            <a:lnSpc>
              <a:spcPct val="90000"/>
            </a:lnSpc>
            <a:spcBef>
              <a:spcPct val="0"/>
            </a:spcBef>
            <a:spcAft>
              <a:spcPct val="35000"/>
            </a:spcAft>
          </a:pPr>
          <a:r>
            <a:rPr lang="en-US" sz="2600" kern="1200" dirty="0" smtClean="0"/>
            <a:t>Because the components in the library have been created with reuse in mind, each contains the following</a:t>
          </a:r>
          <a:endParaRPr lang="en-US" sz="2600" kern="1200" dirty="0"/>
        </a:p>
        <a:p>
          <a:pPr marL="228600" lvl="1" indent="-228600" algn="l" defTabSz="889000">
            <a:lnSpc>
              <a:spcPct val="90000"/>
            </a:lnSpc>
            <a:spcBef>
              <a:spcPct val="0"/>
            </a:spcBef>
            <a:spcAft>
              <a:spcPct val="15000"/>
            </a:spcAft>
            <a:buChar char="••"/>
          </a:pPr>
          <a:r>
            <a:rPr lang="en-US" sz="2000" kern="1200" dirty="0" smtClean="0"/>
            <a:t>A complete description of their interface</a:t>
          </a:r>
          <a:endParaRPr lang="en-US" sz="2000" kern="1200" dirty="0"/>
        </a:p>
        <a:p>
          <a:pPr marL="228600" lvl="1" indent="-228600" algn="l" defTabSz="889000">
            <a:lnSpc>
              <a:spcPct val="90000"/>
            </a:lnSpc>
            <a:spcBef>
              <a:spcPct val="0"/>
            </a:spcBef>
            <a:spcAft>
              <a:spcPct val="15000"/>
            </a:spcAft>
            <a:buChar char="••"/>
          </a:pPr>
          <a:r>
            <a:rPr lang="en-US" sz="2000" kern="1200" dirty="0" smtClean="0"/>
            <a:t>The functions they perform</a:t>
          </a:r>
          <a:endParaRPr lang="en-US" sz="2000" kern="1200" dirty="0"/>
        </a:p>
        <a:p>
          <a:pPr marL="228600" lvl="1" indent="-228600" algn="l" defTabSz="889000">
            <a:lnSpc>
              <a:spcPct val="90000"/>
            </a:lnSpc>
            <a:spcBef>
              <a:spcPct val="0"/>
            </a:spcBef>
            <a:spcAft>
              <a:spcPct val="15000"/>
            </a:spcAft>
            <a:buChar char="••"/>
          </a:pPr>
          <a:r>
            <a:rPr lang="en-US" sz="2000" kern="1200" dirty="0" smtClean="0"/>
            <a:t>The communication and collaboration they require</a:t>
          </a:r>
          <a:endParaRPr lang="en-US" sz="2000" kern="1200" dirty="0"/>
        </a:p>
      </dsp:txBody>
      <dsp:txXfrm rot="5400000">
        <a:off x="7999489" y="1174864"/>
        <a:ext cx="3720026" cy="35245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CF5B-616F-45DB-9D60-7AB3D80FDA31}">
      <dsp:nvSpPr>
        <dsp:cNvPr id="0" name=""/>
        <dsp:cNvSpPr/>
      </dsp:nvSpPr>
      <dsp:spPr>
        <a:xfrm>
          <a:off x="0" y="4629"/>
          <a:ext cx="11720946"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Open-closed principle</a:t>
          </a:r>
          <a:endParaRPr lang="en-US" sz="2300" kern="1200" dirty="0"/>
        </a:p>
      </dsp:txBody>
      <dsp:txXfrm>
        <a:off x="26930" y="31559"/>
        <a:ext cx="11667086" cy="497795"/>
      </dsp:txXfrm>
    </dsp:sp>
    <dsp:sp modelId="{AE299356-F251-4901-BB33-B46006EEE231}">
      <dsp:nvSpPr>
        <dsp:cNvPr id="0" name=""/>
        <dsp:cNvSpPr/>
      </dsp:nvSpPr>
      <dsp:spPr>
        <a:xfrm>
          <a:off x="0" y="556284"/>
          <a:ext cx="11720946"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14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 module or component should be open for extension but closed for modification</a:t>
          </a:r>
          <a:endParaRPr lang="en-US" sz="1800" kern="1200" dirty="0"/>
        </a:p>
        <a:p>
          <a:pPr marL="171450" lvl="1" indent="-171450" algn="l" defTabSz="800100">
            <a:lnSpc>
              <a:spcPct val="90000"/>
            </a:lnSpc>
            <a:spcBef>
              <a:spcPct val="0"/>
            </a:spcBef>
            <a:spcAft>
              <a:spcPct val="20000"/>
            </a:spcAft>
            <a:buChar char="••"/>
          </a:pPr>
          <a:r>
            <a:rPr lang="en-US" sz="1800" kern="1200" dirty="0" smtClean="0"/>
            <a:t>The designer should specify the component in a way that allows it to be extended without the need to make internal code or design modifications to the existing parts of the component</a:t>
          </a:r>
          <a:endParaRPr lang="en-US" sz="1800" kern="1200" dirty="0"/>
        </a:p>
      </dsp:txBody>
      <dsp:txXfrm>
        <a:off x="0" y="556284"/>
        <a:ext cx="11720946" cy="880785"/>
      </dsp:txXfrm>
    </dsp:sp>
    <dsp:sp modelId="{35F7D99D-7903-4696-ABF5-021D06F3F3DA}">
      <dsp:nvSpPr>
        <dsp:cNvPr id="0" name=""/>
        <dsp:cNvSpPr/>
      </dsp:nvSpPr>
      <dsp:spPr>
        <a:xfrm>
          <a:off x="0" y="1437069"/>
          <a:ext cx="11720946" cy="551655"/>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Liskov</a:t>
          </a:r>
          <a:r>
            <a:rPr lang="en-US" sz="2300" kern="1200" dirty="0" smtClean="0"/>
            <a:t> substitution principle</a:t>
          </a:r>
          <a:endParaRPr lang="en-US" sz="2300" kern="1200" dirty="0"/>
        </a:p>
      </dsp:txBody>
      <dsp:txXfrm>
        <a:off x="26930" y="1463999"/>
        <a:ext cx="11667086" cy="497795"/>
      </dsp:txXfrm>
    </dsp:sp>
    <dsp:sp modelId="{AA2B45D1-D5C1-4227-AB58-A07838BA5F51}">
      <dsp:nvSpPr>
        <dsp:cNvPr id="0" name=""/>
        <dsp:cNvSpPr/>
      </dsp:nvSpPr>
      <dsp:spPr>
        <a:xfrm>
          <a:off x="0" y="1988724"/>
          <a:ext cx="11720946"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14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Sub-classes should be substitutable for their base classes</a:t>
          </a:r>
          <a:endParaRPr lang="en-US" sz="1800" kern="1200" dirty="0"/>
        </a:p>
        <a:p>
          <a:pPr marL="171450" lvl="1" indent="-171450" algn="l" defTabSz="800100">
            <a:lnSpc>
              <a:spcPct val="90000"/>
            </a:lnSpc>
            <a:spcBef>
              <a:spcPct val="0"/>
            </a:spcBef>
            <a:spcAft>
              <a:spcPct val="20000"/>
            </a:spcAft>
            <a:buChar char="••"/>
          </a:pPr>
          <a:r>
            <a:rPr lang="en-US" sz="1800" kern="1200" dirty="0" smtClean="0"/>
            <a:t>A component that uses a base class should continue to function properly if a subclass of the base class is passed to the component instead</a:t>
          </a:r>
          <a:endParaRPr lang="en-US" sz="1800" kern="1200" dirty="0"/>
        </a:p>
      </dsp:txBody>
      <dsp:txXfrm>
        <a:off x="0" y="1988724"/>
        <a:ext cx="11720946" cy="880785"/>
      </dsp:txXfrm>
    </dsp:sp>
    <dsp:sp modelId="{A378EAF6-7698-4165-BE26-4EC456DA1DA0}">
      <dsp:nvSpPr>
        <dsp:cNvPr id="0" name=""/>
        <dsp:cNvSpPr/>
      </dsp:nvSpPr>
      <dsp:spPr>
        <a:xfrm>
          <a:off x="0" y="2869509"/>
          <a:ext cx="11720946" cy="551655"/>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Dependency inversion principle</a:t>
          </a:r>
          <a:endParaRPr lang="en-US" sz="2300" kern="1200" dirty="0"/>
        </a:p>
      </dsp:txBody>
      <dsp:txXfrm>
        <a:off x="26930" y="2896439"/>
        <a:ext cx="11667086" cy="497795"/>
      </dsp:txXfrm>
    </dsp:sp>
    <dsp:sp modelId="{CAB2FAFD-21EC-402F-929C-89A8506474F3}">
      <dsp:nvSpPr>
        <dsp:cNvPr id="0" name=""/>
        <dsp:cNvSpPr/>
      </dsp:nvSpPr>
      <dsp:spPr>
        <a:xfrm>
          <a:off x="0" y="3421164"/>
          <a:ext cx="11720946"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14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Depend on abstractions , do not depend on concretions</a:t>
          </a:r>
          <a:endParaRPr lang="en-US" sz="1800" kern="1200" dirty="0"/>
        </a:p>
        <a:p>
          <a:pPr marL="171450" lvl="1" indent="-171450" algn="l" defTabSz="800100">
            <a:lnSpc>
              <a:spcPct val="90000"/>
            </a:lnSpc>
            <a:spcBef>
              <a:spcPct val="0"/>
            </a:spcBef>
            <a:spcAft>
              <a:spcPct val="20000"/>
            </a:spcAft>
            <a:buChar char="••"/>
          </a:pPr>
          <a:r>
            <a:rPr lang="en-US" sz="1800" kern="1200" dirty="0" smtClean="0"/>
            <a:t>The more a component depends on other concrete components (rather than on the interfaces) the more difficult it will be to extend </a:t>
          </a:r>
          <a:endParaRPr lang="en-US" sz="1800" kern="1200" dirty="0"/>
        </a:p>
      </dsp:txBody>
      <dsp:txXfrm>
        <a:off x="0" y="3421164"/>
        <a:ext cx="11720946" cy="880785"/>
      </dsp:txXfrm>
    </dsp:sp>
    <dsp:sp modelId="{B6E28DC9-82AD-493E-9050-561FDE2AFDE8}">
      <dsp:nvSpPr>
        <dsp:cNvPr id="0" name=""/>
        <dsp:cNvSpPr/>
      </dsp:nvSpPr>
      <dsp:spPr>
        <a:xfrm>
          <a:off x="0" y="4301949"/>
          <a:ext cx="11720946" cy="55165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Interface segregation principle</a:t>
          </a:r>
          <a:endParaRPr lang="en-US" sz="2300" kern="1200" dirty="0"/>
        </a:p>
      </dsp:txBody>
      <dsp:txXfrm>
        <a:off x="26930" y="4328879"/>
        <a:ext cx="11667086" cy="497795"/>
      </dsp:txXfrm>
    </dsp:sp>
    <dsp:sp modelId="{C909A62E-7D0A-4726-B75F-87602608714F}">
      <dsp:nvSpPr>
        <dsp:cNvPr id="0" name=""/>
        <dsp:cNvSpPr/>
      </dsp:nvSpPr>
      <dsp:spPr>
        <a:xfrm>
          <a:off x="0" y="4853604"/>
          <a:ext cx="11720946"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14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Many client specific interfaces are better than one general purpose interface</a:t>
          </a:r>
          <a:endParaRPr lang="en-US" sz="1800" kern="1200" dirty="0"/>
        </a:p>
        <a:p>
          <a:pPr marL="171450" lvl="1" indent="-171450" algn="l" defTabSz="800100">
            <a:lnSpc>
              <a:spcPct val="90000"/>
            </a:lnSpc>
            <a:spcBef>
              <a:spcPct val="0"/>
            </a:spcBef>
            <a:spcAft>
              <a:spcPct val="20000"/>
            </a:spcAft>
            <a:buChar char="••"/>
          </a:pPr>
          <a:r>
            <a:rPr lang="en-US" sz="1800" kern="1200" dirty="0" smtClean="0"/>
            <a:t>Only those operations that are relevant to a particular category of clients should be specified in the interface</a:t>
          </a:r>
          <a:endParaRPr lang="en-US" sz="1800" kern="1200" dirty="0"/>
        </a:p>
      </dsp:txBody>
      <dsp:txXfrm>
        <a:off x="0" y="4853604"/>
        <a:ext cx="11720946" cy="618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A6385-BF87-4847-BCEA-CDFF5804A3B4}">
      <dsp:nvSpPr>
        <dsp:cNvPr id="0" name=""/>
        <dsp:cNvSpPr/>
      </dsp:nvSpPr>
      <dsp:spPr>
        <a:xfrm rot="5400000">
          <a:off x="7264202" y="-2865477"/>
          <a:ext cx="1412081" cy="7501405"/>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The granularity of reuse is the granularity of release</a:t>
          </a:r>
          <a:endParaRPr lang="en-US" sz="2000" kern="1200" dirty="0"/>
        </a:p>
        <a:p>
          <a:pPr marL="228600" lvl="1" indent="-228600" algn="l" defTabSz="889000">
            <a:lnSpc>
              <a:spcPct val="90000"/>
            </a:lnSpc>
            <a:spcBef>
              <a:spcPct val="0"/>
            </a:spcBef>
            <a:spcAft>
              <a:spcPct val="15000"/>
            </a:spcAft>
            <a:buChar char="••"/>
          </a:pPr>
          <a:r>
            <a:rPr lang="en-US" sz="2000" kern="1200" dirty="0" smtClean="0"/>
            <a:t>Group the reusable classes into packages that can be managed, upgraded, and controlled as new versions are created.</a:t>
          </a:r>
          <a:endParaRPr lang="en-US" sz="2000" kern="1200" dirty="0"/>
        </a:p>
      </dsp:txBody>
      <dsp:txXfrm rot="-5400000">
        <a:off x="4219540" y="248117"/>
        <a:ext cx="7432473" cy="1274217"/>
      </dsp:txXfrm>
    </dsp:sp>
    <dsp:sp modelId="{19878EB9-F9BB-4543-A1B1-339C7E5B7FC8}">
      <dsp:nvSpPr>
        <dsp:cNvPr id="0" name=""/>
        <dsp:cNvSpPr/>
      </dsp:nvSpPr>
      <dsp:spPr>
        <a:xfrm>
          <a:off x="0" y="2674"/>
          <a:ext cx="4219540" cy="176510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Release reuse equivalency principle</a:t>
          </a:r>
          <a:endParaRPr lang="en-US" sz="3400" kern="1200" dirty="0"/>
        </a:p>
      </dsp:txBody>
      <dsp:txXfrm>
        <a:off x="86165" y="88839"/>
        <a:ext cx="4047210" cy="1592771"/>
      </dsp:txXfrm>
    </dsp:sp>
    <dsp:sp modelId="{E6BF27B7-1AEA-4644-9FBA-1186ED2E6E39}">
      <dsp:nvSpPr>
        <dsp:cNvPr id="0" name=""/>
        <dsp:cNvSpPr/>
      </dsp:nvSpPr>
      <dsp:spPr>
        <a:xfrm rot="5400000">
          <a:off x="7264202" y="-1012120"/>
          <a:ext cx="1412081" cy="7501405"/>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Classes that change together belong together</a:t>
          </a:r>
          <a:endParaRPr lang="en-US" sz="2000" kern="1200" dirty="0"/>
        </a:p>
        <a:p>
          <a:pPr marL="228600" lvl="1" indent="-228600" algn="l" defTabSz="889000">
            <a:lnSpc>
              <a:spcPct val="90000"/>
            </a:lnSpc>
            <a:spcBef>
              <a:spcPct val="0"/>
            </a:spcBef>
            <a:spcAft>
              <a:spcPct val="15000"/>
            </a:spcAft>
            <a:buChar char="••"/>
          </a:pPr>
          <a:r>
            <a:rPr lang="en-US" sz="2000" kern="1200" dirty="0" smtClean="0"/>
            <a:t>Classes should be packaged cohesively: they should address the same functional or behavioral area on the assumption that if one class experiences a change then they all will experience a change</a:t>
          </a:r>
          <a:endParaRPr lang="en-US" sz="2000" kern="1200" dirty="0"/>
        </a:p>
      </dsp:txBody>
      <dsp:txXfrm rot="-5400000">
        <a:off x="4219540" y="2101474"/>
        <a:ext cx="7432473" cy="1274217"/>
      </dsp:txXfrm>
    </dsp:sp>
    <dsp:sp modelId="{C7097C4C-B14A-4258-B48A-31E4F4086320}">
      <dsp:nvSpPr>
        <dsp:cNvPr id="0" name=""/>
        <dsp:cNvSpPr/>
      </dsp:nvSpPr>
      <dsp:spPr>
        <a:xfrm>
          <a:off x="0" y="1856031"/>
          <a:ext cx="4219540" cy="1765101"/>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Common closure principle</a:t>
          </a:r>
          <a:endParaRPr lang="en-US" sz="3400" kern="1200" dirty="0"/>
        </a:p>
      </dsp:txBody>
      <dsp:txXfrm>
        <a:off x="86165" y="1942196"/>
        <a:ext cx="4047210" cy="1592771"/>
      </dsp:txXfrm>
    </dsp:sp>
    <dsp:sp modelId="{E7C848BC-68C8-4C85-B980-6DCD586D4675}">
      <dsp:nvSpPr>
        <dsp:cNvPr id="0" name=""/>
        <dsp:cNvSpPr/>
      </dsp:nvSpPr>
      <dsp:spPr>
        <a:xfrm rot="5400000">
          <a:off x="7264202" y="841236"/>
          <a:ext cx="1412081" cy="7501405"/>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Classes that aren’t reused together should not be grouped together</a:t>
          </a:r>
          <a:endParaRPr lang="en-US" sz="2000" kern="1200" dirty="0"/>
        </a:p>
        <a:p>
          <a:pPr marL="228600" lvl="1" indent="-228600" algn="l" defTabSz="889000">
            <a:lnSpc>
              <a:spcPct val="90000"/>
            </a:lnSpc>
            <a:spcBef>
              <a:spcPct val="0"/>
            </a:spcBef>
            <a:spcAft>
              <a:spcPct val="15000"/>
            </a:spcAft>
            <a:buChar char="••"/>
          </a:pPr>
          <a:r>
            <a:rPr lang="en-US" sz="2000" kern="1200" dirty="0" smtClean="0"/>
            <a:t>Classes that are grouped together may go through unnecessary integration and testing when they have experienced no changes but when other classes in the package have been upgraded</a:t>
          </a:r>
          <a:endParaRPr lang="en-US" sz="2000" kern="1200" dirty="0"/>
        </a:p>
      </dsp:txBody>
      <dsp:txXfrm rot="-5400000">
        <a:off x="4219540" y="3954830"/>
        <a:ext cx="7432473" cy="1274217"/>
      </dsp:txXfrm>
    </dsp:sp>
    <dsp:sp modelId="{E85C1BB7-A146-4BA2-A8E5-54F9246EE58E}">
      <dsp:nvSpPr>
        <dsp:cNvPr id="0" name=""/>
        <dsp:cNvSpPr/>
      </dsp:nvSpPr>
      <dsp:spPr>
        <a:xfrm>
          <a:off x="0" y="3709387"/>
          <a:ext cx="4219540" cy="1765101"/>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Common reuse principle</a:t>
          </a:r>
          <a:endParaRPr lang="en-US" sz="3400" kern="1200" dirty="0"/>
        </a:p>
      </dsp:txBody>
      <dsp:txXfrm>
        <a:off x="86165" y="3795552"/>
        <a:ext cx="4047210" cy="15927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A71E4-F51E-4DDB-A8A2-8B39CCE64DA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17934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A71E4-F51E-4DDB-A8A2-8B39CCE64DA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415778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A71E4-F51E-4DDB-A8A2-8B39CCE64DA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97562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A71E4-F51E-4DDB-A8A2-8B39CCE64DA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302974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A71E4-F51E-4DDB-A8A2-8B39CCE64DA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419207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1A71E4-F51E-4DDB-A8A2-8B39CCE64DA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223814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A71E4-F51E-4DDB-A8A2-8B39CCE64DA3}"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398010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A71E4-F51E-4DDB-A8A2-8B39CCE64DA3}"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417544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A71E4-F51E-4DDB-A8A2-8B39CCE64DA3}"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37291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A71E4-F51E-4DDB-A8A2-8B39CCE64DA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153891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A71E4-F51E-4DDB-A8A2-8B39CCE64DA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6118A-F376-4977-A8A8-275EF667F500}" type="slidenum">
              <a:rPr lang="en-US" smtClean="0"/>
              <a:t>‹#›</a:t>
            </a:fld>
            <a:endParaRPr lang="en-US"/>
          </a:p>
        </p:txBody>
      </p:sp>
    </p:spTree>
    <p:extLst>
      <p:ext uri="{BB962C8B-B14F-4D97-AF65-F5344CB8AC3E}">
        <p14:creationId xmlns:p14="http://schemas.microsoft.com/office/powerpoint/2010/main" val="34202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A71E4-F51E-4DDB-A8A2-8B39CCE64DA3}" type="datetimeFigureOut">
              <a:rPr lang="en-US" smtClean="0"/>
              <a:t>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6118A-F376-4977-A8A8-275EF667F500}" type="slidenum">
              <a:rPr lang="en-US" smtClean="0"/>
              <a:t>‹#›</a:t>
            </a:fld>
            <a:endParaRPr lang="en-US"/>
          </a:p>
        </p:txBody>
      </p:sp>
    </p:spTree>
    <p:extLst>
      <p:ext uri="{BB962C8B-B14F-4D97-AF65-F5344CB8AC3E}">
        <p14:creationId xmlns:p14="http://schemas.microsoft.com/office/powerpoint/2010/main" val="1988136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effectLst>
                  <a:outerShdw blurRad="38100" dist="38100" dir="2700000" algn="tl">
                    <a:srgbClr val="000000">
                      <a:alpha val="43137"/>
                    </a:srgbClr>
                  </a:outerShdw>
                </a:effectLst>
              </a:rPr>
              <a:t>Component level design</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Management of Software Systems</a:t>
            </a:r>
            <a:endParaRPr lang="en-US" dirty="0"/>
          </a:p>
        </p:txBody>
      </p:sp>
    </p:spTree>
    <p:extLst>
      <p:ext uri="{BB962C8B-B14F-4D97-AF65-F5344CB8AC3E}">
        <p14:creationId xmlns:p14="http://schemas.microsoft.com/office/powerpoint/2010/main" val="946138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Process related view</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7096371"/>
              </p:ext>
            </p:extLst>
          </p:nvPr>
        </p:nvGraphicFramePr>
        <p:xfrm>
          <a:off x="314036" y="738909"/>
          <a:ext cx="11720946" cy="5874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411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91" y="2512291"/>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Designing class based components</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5365078"/>
              </p:ext>
            </p:extLst>
          </p:nvPr>
        </p:nvGraphicFramePr>
        <p:xfrm>
          <a:off x="618836" y="4461164"/>
          <a:ext cx="11720946" cy="5874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2031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32509"/>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Component level design principles</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0959875"/>
              </p:ext>
            </p:extLst>
          </p:nvPr>
        </p:nvGraphicFramePr>
        <p:xfrm>
          <a:off x="235527" y="1071419"/>
          <a:ext cx="11720946" cy="547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16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32509"/>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Component packaging principles</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2132360"/>
              </p:ext>
            </p:extLst>
          </p:nvPr>
        </p:nvGraphicFramePr>
        <p:xfrm>
          <a:off x="235527" y="1071419"/>
          <a:ext cx="11720946" cy="547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508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32509"/>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Component level design guidelines</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8925886"/>
              </p:ext>
            </p:extLst>
          </p:nvPr>
        </p:nvGraphicFramePr>
        <p:xfrm>
          <a:off x="235527" y="1071419"/>
          <a:ext cx="11720946" cy="547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6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32509"/>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Cohesion</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1611449"/>
              </p:ext>
            </p:extLst>
          </p:nvPr>
        </p:nvGraphicFramePr>
        <p:xfrm>
          <a:off x="235527" y="1071419"/>
          <a:ext cx="11720946" cy="547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361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32509"/>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The kinds of Cohesion</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4393307"/>
              </p:ext>
            </p:extLst>
          </p:nvPr>
        </p:nvGraphicFramePr>
        <p:xfrm>
          <a:off x="235527" y="1071419"/>
          <a:ext cx="11720946" cy="547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553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32509"/>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The kinds of Cohesion</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2497810"/>
              </p:ext>
            </p:extLst>
          </p:nvPr>
        </p:nvGraphicFramePr>
        <p:xfrm>
          <a:off x="235527" y="1071419"/>
          <a:ext cx="11720946" cy="547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6641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32509"/>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Coupling</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0822132"/>
              </p:ext>
            </p:extLst>
          </p:nvPr>
        </p:nvGraphicFramePr>
        <p:xfrm>
          <a:off x="235527" y="1071419"/>
          <a:ext cx="11720946" cy="547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646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332509"/>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The kinds of coupling </a:t>
            </a:r>
            <a:br>
              <a:rPr lang="en-US" sz="6000" b="1" dirty="0" smtClean="0">
                <a:solidFill>
                  <a:srgbClr val="FF0000"/>
                </a:solidFill>
                <a:effectLst>
                  <a:outerShdw blurRad="38100" dist="38100" dir="2700000" algn="tl">
                    <a:srgbClr val="000000">
                      <a:alpha val="43137"/>
                    </a:srgbClr>
                  </a:outerShdw>
                </a:effectLst>
              </a:rPr>
            </a:br>
            <a:r>
              <a:rPr lang="en-US" sz="3100" b="1" dirty="0" smtClean="0">
                <a:solidFill>
                  <a:srgbClr val="FF0000"/>
                </a:solidFill>
                <a:effectLst>
                  <a:outerShdw blurRad="38100" dist="38100" dir="2700000" algn="tl">
                    <a:srgbClr val="000000">
                      <a:alpha val="43137"/>
                    </a:srgbClr>
                  </a:outerShdw>
                </a:effectLst>
              </a:rPr>
              <a:t>ranked in order from lowest (best) to highest (worst)</a:t>
            </a:r>
            <a:endParaRPr lang="en-US" sz="31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5104836"/>
              </p:ext>
            </p:extLst>
          </p:nvPr>
        </p:nvGraphicFramePr>
        <p:xfrm>
          <a:off x="203200" y="1320800"/>
          <a:ext cx="11757891" cy="553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0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solidFill>
                  <a:srgbClr val="FF0000"/>
                </a:solidFill>
                <a:effectLst>
                  <a:outerShdw blurRad="38100" dist="38100" dir="2700000" algn="tl">
                    <a:srgbClr val="000000">
                      <a:alpha val="43137"/>
                    </a:srgbClr>
                  </a:outerShdw>
                </a:effectLst>
              </a:rPr>
              <a:t>Component level design</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91652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360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Other kinds of Coupling (unranked)</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7616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876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Steps for component level design</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02035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08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smtClean="0">
                <a:solidFill>
                  <a:srgbClr val="FF0000"/>
                </a:solidFill>
                <a:effectLst>
                  <a:outerShdw blurRad="38100" dist="38100" dir="2700000" algn="tl">
                    <a:srgbClr val="000000">
                      <a:alpha val="43137"/>
                    </a:srgbClr>
                  </a:outerShdw>
                </a:effectLst>
              </a:rPr>
              <a:t>Steps for component level design (contd.)</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43983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1957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smtClean="0">
                <a:solidFill>
                  <a:srgbClr val="FF0000"/>
                </a:solidFill>
                <a:effectLst>
                  <a:outerShdw blurRad="38100" dist="38100" dir="2700000" algn="tl">
                    <a:srgbClr val="000000">
                      <a:alpha val="43137"/>
                    </a:srgbClr>
                  </a:outerShdw>
                </a:effectLst>
              </a:rPr>
              <a:t>Steps for component level design (Contd.)</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49643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913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smtClean="0">
                <a:solidFill>
                  <a:srgbClr val="FF0000"/>
                </a:solidFill>
                <a:effectLst>
                  <a:outerShdw blurRad="38100" dist="38100" dir="2700000" algn="tl">
                    <a:srgbClr val="000000">
                      <a:alpha val="43137"/>
                    </a:srgbClr>
                  </a:outerShdw>
                </a:effectLst>
              </a:rPr>
              <a:t>Steps for component level design (Contd.)</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80340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099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95576" y="1825625"/>
            <a:ext cx="4400847" cy="4351338"/>
          </a:xfrm>
        </p:spPr>
      </p:pic>
    </p:spTree>
    <p:extLst>
      <p:ext uri="{BB962C8B-B14F-4D97-AF65-F5344CB8AC3E}">
        <p14:creationId xmlns:p14="http://schemas.microsoft.com/office/powerpoint/2010/main" val="374373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solidFill>
                  <a:srgbClr val="FF0000"/>
                </a:solidFill>
                <a:effectLst>
                  <a:outerShdw blurRad="38100" dist="38100" dir="2700000" algn="tl">
                    <a:srgbClr val="000000">
                      <a:alpha val="43137"/>
                    </a:srgbClr>
                  </a:outerShdw>
                </a:effectLst>
              </a:rPr>
              <a:t>The software component</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0867532"/>
              </p:ext>
            </p:extLst>
          </p:nvPr>
        </p:nvGraphicFramePr>
        <p:xfrm>
          <a:off x="249382" y="1533236"/>
          <a:ext cx="117856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8084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Object oriented view</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1295710"/>
              </p:ext>
            </p:extLst>
          </p:nvPr>
        </p:nvGraphicFramePr>
        <p:xfrm>
          <a:off x="314036" y="738909"/>
          <a:ext cx="11720946" cy="5874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63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789594" y="62173"/>
            <a:ext cx="4402406" cy="6795827"/>
          </a:xfrm>
          <a:prstGeom prst="rect">
            <a:avLst/>
          </a:prstGeom>
        </p:spPr>
      </p:pic>
      <p:sp>
        <p:nvSpPr>
          <p:cNvPr id="6" name="TextBox 5"/>
          <p:cNvSpPr txBox="1"/>
          <p:nvPr/>
        </p:nvSpPr>
        <p:spPr>
          <a:xfrm>
            <a:off x="101600" y="535709"/>
            <a:ext cx="7687994" cy="7017306"/>
          </a:xfrm>
          <a:prstGeom prst="rect">
            <a:avLst/>
          </a:prstGeom>
          <a:noFill/>
        </p:spPr>
        <p:txBody>
          <a:bodyPr wrap="square" rtlCol="0">
            <a:spAutoFit/>
          </a:bodyPr>
          <a:lstStyle/>
          <a:p>
            <a:r>
              <a:rPr lang="en-US" dirty="0"/>
              <a:t>C</a:t>
            </a:r>
            <a:r>
              <a:rPr lang="en-US" dirty="0" smtClean="0"/>
              <a:t>onsider </a:t>
            </a:r>
            <a:r>
              <a:rPr lang="en-US" dirty="0"/>
              <a:t>software to be </a:t>
            </a:r>
            <a:r>
              <a:rPr lang="en-US" dirty="0" smtClean="0"/>
              <a:t>built for </a:t>
            </a:r>
            <a:r>
              <a:rPr lang="en-US" dirty="0"/>
              <a:t>a sophisticated print shop. </a:t>
            </a:r>
            <a:r>
              <a:rPr lang="en-US" dirty="0" smtClean="0"/>
              <a:t>The </a:t>
            </a:r>
            <a:r>
              <a:rPr lang="en-US" dirty="0"/>
              <a:t>intent of the software is to collect </a:t>
            </a:r>
            <a:r>
              <a:rPr lang="en-US" dirty="0" smtClean="0"/>
              <a:t>the customer’s requirements, </a:t>
            </a:r>
            <a:r>
              <a:rPr lang="en-US" dirty="0"/>
              <a:t>cost a print job, and then pass </a:t>
            </a:r>
            <a:r>
              <a:rPr lang="en-US" dirty="0" smtClean="0"/>
              <a:t>the job </a:t>
            </a:r>
            <a:r>
              <a:rPr lang="en-US" dirty="0"/>
              <a:t>on to </a:t>
            </a:r>
            <a:r>
              <a:rPr lang="en-US" dirty="0" err="1"/>
              <a:t>a</a:t>
            </a:r>
            <a:r>
              <a:rPr lang="en-US" dirty="0" err="1" smtClean="0"/>
              <a:t>production</a:t>
            </a:r>
            <a:r>
              <a:rPr lang="en-US" dirty="0" smtClean="0"/>
              <a:t> </a:t>
            </a:r>
            <a:r>
              <a:rPr lang="en-US" dirty="0"/>
              <a:t>facility. During requirements </a:t>
            </a:r>
            <a:r>
              <a:rPr lang="en-US" dirty="0" smtClean="0"/>
              <a:t>engineering, an analysis </a:t>
            </a:r>
            <a:r>
              <a:rPr lang="en-US" dirty="0"/>
              <a:t>class called </a:t>
            </a:r>
            <a:r>
              <a:rPr lang="en-US" b="1" dirty="0" err="1"/>
              <a:t>PrintJob</a:t>
            </a:r>
            <a:r>
              <a:rPr lang="en-US" b="1" dirty="0"/>
              <a:t> </a:t>
            </a:r>
            <a:r>
              <a:rPr lang="en-US" dirty="0"/>
              <a:t>was derived. The attributes and operations defined during analysis are noted at the top of </a:t>
            </a:r>
            <a:r>
              <a:rPr lang="en-US" dirty="0" smtClean="0"/>
              <a:t>Figure. </a:t>
            </a:r>
            <a:r>
              <a:rPr lang="en-US" dirty="0"/>
              <a:t>During </a:t>
            </a:r>
            <a:r>
              <a:rPr lang="en-US" dirty="0" smtClean="0"/>
              <a:t>architectural design</a:t>
            </a:r>
            <a:r>
              <a:rPr lang="en-US" dirty="0"/>
              <a:t>, </a:t>
            </a:r>
            <a:r>
              <a:rPr lang="en-US" b="1" dirty="0" err="1"/>
              <a:t>PrintJob</a:t>
            </a:r>
            <a:r>
              <a:rPr lang="en-US" b="1" dirty="0"/>
              <a:t> </a:t>
            </a:r>
            <a:r>
              <a:rPr lang="en-US" dirty="0"/>
              <a:t>is defined as a component within the software architecture </a:t>
            </a:r>
            <a:r>
              <a:rPr lang="en-US" dirty="0" smtClean="0"/>
              <a:t>and is </a:t>
            </a:r>
            <a:r>
              <a:rPr lang="en-US" dirty="0"/>
              <a:t>represented using the shorthand UML </a:t>
            </a:r>
            <a:r>
              <a:rPr lang="en-US" dirty="0" smtClean="0"/>
              <a:t>notation. </a:t>
            </a:r>
            <a:r>
              <a:rPr lang="en-US" b="1" dirty="0" err="1" smtClean="0"/>
              <a:t>PrintJob</a:t>
            </a:r>
            <a:r>
              <a:rPr lang="en-US" b="1" dirty="0" smtClean="0"/>
              <a:t> </a:t>
            </a:r>
            <a:r>
              <a:rPr lang="en-US" dirty="0"/>
              <a:t>has two interfaces, </a:t>
            </a:r>
            <a:r>
              <a:rPr lang="en-US" i="1" dirty="0" err="1"/>
              <a:t>computeJob</a:t>
            </a:r>
            <a:r>
              <a:rPr lang="en-US" i="1" dirty="0"/>
              <a:t>, </a:t>
            </a:r>
            <a:r>
              <a:rPr lang="en-US" dirty="0"/>
              <a:t>which </a:t>
            </a:r>
            <a:r>
              <a:rPr lang="en-US" dirty="0" smtClean="0"/>
              <a:t>has costing </a:t>
            </a:r>
            <a:r>
              <a:rPr lang="en-US" dirty="0"/>
              <a:t>capability, and </a:t>
            </a:r>
            <a:r>
              <a:rPr lang="en-US" i="1" dirty="0" err="1"/>
              <a:t>initiateJob</a:t>
            </a:r>
            <a:r>
              <a:rPr lang="en-US" i="1" dirty="0"/>
              <a:t>, </a:t>
            </a:r>
            <a:r>
              <a:rPr lang="en-US" dirty="0"/>
              <a:t>which passes the job </a:t>
            </a:r>
            <a:r>
              <a:rPr lang="en-US" dirty="0" smtClean="0"/>
              <a:t>to </a:t>
            </a:r>
            <a:r>
              <a:rPr lang="en-US" dirty="0"/>
              <a:t>the </a:t>
            </a:r>
            <a:r>
              <a:rPr lang="en-US" dirty="0" smtClean="0"/>
              <a:t>production facility. </a:t>
            </a:r>
          </a:p>
          <a:p>
            <a:r>
              <a:rPr lang="en-US" dirty="0" smtClean="0"/>
              <a:t>Component-level </a:t>
            </a:r>
            <a:r>
              <a:rPr lang="en-US" dirty="0"/>
              <a:t>design begins at this point. The details of the </a:t>
            </a:r>
            <a:r>
              <a:rPr lang="en-US" dirty="0" smtClean="0"/>
              <a:t>component </a:t>
            </a:r>
            <a:r>
              <a:rPr lang="en-US" b="1" dirty="0" err="1" smtClean="0"/>
              <a:t>PrintJob</a:t>
            </a:r>
            <a:r>
              <a:rPr lang="en-US" b="1" dirty="0" smtClean="0"/>
              <a:t> </a:t>
            </a:r>
            <a:r>
              <a:rPr lang="en-US" dirty="0"/>
              <a:t>must be elaborated to provide sufficient information to guide implementation. The original analysis class is elaborated to flesh out all attributes </a:t>
            </a:r>
            <a:r>
              <a:rPr lang="en-US" dirty="0" smtClean="0"/>
              <a:t>and operations </a:t>
            </a:r>
            <a:r>
              <a:rPr lang="en-US" dirty="0"/>
              <a:t>required to implement the class as the component </a:t>
            </a:r>
            <a:r>
              <a:rPr lang="en-US" b="1" dirty="0" err="1"/>
              <a:t>PrintJob</a:t>
            </a:r>
            <a:r>
              <a:rPr lang="en-US" b="1" dirty="0"/>
              <a:t>. </a:t>
            </a:r>
            <a:r>
              <a:rPr lang="en-US" dirty="0"/>
              <a:t>Referring to the lower right portion of </a:t>
            </a:r>
            <a:r>
              <a:rPr lang="en-US" dirty="0" smtClean="0"/>
              <a:t>Figure, </a:t>
            </a:r>
            <a:r>
              <a:rPr lang="en-US" dirty="0"/>
              <a:t>the elaborated design class </a:t>
            </a:r>
            <a:r>
              <a:rPr lang="en-US" b="1" dirty="0" err="1" smtClean="0"/>
              <a:t>PrintJob</a:t>
            </a:r>
            <a:r>
              <a:rPr lang="en-US" b="1" dirty="0"/>
              <a:t> </a:t>
            </a:r>
            <a:r>
              <a:rPr lang="en-US" dirty="0" smtClean="0"/>
              <a:t>contains </a:t>
            </a:r>
            <a:r>
              <a:rPr lang="en-US" dirty="0"/>
              <a:t>more detailed attribute information as well as an expanded </a:t>
            </a:r>
            <a:r>
              <a:rPr lang="en-US" dirty="0" smtClean="0"/>
              <a:t>description of </a:t>
            </a:r>
            <a:r>
              <a:rPr lang="en-US" dirty="0"/>
              <a:t>operations required to implement the component. The interfaces </a:t>
            </a:r>
            <a:r>
              <a:rPr lang="en-US" i="1" dirty="0" err="1"/>
              <a:t>computeJob</a:t>
            </a:r>
            <a:r>
              <a:rPr lang="en-US" i="1" dirty="0"/>
              <a:t> </a:t>
            </a:r>
            <a:r>
              <a:rPr lang="en-US" dirty="0"/>
              <a:t>and </a:t>
            </a:r>
            <a:r>
              <a:rPr lang="en-US" i="1" dirty="0" err="1"/>
              <a:t>initiateJob</a:t>
            </a:r>
            <a:r>
              <a:rPr lang="en-US" i="1" dirty="0"/>
              <a:t> </a:t>
            </a:r>
            <a:r>
              <a:rPr lang="en-US" dirty="0"/>
              <a:t>imply communication and collaboration with other components (not shown here). For example, the operation </a:t>
            </a:r>
            <a:r>
              <a:rPr lang="en-US" i="1" dirty="0" err="1"/>
              <a:t>computePageCost</a:t>
            </a:r>
            <a:r>
              <a:rPr lang="en-US" i="1" dirty="0"/>
              <a:t>() </a:t>
            </a:r>
            <a:r>
              <a:rPr lang="en-US" dirty="0"/>
              <a:t>(part </a:t>
            </a:r>
            <a:r>
              <a:rPr lang="en-US" dirty="0" smtClean="0"/>
              <a:t>of the </a:t>
            </a:r>
            <a:r>
              <a:rPr lang="en-US" i="1" dirty="0" err="1"/>
              <a:t>computeJob</a:t>
            </a:r>
            <a:r>
              <a:rPr lang="en-US" i="1" dirty="0"/>
              <a:t> </a:t>
            </a:r>
            <a:r>
              <a:rPr lang="en-US" dirty="0"/>
              <a:t>interface) might collaborate with a </a:t>
            </a:r>
            <a:r>
              <a:rPr lang="en-US" b="1" dirty="0" err="1"/>
              <a:t>PricingTable</a:t>
            </a:r>
            <a:r>
              <a:rPr lang="en-US" b="1" dirty="0"/>
              <a:t> </a:t>
            </a:r>
            <a:r>
              <a:rPr lang="en-US" dirty="0"/>
              <a:t>component </a:t>
            </a:r>
            <a:r>
              <a:rPr lang="en-US" dirty="0" smtClean="0"/>
              <a:t>that contains </a:t>
            </a:r>
            <a:r>
              <a:rPr lang="en-US" dirty="0"/>
              <a:t>job pricing information. The </a:t>
            </a:r>
            <a:r>
              <a:rPr lang="en-US" i="1" dirty="0" err="1"/>
              <a:t>checkPriority</a:t>
            </a:r>
            <a:r>
              <a:rPr lang="en-US" i="1" dirty="0"/>
              <a:t>() </a:t>
            </a:r>
            <a:r>
              <a:rPr lang="en-US" dirty="0"/>
              <a:t>operation (part of the </a:t>
            </a:r>
            <a:r>
              <a:rPr lang="en-US" i="1" dirty="0" err="1"/>
              <a:t>initiateJob</a:t>
            </a:r>
            <a:r>
              <a:rPr lang="en-US" i="1" dirty="0"/>
              <a:t> </a:t>
            </a:r>
            <a:r>
              <a:rPr lang="en-US" dirty="0"/>
              <a:t>interface) might collaborate with a </a:t>
            </a:r>
            <a:r>
              <a:rPr lang="en-US" b="1" dirty="0" err="1"/>
              <a:t>JobQueue</a:t>
            </a:r>
            <a:r>
              <a:rPr lang="en-US" b="1" dirty="0"/>
              <a:t> </a:t>
            </a:r>
            <a:r>
              <a:rPr lang="en-US" dirty="0"/>
              <a:t>component to </a:t>
            </a:r>
            <a:r>
              <a:rPr lang="en-US" dirty="0" smtClean="0"/>
              <a:t>determine the </a:t>
            </a:r>
            <a:r>
              <a:rPr lang="en-US" dirty="0"/>
              <a:t>types and priorities of jobs currently awaiting </a:t>
            </a:r>
            <a:r>
              <a:rPr lang="en-US" dirty="0" smtClean="0"/>
              <a:t>production.</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980022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Conventional view</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9431644"/>
              </p:ext>
            </p:extLst>
          </p:nvPr>
        </p:nvGraphicFramePr>
        <p:xfrm>
          <a:off x="314036" y="738909"/>
          <a:ext cx="11720946" cy="5874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683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8909"/>
          </a:xfrm>
        </p:spPr>
        <p:txBody>
          <a:bodyPr>
            <a:normAutofit fontScale="90000"/>
          </a:bodyPr>
          <a:lstStyle/>
          <a:p>
            <a:pPr algn="ctr"/>
            <a:r>
              <a:rPr lang="en-US" sz="6000" b="1" dirty="0" smtClean="0">
                <a:solidFill>
                  <a:srgbClr val="FF0000"/>
                </a:solidFill>
                <a:effectLst>
                  <a:outerShdw blurRad="38100" dist="38100" dir="2700000" algn="tl">
                    <a:srgbClr val="000000">
                      <a:alpha val="43137"/>
                    </a:srgbClr>
                  </a:outerShdw>
                </a:effectLst>
              </a:rPr>
              <a:t>Conventional view (contd.)</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4743603"/>
              </p:ext>
            </p:extLst>
          </p:nvPr>
        </p:nvGraphicFramePr>
        <p:xfrm>
          <a:off x="314036" y="738909"/>
          <a:ext cx="11720946" cy="5874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081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7487" y="630887"/>
            <a:ext cx="7806851" cy="5797622"/>
          </a:xfrm>
          <a:prstGeom prst="rect">
            <a:avLst/>
          </a:prstGeom>
        </p:spPr>
      </p:pic>
      <p:sp>
        <p:nvSpPr>
          <p:cNvPr id="5" name="TextBox 4"/>
          <p:cNvSpPr txBox="1"/>
          <p:nvPr/>
        </p:nvSpPr>
        <p:spPr>
          <a:xfrm>
            <a:off x="5246254" y="369455"/>
            <a:ext cx="6945745" cy="3416320"/>
          </a:xfrm>
          <a:prstGeom prst="rect">
            <a:avLst/>
          </a:prstGeom>
          <a:noFill/>
        </p:spPr>
        <p:txBody>
          <a:bodyPr wrap="square" rtlCol="0">
            <a:spAutoFit/>
          </a:bodyPr>
          <a:lstStyle/>
          <a:p>
            <a:r>
              <a:rPr lang="en-US" dirty="0" smtClean="0"/>
              <a:t>A </a:t>
            </a:r>
            <a:r>
              <a:rPr lang="en-US" dirty="0"/>
              <a:t>hierarchical architecture is </a:t>
            </a:r>
            <a:r>
              <a:rPr lang="en-US" dirty="0" smtClean="0"/>
              <a:t>used here.  </a:t>
            </a:r>
            <a:r>
              <a:rPr lang="en-US" dirty="0"/>
              <a:t>Each box represents a software </a:t>
            </a:r>
            <a:r>
              <a:rPr lang="en-US" dirty="0" smtClean="0"/>
              <a:t>component. Each operation is </a:t>
            </a:r>
            <a:r>
              <a:rPr lang="en-US" dirty="0"/>
              <a:t>represented as a separate module that is invoked as shown in the figure. </a:t>
            </a:r>
            <a:r>
              <a:rPr lang="en-US" dirty="0" smtClean="0"/>
              <a:t>Other modules </a:t>
            </a:r>
            <a:r>
              <a:rPr lang="en-US" dirty="0"/>
              <a:t>are used to control processing and are therefore control components.</a:t>
            </a:r>
            <a:br>
              <a:rPr lang="en-US" dirty="0"/>
            </a:br>
            <a:r>
              <a:rPr lang="en-US" dirty="0"/>
              <a:t>During component-level design, each module in </a:t>
            </a:r>
            <a:r>
              <a:rPr lang="en-US" dirty="0" smtClean="0"/>
              <a:t>Figure </a:t>
            </a:r>
            <a:r>
              <a:rPr lang="en-US" dirty="0"/>
              <a:t>is elaborated. </a:t>
            </a:r>
            <a:r>
              <a:rPr lang="en-US" dirty="0" smtClean="0"/>
              <a:t>The module </a:t>
            </a:r>
            <a:r>
              <a:rPr lang="en-US" dirty="0"/>
              <a:t>interface is defined explicitly. That is, each data or control object </a:t>
            </a:r>
            <a:r>
              <a:rPr lang="en-US" dirty="0" smtClean="0"/>
              <a:t>that flows </a:t>
            </a:r>
            <a:r>
              <a:rPr lang="en-US" dirty="0"/>
              <a:t>across the interface is represented. The data structures that are used internal to the module are defined. The algorithm that allows the module to accomplish its intended function is designed using </a:t>
            </a:r>
            <a:r>
              <a:rPr lang="en-US" dirty="0"/>
              <a:t>a</a:t>
            </a:r>
            <a:r>
              <a:rPr lang="en-US" dirty="0" smtClean="0"/>
              <a:t> </a:t>
            </a:r>
            <a:r>
              <a:rPr lang="en-US" dirty="0"/>
              <a:t>stepwise refinement </a:t>
            </a:r>
            <a:r>
              <a:rPr lang="en-US" dirty="0" smtClean="0"/>
              <a:t>approach. </a:t>
            </a:r>
            <a:r>
              <a:rPr lang="en-US" dirty="0"/>
              <a:t>The behavior of the module is sometimes </a:t>
            </a:r>
            <a:r>
              <a:rPr lang="en-US" dirty="0" smtClean="0"/>
              <a:t>represented using </a:t>
            </a:r>
            <a:r>
              <a:rPr lang="en-US" dirty="0"/>
              <a:t>a state diagram.</a:t>
            </a:r>
            <a:r>
              <a:rPr lang="en-US" dirty="0"/>
              <a:t> </a:t>
            </a:r>
            <a:br>
              <a:rPr lang="en-US" dirty="0"/>
            </a:br>
            <a:endParaRPr lang="en-US" dirty="0"/>
          </a:p>
        </p:txBody>
      </p:sp>
    </p:spTree>
    <p:extLst>
      <p:ext uri="{BB962C8B-B14F-4D97-AF65-F5344CB8AC3E}">
        <p14:creationId xmlns:p14="http://schemas.microsoft.com/office/powerpoint/2010/main" val="368275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048" y="366281"/>
            <a:ext cx="7664072" cy="5785138"/>
          </a:xfrm>
          <a:prstGeom prst="rect">
            <a:avLst/>
          </a:prstGeom>
        </p:spPr>
      </p:pic>
      <p:sp>
        <p:nvSpPr>
          <p:cNvPr id="5" name="Rectangle 4"/>
          <p:cNvSpPr/>
          <p:nvPr/>
        </p:nvSpPr>
        <p:spPr>
          <a:xfrm>
            <a:off x="7583055" y="486353"/>
            <a:ext cx="4433454" cy="6186309"/>
          </a:xfrm>
          <a:prstGeom prst="rect">
            <a:avLst/>
          </a:prstGeom>
        </p:spPr>
        <p:txBody>
          <a:bodyPr wrap="square">
            <a:spAutoFit/>
          </a:bodyPr>
          <a:lstStyle/>
          <a:p>
            <a:r>
              <a:rPr lang="en-US" dirty="0">
                <a:solidFill>
                  <a:srgbClr val="242021"/>
                </a:solidFill>
                <a:latin typeface="ImpressumStd-Roman"/>
              </a:rPr>
              <a:t>Figure </a:t>
            </a:r>
            <a:r>
              <a:rPr lang="en-US" dirty="0" smtClean="0">
                <a:solidFill>
                  <a:srgbClr val="242021"/>
                </a:solidFill>
                <a:latin typeface="ImpressumStd-Roman"/>
              </a:rPr>
              <a:t>represents </a:t>
            </a:r>
            <a:r>
              <a:rPr lang="en-US" dirty="0">
                <a:solidFill>
                  <a:srgbClr val="242021"/>
                </a:solidFill>
                <a:latin typeface="ImpressumStd-Roman"/>
              </a:rPr>
              <a:t>the component-level design using a modified UML</a:t>
            </a:r>
            <a:br>
              <a:rPr lang="en-US" dirty="0">
                <a:solidFill>
                  <a:srgbClr val="242021"/>
                </a:solidFill>
                <a:latin typeface="ImpressumStd-Roman"/>
              </a:rPr>
            </a:br>
            <a:r>
              <a:rPr lang="en-US" dirty="0">
                <a:solidFill>
                  <a:srgbClr val="242021"/>
                </a:solidFill>
                <a:latin typeface="ImpressumStd-Roman"/>
              </a:rPr>
              <a:t>notation. The </a:t>
            </a:r>
            <a:r>
              <a:rPr lang="en-US" i="1" dirty="0" err="1">
                <a:solidFill>
                  <a:srgbClr val="242021"/>
                </a:solidFill>
                <a:latin typeface="ImpressumStd-Italic"/>
              </a:rPr>
              <a:t>ComputePageCost</a:t>
            </a:r>
            <a:r>
              <a:rPr lang="en-US" i="1" dirty="0">
                <a:solidFill>
                  <a:srgbClr val="242021"/>
                </a:solidFill>
                <a:latin typeface="ImpressumStd-Italic"/>
              </a:rPr>
              <a:t> </a:t>
            </a:r>
            <a:r>
              <a:rPr lang="en-US" dirty="0">
                <a:solidFill>
                  <a:srgbClr val="242021"/>
                </a:solidFill>
                <a:latin typeface="ImpressumStd-Roman"/>
              </a:rPr>
              <a:t>module accesses data by invoking the module</a:t>
            </a:r>
            <a:br>
              <a:rPr lang="en-US" dirty="0">
                <a:solidFill>
                  <a:srgbClr val="242021"/>
                </a:solidFill>
                <a:latin typeface="ImpressumStd-Roman"/>
              </a:rPr>
            </a:br>
            <a:r>
              <a:rPr lang="en-US" i="1" dirty="0" err="1">
                <a:solidFill>
                  <a:srgbClr val="242021"/>
                </a:solidFill>
                <a:latin typeface="ImpressumStd-Italic"/>
              </a:rPr>
              <a:t>getJobData</a:t>
            </a:r>
            <a:r>
              <a:rPr lang="en-US" i="1" dirty="0">
                <a:solidFill>
                  <a:srgbClr val="242021"/>
                </a:solidFill>
                <a:latin typeface="ImpressumStd-Italic"/>
              </a:rPr>
              <a:t>, </a:t>
            </a:r>
            <a:r>
              <a:rPr lang="en-US" dirty="0">
                <a:solidFill>
                  <a:srgbClr val="242021"/>
                </a:solidFill>
                <a:latin typeface="ImpressumStd-Roman"/>
              </a:rPr>
              <a:t>which allows all relevant data to be passed to the component, and</a:t>
            </a:r>
            <a:br>
              <a:rPr lang="en-US" dirty="0">
                <a:solidFill>
                  <a:srgbClr val="242021"/>
                </a:solidFill>
                <a:latin typeface="ImpressumStd-Roman"/>
              </a:rPr>
            </a:br>
            <a:r>
              <a:rPr lang="en-US" dirty="0">
                <a:solidFill>
                  <a:srgbClr val="242021"/>
                </a:solidFill>
                <a:latin typeface="ImpressumStd-Roman"/>
              </a:rPr>
              <a:t>a database interface, </a:t>
            </a:r>
            <a:r>
              <a:rPr lang="en-US" i="1" dirty="0" err="1">
                <a:solidFill>
                  <a:srgbClr val="242021"/>
                </a:solidFill>
                <a:latin typeface="ImpressumStd-Italic"/>
              </a:rPr>
              <a:t>accessCostsDB</a:t>
            </a:r>
            <a:r>
              <a:rPr lang="en-US" i="1" dirty="0">
                <a:solidFill>
                  <a:srgbClr val="242021"/>
                </a:solidFill>
                <a:latin typeface="ImpressumStd-Italic"/>
              </a:rPr>
              <a:t>, </a:t>
            </a:r>
            <a:r>
              <a:rPr lang="en-US" dirty="0">
                <a:solidFill>
                  <a:srgbClr val="242021"/>
                </a:solidFill>
                <a:latin typeface="ImpressumStd-Roman"/>
              </a:rPr>
              <a:t>which enables the module to access a database that contains all printing costs. As design continues, </a:t>
            </a:r>
            <a:r>
              <a:rPr lang="en-US" dirty="0" smtClean="0">
                <a:solidFill>
                  <a:srgbClr val="242021"/>
                </a:solidFill>
                <a:latin typeface="ImpressumStd-Roman"/>
              </a:rPr>
              <a:t>the </a:t>
            </a:r>
            <a:r>
              <a:rPr lang="en-US" i="1" dirty="0" err="1" smtClean="0">
                <a:solidFill>
                  <a:srgbClr val="242021"/>
                </a:solidFill>
                <a:latin typeface="ImpressumStd-Italic"/>
              </a:rPr>
              <a:t>ComputePageCost</a:t>
            </a:r>
            <a:r>
              <a:rPr lang="en-US" i="1" dirty="0" smtClean="0">
                <a:solidFill>
                  <a:srgbClr val="242021"/>
                </a:solidFill>
                <a:latin typeface="ImpressumStd-Italic"/>
              </a:rPr>
              <a:t> </a:t>
            </a:r>
            <a:r>
              <a:rPr lang="en-US" dirty="0" smtClean="0">
                <a:solidFill>
                  <a:srgbClr val="242021"/>
                </a:solidFill>
                <a:latin typeface="ImpressumStd-Roman"/>
              </a:rPr>
              <a:t>module </a:t>
            </a:r>
            <a:r>
              <a:rPr lang="en-US" dirty="0">
                <a:solidFill>
                  <a:srgbClr val="242021"/>
                </a:solidFill>
                <a:latin typeface="ImpressumStd-Roman"/>
              </a:rPr>
              <a:t>is elaborated to provide algorithm detail and interface </a:t>
            </a:r>
            <a:r>
              <a:rPr lang="en-US" dirty="0" smtClean="0">
                <a:solidFill>
                  <a:srgbClr val="242021"/>
                </a:solidFill>
                <a:latin typeface="ImpressumStd-Roman"/>
              </a:rPr>
              <a:t>detail. </a:t>
            </a:r>
            <a:r>
              <a:rPr lang="en-US" dirty="0">
                <a:solidFill>
                  <a:srgbClr val="242021"/>
                </a:solidFill>
                <a:latin typeface="ImpressumStd-Roman"/>
              </a:rPr>
              <a:t>Algorithm detail can be represented using the </a:t>
            </a:r>
            <a:r>
              <a:rPr lang="en-US" dirty="0" err="1">
                <a:solidFill>
                  <a:srgbClr val="242021"/>
                </a:solidFill>
                <a:latin typeface="ImpressumStd-Roman"/>
              </a:rPr>
              <a:t>pseudocode</a:t>
            </a:r>
            <a:r>
              <a:rPr lang="en-US" dirty="0">
                <a:solidFill>
                  <a:srgbClr val="242021"/>
                </a:solidFill>
                <a:latin typeface="ImpressumStd-Roman"/>
              </a:rPr>
              <a:t> text </a:t>
            </a:r>
            <a:r>
              <a:rPr lang="en-US" dirty="0" smtClean="0">
                <a:solidFill>
                  <a:srgbClr val="242021"/>
                </a:solidFill>
                <a:latin typeface="ImpressumStd-Roman"/>
              </a:rPr>
              <a:t>shown in </a:t>
            </a:r>
            <a:r>
              <a:rPr lang="en-US" dirty="0">
                <a:solidFill>
                  <a:srgbClr val="242021"/>
                </a:solidFill>
                <a:latin typeface="ImpressumStd-Roman"/>
              </a:rPr>
              <a:t>the figure or with a UML activity diagram. The interfaces are represented as</a:t>
            </a:r>
            <a:r>
              <a:rPr lang="en-US" dirty="0"/>
              <a:t> </a:t>
            </a:r>
            <a:r>
              <a:rPr lang="en-US" dirty="0"/>
              <a:t>a collection of input and output data objects or items. Design elaboration continues until sufficient detail is provided to guide construction of the component</a:t>
            </a: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3114988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8226</TotalTime>
  <Words>2106</Words>
  <Application>Microsoft Office PowerPoint</Application>
  <PresentationFormat>Widescreen</PresentationFormat>
  <Paragraphs>159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ImpressumStd-Italic</vt:lpstr>
      <vt:lpstr>ImpressumStd-Roman</vt:lpstr>
      <vt:lpstr>Office Theme</vt:lpstr>
      <vt:lpstr>Component level design</vt:lpstr>
      <vt:lpstr>Component level design</vt:lpstr>
      <vt:lpstr>The software component</vt:lpstr>
      <vt:lpstr>Object oriented view</vt:lpstr>
      <vt:lpstr>PowerPoint Presentation</vt:lpstr>
      <vt:lpstr>Conventional view</vt:lpstr>
      <vt:lpstr>Conventional view (contd.)</vt:lpstr>
      <vt:lpstr>PowerPoint Presentation</vt:lpstr>
      <vt:lpstr>PowerPoint Presentation</vt:lpstr>
      <vt:lpstr>Process related view</vt:lpstr>
      <vt:lpstr>Designing class based components</vt:lpstr>
      <vt:lpstr>Component level design principles</vt:lpstr>
      <vt:lpstr>Component packaging principles</vt:lpstr>
      <vt:lpstr>Component level design guidelines</vt:lpstr>
      <vt:lpstr>Cohesion</vt:lpstr>
      <vt:lpstr>The kinds of Cohesion</vt:lpstr>
      <vt:lpstr>The kinds of Cohesion</vt:lpstr>
      <vt:lpstr>Coupling</vt:lpstr>
      <vt:lpstr>The kinds of coupling  ranked in order from lowest (best) to highest (worst)</vt:lpstr>
      <vt:lpstr>Other kinds of Coupling (unranked)</vt:lpstr>
      <vt:lpstr>Steps for component level design</vt:lpstr>
      <vt:lpstr>Steps for component level design (contd.)</vt:lpstr>
      <vt:lpstr>Steps for component level design (Contd.)</vt:lpstr>
      <vt:lpstr>Steps for component level design (Contd.)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level design</dc:title>
  <dc:creator>Windows User</dc:creator>
  <cp:lastModifiedBy>Microsoft account</cp:lastModifiedBy>
  <cp:revision>37</cp:revision>
  <dcterms:created xsi:type="dcterms:W3CDTF">2022-11-25T10:26:35Z</dcterms:created>
  <dcterms:modified xsi:type="dcterms:W3CDTF">2022-12-03T10:11:37Z</dcterms:modified>
</cp:coreProperties>
</file>