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40ADEA-1B48-45DF-8072-BE3AE14CE51E}">
      <dgm:prSet phldrT="[Text]"/>
      <dgm:spPr/>
      <dgm:t>
        <a:bodyPr/>
        <a:lstStyle/>
        <a:p>
          <a:r>
            <a:rPr lang="en-US" dirty="0" smtClean="0"/>
            <a:t>A design pattern is a way of reusing abstract knowledge about a problem and its solution</a:t>
          </a:r>
          <a:endParaRPr lang="en-US" dirty="0"/>
        </a:p>
      </dgm:t>
    </dgm:pt>
    <dgm:pt modelId="{7E0CB097-7C41-4677-AD18-FF80EC30AB08}" type="parTrans" cxnId="{90F2C549-8303-4357-B102-9120A89016C9}">
      <dgm:prSet/>
      <dgm:spPr/>
      <dgm:t>
        <a:bodyPr/>
        <a:lstStyle/>
        <a:p>
          <a:endParaRPr lang="en-US"/>
        </a:p>
      </dgm:t>
    </dgm:pt>
    <dgm:pt modelId="{7A73BB7F-77F1-451E-9D6B-4AA36B69FB7F}" type="sibTrans" cxnId="{90F2C549-8303-4357-B102-9120A89016C9}">
      <dgm:prSet/>
      <dgm:spPr/>
      <dgm:t>
        <a:bodyPr/>
        <a:lstStyle/>
        <a:p>
          <a:endParaRPr lang="en-US"/>
        </a:p>
      </dgm:t>
    </dgm:pt>
    <dgm:pt modelId="{B028B332-70C0-492B-8EC6-6EFACD60AD9D}">
      <dgm:prSet phldrT="[Text]"/>
      <dgm:spPr/>
      <dgm:t>
        <a:bodyPr/>
        <a:lstStyle/>
        <a:p>
          <a:r>
            <a:rPr lang="en-US" dirty="0" smtClean="0"/>
            <a:t>A pattern is a description of the problem and essence of its solution  </a:t>
          </a:r>
          <a:endParaRPr lang="en-US" dirty="0"/>
        </a:p>
      </dgm:t>
    </dgm:pt>
    <dgm:pt modelId="{76922A56-99A3-4A1F-94BC-00ABF8947A96}" type="parTrans" cxnId="{680E8480-B8CC-4EE3-A717-62B52810C9B0}">
      <dgm:prSet/>
      <dgm:spPr/>
      <dgm:t>
        <a:bodyPr/>
        <a:lstStyle/>
        <a:p>
          <a:endParaRPr lang="en-US"/>
        </a:p>
      </dgm:t>
    </dgm:pt>
    <dgm:pt modelId="{A20CB9D3-4376-42C9-B185-78B424798647}" type="sibTrans" cxnId="{680E8480-B8CC-4EE3-A717-62B52810C9B0}">
      <dgm:prSet/>
      <dgm:spPr/>
      <dgm:t>
        <a:bodyPr/>
        <a:lstStyle/>
        <a:p>
          <a:endParaRPr lang="en-US"/>
        </a:p>
      </dgm:t>
    </dgm:pt>
    <dgm:pt modelId="{887BC3C7-8C5B-44FB-95BC-BC6BCB0D69FC}">
      <dgm:prSet phldrT="[Text]"/>
      <dgm:spPr/>
      <dgm:t>
        <a:bodyPr/>
        <a:lstStyle/>
        <a:p>
          <a:r>
            <a:rPr lang="en-US" dirty="0" smtClean="0"/>
            <a:t>It should be sufficiently abstract to be reused in different settings</a:t>
          </a:r>
          <a:endParaRPr lang="en-US" dirty="0"/>
        </a:p>
      </dgm:t>
    </dgm:pt>
    <dgm:pt modelId="{7699F754-D5E3-40E2-8F41-49FFA04BA23A}" type="parTrans" cxnId="{9E6B6A14-6BA9-4F68-A3A7-4544425BBC8D}">
      <dgm:prSet/>
      <dgm:spPr/>
      <dgm:t>
        <a:bodyPr/>
        <a:lstStyle/>
        <a:p>
          <a:endParaRPr lang="en-US"/>
        </a:p>
      </dgm:t>
    </dgm:pt>
    <dgm:pt modelId="{85926A44-D6C0-477D-BFE2-06DC4529AE43}" type="sibTrans" cxnId="{9E6B6A14-6BA9-4F68-A3A7-4544425BBC8D}">
      <dgm:prSet/>
      <dgm:spPr/>
      <dgm:t>
        <a:bodyPr/>
        <a:lstStyle/>
        <a:p>
          <a:endParaRPr lang="en-US"/>
        </a:p>
      </dgm:t>
    </dgm:pt>
    <dgm:pt modelId="{665A3C9B-F152-4770-A2E3-7D169D941946}">
      <dgm:prSet phldrT="[Text]"/>
      <dgm:spPr/>
      <dgm:t>
        <a:bodyPr/>
        <a:lstStyle/>
        <a:p>
          <a:r>
            <a:rPr lang="en-US" dirty="0" smtClean="0"/>
            <a:t>Patterns often rely on object characteristics such as inheritance and polymorphism</a:t>
          </a:r>
          <a:endParaRPr lang="en-US" dirty="0"/>
        </a:p>
      </dgm:t>
    </dgm:pt>
    <dgm:pt modelId="{C19EBA25-D466-4E51-B078-6142F2D1F8EA}" type="parTrans" cxnId="{1875B4AC-5B4A-4431-9EB1-6D8F2CCDBAE6}">
      <dgm:prSet/>
      <dgm:spPr/>
      <dgm:t>
        <a:bodyPr/>
        <a:lstStyle/>
        <a:p>
          <a:endParaRPr lang="en-US"/>
        </a:p>
      </dgm:t>
    </dgm:pt>
    <dgm:pt modelId="{8EAB3084-1FD6-4E7F-902F-CBACF06C79C6}" type="sibTrans" cxnId="{1875B4AC-5B4A-4431-9EB1-6D8F2CCDBAE6}">
      <dgm:prSet/>
      <dgm:spPr/>
      <dgm:t>
        <a:bodyPr/>
        <a:lstStyle/>
        <a:p>
          <a:endParaRPr lang="en-US"/>
        </a:p>
      </dgm:t>
    </dgm:pt>
    <dgm:pt modelId="{98AB1B5C-ACE4-4054-AE38-66AA224DCBF5}" type="pres">
      <dgm:prSet presAssocID="{2066FEE4-4A61-4B31-BE81-1745A1DEB5A2}" presName="Name0" presStyleCnt="0">
        <dgm:presLayoutVars>
          <dgm:dir/>
          <dgm:resizeHandles val="exact"/>
        </dgm:presLayoutVars>
      </dgm:prSet>
      <dgm:spPr/>
    </dgm:pt>
    <dgm:pt modelId="{ED49FE07-B525-4CC1-AB1D-D28F66A230E6}" type="pres">
      <dgm:prSet presAssocID="{B340ADEA-1B48-45DF-8072-BE3AE14CE51E}" presName="node" presStyleLbl="node1" presStyleIdx="0" presStyleCnt="4">
        <dgm:presLayoutVars>
          <dgm:bulletEnabled val="1"/>
        </dgm:presLayoutVars>
      </dgm:prSet>
      <dgm:spPr/>
    </dgm:pt>
    <dgm:pt modelId="{AC2ABE1C-A81F-42A1-B02C-1A8DE7813F28}" type="pres">
      <dgm:prSet presAssocID="{7A73BB7F-77F1-451E-9D6B-4AA36B69FB7F}" presName="sibTrans" presStyleCnt="0"/>
      <dgm:spPr/>
    </dgm:pt>
    <dgm:pt modelId="{3C1A67D9-0F93-4B47-AA09-701066127D3F}" type="pres">
      <dgm:prSet presAssocID="{B028B332-70C0-492B-8EC6-6EFACD60AD9D}" presName="node" presStyleLbl="node1" presStyleIdx="1" presStyleCnt="4">
        <dgm:presLayoutVars>
          <dgm:bulletEnabled val="1"/>
        </dgm:presLayoutVars>
      </dgm:prSet>
      <dgm:spPr/>
    </dgm:pt>
    <dgm:pt modelId="{A2E15DDC-DFCB-42CE-A4A3-438410350A80}" type="pres">
      <dgm:prSet presAssocID="{A20CB9D3-4376-42C9-B185-78B424798647}" presName="sibTrans" presStyleCnt="0"/>
      <dgm:spPr/>
    </dgm:pt>
    <dgm:pt modelId="{4B10D311-38F8-4604-9EFF-144C50BB36EB}" type="pres">
      <dgm:prSet presAssocID="{887BC3C7-8C5B-44FB-95BC-BC6BCB0D69FC}" presName="node" presStyleLbl="node1" presStyleIdx="2" presStyleCnt="4">
        <dgm:presLayoutVars>
          <dgm:bulletEnabled val="1"/>
        </dgm:presLayoutVars>
      </dgm:prSet>
      <dgm:spPr/>
    </dgm:pt>
    <dgm:pt modelId="{1716B64B-63DA-4728-8F2E-F9F7268BAABF}" type="pres">
      <dgm:prSet presAssocID="{85926A44-D6C0-477D-BFE2-06DC4529AE43}" presName="sibTrans" presStyleCnt="0"/>
      <dgm:spPr/>
    </dgm:pt>
    <dgm:pt modelId="{44A0F717-6D75-458E-BE84-84957DA08701}" type="pres">
      <dgm:prSet presAssocID="{665A3C9B-F152-4770-A2E3-7D169D941946}" presName="node" presStyleLbl="node1" presStyleIdx="3" presStyleCnt="4">
        <dgm:presLayoutVars>
          <dgm:bulletEnabled val="1"/>
        </dgm:presLayoutVars>
      </dgm:prSet>
      <dgm:spPr/>
    </dgm:pt>
  </dgm:ptLst>
  <dgm:cxnLst>
    <dgm:cxn modelId="{90F2C549-8303-4357-B102-9120A89016C9}" srcId="{2066FEE4-4A61-4B31-BE81-1745A1DEB5A2}" destId="{B340ADEA-1B48-45DF-8072-BE3AE14CE51E}" srcOrd="0" destOrd="0" parTransId="{7E0CB097-7C41-4677-AD18-FF80EC30AB08}" sibTransId="{7A73BB7F-77F1-451E-9D6B-4AA36B69FB7F}"/>
    <dgm:cxn modelId="{3FB4235E-80EF-4894-B9F3-62CEA87D04DB}" type="presOf" srcId="{887BC3C7-8C5B-44FB-95BC-BC6BCB0D69FC}" destId="{4B10D311-38F8-4604-9EFF-144C50BB36EB}" srcOrd="0" destOrd="0" presId="urn:microsoft.com/office/officeart/2005/8/layout/hList6"/>
    <dgm:cxn modelId="{50428074-BBD3-47B4-9750-5613BEF7425D}" type="presOf" srcId="{B340ADEA-1B48-45DF-8072-BE3AE14CE51E}" destId="{ED49FE07-B525-4CC1-AB1D-D28F66A230E6}" srcOrd="0" destOrd="0" presId="urn:microsoft.com/office/officeart/2005/8/layout/hList6"/>
    <dgm:cxn modelId="{9E6B6A14-6BA9-4F68-A3A7-4544425BBC8D}" srcId="{2066FEE4-4A61-4B31-BE81-1745A1DEB5A2}" destId="{887BC3C7-8C5B-44FB-95BC-BC6BCB0D69FC}" srcOrd="2" destOrd="0" parTransId="{7699F754-D5E3-40E2-8F41-49FFA04BA23A}" sibTransId="{85926A44-D6C0-477D-BFE2-06DC4529AE43}"/>
    <dgm:cxn modelId="{3FE6BAFE-8908-4440-8DDA-62975FAF6315}" type="presOf" srcId="{665A3C9B-F152-4770-A2E3-7D169D941946}" destId="{44A0F717-6D75-458E-BE84-84957DA08701}" srcOrd="0" destOrd="0" presId="urn:microsoft.com/office/officeart/2005/8/layout/hList6"/>
    <dgm:cxn modelId="{680E8480-B8CC-4EE3-A717-62B52810C9B0}" srcId="{2066FEE4-4A61-4B31-BE81-1745A1DEB5A2}" destId="{B028B332-70C0-492B-8EC6-6EFACD60AD9D}" srcOrd="1" destOrd="0" parTransId="{76922A56-99A3-4A1F-94BC-00ABF8947A96}" sibTransId="{A20CB9D3-4376-42C9-B185-78B424798647}"/>
    <dgm:cxn modelId="{63EEB1B3-0C7F-4858-A6CF-30724A5F8F2B}" type="presOf" srcId="{2066FEE4-4A61-4B31-BE81-1745A1DEB5A2}" destId="{98AB1B5C-ACE4-4054-AE38-66AA224DCBF5}" srcOrd="0" destOrd="0" presId="urn:microsoft.com/office/officeart/2005/8/layout/hList6"/>
    <dgm:cxn modelId="{1875B4AC-5B4A-4431-9EB1-6D8F2CCDBAE6}" srcId="{2066FEE4-4A61-4B31-BE81-1745A1DEB5A2}" destId="{665A3C9B-F152-4770-A2E3-7D169D941946}" srcOrd="3" destOrd="0" parTransId="{C19EBA25-D466-4E51-B078-6142F2D1F8EA}" sibTransId="{8EAB3084-1FD6-4E7F-902F-CBACF06C79C6}"/>
    <dgm:cxn modelId="{02C55C0F-600D-4390-A971-6BFE1B10E9EE}" type="presOf" srcId="{B028B332-70C0-492B-8EC6-6EFACD60AD9D}" destId="{3C1A67D9-0F93-4B47-AA09-701066127D3F}" srcOrd="0" destOrd="0" presId="urn:microsoft.com/office/officeart/2005/8/layout/hList6"/>
    <dgm:cxn modelId="{85E429A3-14F5-4BCC-9E76-63744757413B}" type="presParOf" srcId="{98AB1B5C-ACE4-4054-AE38-66AA224DCBF5}" destId="{ED49FE07-B525-4CC1-AB1D-D28F66A230E6}" srcOrd="0" destOrd="0" presId="urn:microsoft.com/office/officeart/2005/8/layout/hList6"/>
    <dgm:cxn modelId="{5298DB1D-171E-4193-9B9E-EEBC1A20882C}" type="presParOf" srcId="{98AB1B5C-ACE4-4054-AE38-66AA224DCBF5}" destId="{AC2ABE1C-A81F-42A1-B02C-1A8DE7813F28}" srcOrd="1" destOrd="0" presId="urn:microsoft.com/office/officeart/2005/8/layout/hList6"/>
    <dgm:cxn modelId="{66113A2F-58CB-479C-8AD9-3ADAF9843967}" type="presParOf" srcId="{98AB1B5C-ACE4-4054-AE38-66AA224DCBF5}" destId="{3C1A67D9-0F93-4B47-AA09-701066127D3F}" srcOrd="2" destOrd="0" presId="urn:microsoft.com/office/officeart/2005/8/layout/hList6"/>
    <dgm:cxn modelId="{98244F90-2D1A-4EB7-9B63-4B2BC58415F7}" type="presParOf" srcId="{98AB1B5C-ACE4-4054-AE38-66AA224DCBF5}" destId="{A2E15DDC-DFCB-42CE-A4A3-438410350A80}" srcOrd="3" destOrd="0" presId="urn:microsoft.com/office/officeart/2005/8/layout/hList6"/>
    <dgm:cxn modelId="{8D43B343-6B15-49C2-9875-D38D683BC94A}" type="presParOf" srcId="{98AB1B5C-ACE4-4054-AE38-66AA224DCBF5}" destId="{4B10D311-38F8-4604-9EFF-144C50BB36EB}" srcOrd="4" destOrd="0" presId="urn:microsoft.com/office/officeart/2005/8/layout/hList6"/>
    <dgm:cxn modelId="{DFB5F7F8-4248-424A-A4A3-B58F9E4FEE72}" type="presParOf" srcId="{98AB1B5C-ACE4-4054-AE38-66AA224DCBF5}" destId="{1716B64B-63DA-4728-8F2E-F9F7268BAABF}" srcOrd="5" destOrd="0" presId="urn:microsoft.com/office/officeart/2005/8/layout/hList6"/>
    <dgm:cxn modelId="{78D732B4-7698-4B7D-AD5A-6DF8A2F83500}" type="presParOf" srcId="{98AB1B5C-ACE4-4054-AE38-66AA224DCBF5}" destId="{44A0F717-6D75-458E-BE84-84957DA0870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D4B06F-1AA5-4276-BBF9-859475E45609}">
      <dgm:prSet/>
      <dgm:spPr/>
      <dgm:t>
        <a:bodyPr/>
        <a:lstStyle/>
        <a:p>
          <a:r>
            <a:rPr lang="en-US" b="0" i="0" dirty="0" smtClean="0"/>
            <a:t>Patterns are a great idea, but you need experience of software design to use them effectively.</a:t>
          </a:r>
          <a:endParaRPr lang="en-US" dirty="0"/>
        </a:p>
      </dgm:t>
    </dgm:pt>
    <dgm:pt modelId="{A11E0FCA-A4EE-4E7E-B5F6-DA2A29A2E09C}" type="parTrans" cxnId="{4477A0CA-DEA6-41EB-BABD-519C5575747A}">
      <dgm:prSet/>
      <dgm:spPr/>
      <dgm:t>
        <a:bodyPr/>
        <a:lstStyle/>
        <a:p>
          <a:endParaRPr lang="en-US"/>
        </a:p>
      </dgm:t>
    </dgm:pt>
    <dgm:pt modelId="{CAF29507-6772-49A3-AA33-3CF767C9E185}" type="sibTrans" cxnId="{4477A0CA-DEA6-41EB-BABD-519C5575747A}">
      <dgm:prSet/>
      <dgm:spPr/>
      <dgm:t>
        <a:bodyPr/>
        <a:lstStyle/>
        <a:p>
          <a:endParaRPr lang="en-US"/>
        </a:p>
      </dgm:t>
    </dgm:pt>
    <dgm:pt modelId="{008F414B-00CE-4ECE-8443-127926F3FF20}">
      <dgm:prSet/>
      <dgm:spPr/>
      <dgm:t>
        <a:bodyPr/>
        <a:lstStyle/>
        <a:p>
          <a:r>
            <a:rPr lang="en-US" b="0" i="0" dirty="0" smtClean="0"/>
            <a:t> You have to recognize situations where a pattern can be applied. </a:t>
          </a:r>
          <a:endParaRPr lang="en-US" dirty="0"/>
        </a:p>
      </dgm:t>
    </dgm:pt>
    <dgm:pt modelId="{A3A143C4-06CD-4336-975A-084ADCBB462C}" type="parTrans" cxnId="{A1AC5B75-2AC5-4B0B-A2FC-85D2A41BBA5D}">
      <dgm:prSet/>
      <dgm:spPr/>
    </dgm:pt>
    <dgm:pt modelId="{38D0955D-EC7A-424D-90DB-DA811153117F}" type="sibTrans" cxnId="{A1AC5B75-2AC5-4B0B-A2FC-85D2A41BBA5D}">
      <dgm:prSet/>
      <dgm:spPr/>
    </dgm:pt>
    <dgm:pt modelId="{212F3148-9B28-4E96-BA9F-17F1DF548C2F}">
      <dgm:prSet/>
      <dgm:spPr/>
      <dgm:t>
        <a:bodyPr/>
        <a:lstStyle/>
        <a:p>
          <a:r>
            <a:rPr lang="en-US" b="0" i="0" dirty="0" smtClean="0"/>
            <a:t>Inexperienced programmers, even if they have read the pattern books, will always find it hard to decide whether they can reuse a pattern or need to develop a special-purpose solution</a:t>
          </a:r>
          <a:endParaRPr lang="en-US" dirty="0"/>
        </a:p>
      </dgm:t>
    </dgm:pt>
    <dgm:pt modelId="{C87BD703-CD9A-4736-8309-3744B09219F3}" type="parTrans" cxnId="{FD71AC3A-229E-4465-8D6E-B809BA8E1E78}">
      <dgm:prSet/>
      <dgm:spPr/>
    </dgm:pt>
    <dgm:pt modelId="{9F5112C9-123D-4D84-9ECB-9239B111C94A}" type="sibTrans" cxnId="{FD71AC3A-229E-4465-8D6E-B809BA8E1E78}">
      <dgm:prSet/>
      <dgm:spPr/>
    </dgm:pt>
    <dgm:pt modelId="{7D7EDF7C-362A-426B-B7CB-A6C7CE6C61E9}" type="pres">
      <dgm:prSet presAssocID="{2066FEE4-4A61-4B31-BE81-1745A1DEB5A2}" presName="linear" presStyleCnt="0">
        <dgm:presLayoutVars>
          <dgm:animLvl val="lvl"/>
          <dgm:resizeHandles val="exact"/>
        </dgm:presLayoutVars>
      </dgm:prSet>
      <dgm:spPr/>
    </dgm:pt>
    <dgm:pt modelId="{32C2C650-C48E-4006-BF12-4B8C2B77D57D}" type="pres">
      <dgm:prSet presAssocID="{7AD4B06F-1AA5-4276-BBF9-859475E4560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CFC34-DD7F-47B2-97E2-3AD294D22200}" type="pres">
      <dgm:prSet presAssocID="{CAF29507-6772-49A3-AA33-3CF767C9E185}" presName="spacer" presStyleCnt="0"/>
      <dgm:spPr/>
    </dgm:pt>
    <dgm:pt modelId="{EC9F03D4-97CE-45C6-8E52-90F2247BD3BD}" type="pres">
      <dgm:prSet presAssocID="{008F414B-00CE-4ECE-8443-127926F3FF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8AD322-406D-48AF-8B82-EEC31A00628F}" type="pres">
      <dgm:prSet presAssocID="{38D0955D-EC7A-424D-90DB-DA811153117F}" presName="spacer" presStyleCnt="0"/>
      <dgm:spPr/>
    </dgm:pt>
    <dgm:pt modelId="{45D64936-EAA1-445A-BBB5-0A7D746CBD6A}" type="pres">
      <dgm:prSet presAssocID="{212F3148-9B28-4E96-BA9F-17F1DF548C2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7E3154-8387-4218-9EC3-CF38E33432AE}" type="presOf" srcId="{7AD4B06F-1AA5-4276-BBF9-859475E45609}" destId="{32C2C650-C48E-4006-BF12-4B8C2B77D57D}" srcOrd="0" destOrd="0" presId="urn:microsoft.com/office/officeart/2005/8/layout/vList2"/>
    <dgm:cxn modelId="{4477A0CA-DEA6-41EB-BABD-519C5575747A}" srcId="{2066FEE4-4A61-4B31-BE81-1745A1DEB5A2}" destId="{7AD4B06F-1AA5-4276-BBF9-859475E45609}" srcOrd="0" destOrd="0" parTransId="{A11E0FCA-A4EE-4E7E-B5F6-DA2A29A2E09C}" sibTransId="{CAF29507-6772-49A3-AA33-3CF767C9E185}"/>
    <dgm:cxn modelId="{A1AC5B75-2AC5-4B0B-A2FC-85D2A41BBA5D}" srcId="{2066FEE4-4A61-4B31-BE81-1745A1DEB5A2}" destId="{008F414B-00CE-4ECE-8443-127926F3FF20}" srcOrd="1" destOrd="0" parTransId="{A3A143C4-06CD-4336-975A-084ADCBB462C}" sibTransId="{38D0955D-EC7A-424D-90DB-DA811153117F}"/>
    <dgm:cxn modelId="{CFF439FE-90B0-43D7-A570-47807C89B999}" type="presOf" srcId="{2066FEE4-4A61-4B31-BE81-1745A1DEB5A2}" destId="{7D7EDF7C-362A-426B-B7CB-A6C7CE6C61E9}" srcOrd="0" destOrd="0" presId="urn:microsoft.com/office/officeart/2005/8/layout/vList2"/>
    <dgm:cxn modelId="{ADEA06CD-26E2-44C0-AEAF-049C278BA6B3}" type="presOf" srcId="{008F414B-00CE-4ECE-8443-127926F3FF20}" destId="{EC9F03D4-97CE-45C6-8E52-90F2247BD3BD}" srcOrd="0" destOrd="0" presId="urn:microsoft.com/office/officeart/2005/8/layout/vList2"/>
    <dgm:cxn modelId="{FD71AC3A-229E-4465-8D6E-B809BA8E1E78}" srcId="{2066FEE4-4A61-4B31-BE81-1745A1DEB5A2}" destId="{212F3148-9B28-4E96-BA9F-17F1DF548C2F}" srcOrd="2" destOrd="0" parTransId="{C87BD703-CD9A-4736-8309-3744B09219F3}" sibTransId="{9F5112C9-123D-4D84-9ECB-9239B111C94A}"/>
    <dgm:cxn modelId="{BA7C59C2-7C2F-4091-A0EE-9CB0EC3B1B6D}" type="presOf" srcId="{212F3148-9B28-4E96-BA9F-17F1DF548C2F}" destId="{45D64936-EAA1-445A-BBB5-0A7D746CBD6A}" srcOrd="0" destOrd="0" presId="urn:microsoft.com/office/officeart/2005/8/layout/vList2"/>
    <dgm:cxn modelId="{C894DADB-737B-4F67-A2F2-9C24586DF47F}" type="presParOf" srcId="{7D7EDF7C-362A-426B-B7CB-A6C7CE6C61E9}" destId="{32C2C650-C48E-4006-BF12-4B8C2B77D57D}" srcOrd="0" destOrd="0" presId="urn:microsoft.com/office/officeart/2005/8/layout/vList2"/>
    <dgm:cxn modelId="{E9758D2B-CB31-4587-A8BA-4E9B09B06C8D}" type="presParOf" srcId="{7D7EDF7C-362A-426B-B7CB-A6C7CE6C61E9}" destId="{4CCCFC34-DD7F-47B2-97E2-3AD294D22200}" srcOrd="1" destOrd="0" presId="urn:microsoft.com/office/officeart/2005/8/layout/vList2"/>
    <dgm:cxn modelId="{FE252FC6-C17D-4853-871C-91A0397C467E}" type="presParOf" srcId="{7D7EDF7C-362A-426B-B7CB-A6C7CE6C61E9}" destId="{EC9F03D4-97CE-45C6-8E52-90F2247BD3BD}" srcOrd="2" destOrd="0" presId="urn:microsoft.com/office/officeart/2005/8/layout/vList2"/>
    <dgm:cxn modelId="{F8191D8B-BA15-4C1B-B499-93C0473AEB72}" type="presParOf" srcId="{7D7EDF7C-362A-426B-B7CB-A6C7CE6C61E9}" destId="{938AD322-406D-48AF-8B82-EEC31A00628F}" srcOrd="3" destOrd="0" presId="urn:microsoft.com/office/officeart/2005/8/layout/vList2"/>
    <dgm:cxn modelId="{D8128F7C-2D40-4336-99D1-C0C452D255FF}" type="presParOf" srcId="{7D7EDF7C-362A-426B-B7CB-A6C7CE6C61E9}" destId="{45D64936-EAA1-445A-BBB5-0A7D746CBD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E703D4-C5FA-40A0-8FC7-66C995B3AC1D}">
      <dgm:prSet/>
      <dgm:spPr/>
      <dgm:t>
        <a:bodyPr/>
        <a:lstStyle/>
        <a:p>
          <a:r>
            <a:rPr lang="en-US" b="0" i="0" dirty="0" smtClean="0"/>
            <a:t>1. Strategy</a:t>
          </a:r>
          <a:endParaRPr lang="en-US" b="0" i="0" dirty="0"/>
        </a:p>
      </dgm:t>
    </dgm:pt>
    <dgm:pt modelId="{763214A8-4C90-4792-B5F2-C0AC0C4E0898}" type="parTrans" cxnId="{2AB2FAAD-596A-46A6-A4AE-1C28EDB9653C}">
      <dgm:prSet/>
      <dgm:spPr/>
      <dgm:t>
        <a:bodyPr/>
        <a:lstStyle/>
        <a:p>
          <a:endParaRPr lang="en-US"/>
        </a:p>
      </dgm:t>
    </dgm:pt>
    <dgm:pt modelId="{73757AC4-E0FC-4FB2-B3D9-70FA2D83193C}" type="sibTrans" cxnId="{2AB2FAAD-596A-46A6-A4AE-1C28EDB9653C}">
      <dgm:prSet/>
      <dgm:spPr/>
      <dgm:t>
        <a:bodyPr/>
        <a:lstStyle/>
        <a:p>
          <a:endParaRPr lang="en-US"/>
        </a:p>
      </dgm:t>
    </dgm:pt>
    <dgm:pt modelId="{312C6E3A-4428-41F3-A32C-98748E1F4DEC}">
      <dgm:prSet/>
      <dgm:spPr/>
      <dgm:t>
        <a:bodyPr/>
        <a:lstStyle/>
        <a:p>
          <a:r>
            <a:rPr lang="en-US" b="0" i="0" dirty="0" smtClean="0"/>
            <a:t>Defines a family of algorithms, encapsulates each one, and make them interchangeable. Strategy lets the algorithm vary independently from clients who use it.</a:t>
          </a:r>
          <a:endParaRPr lang="en-US" b="0" i="0" dirty="0"/>
        </a:p>
      </dgm:t>
    </dgm:pt>
    <dgm:pt modelId="{C90CA404-1D9F-4F1A-90CA-441F050607BE}" type="parTrans" cxnId="{0280EF1A-92AB-4BF9-AED2-0744AB013B9E}">
      <dgm:prSet/>
      <dgm:spPr/>
      <dgm:t>
        <a:bodyPr/>
        <a:lstStyle/>
        <a:p>
          <a:endParaRPr lang="en-US"/>
        </a:p>
      </dgm:t>
    </dgm:pt>
    <dgm:pt modelId="{CBB94DF7-A4A3-43CB-9404-F2F5F2F4CFF7}" type="sibTrans" cxnId="{0280EF1A-92AB-4BF9-AED2-0744AB013B9E}">
      <dgm:prSet/>
      <dgm:spPr/>
      <dgm:t>
        <a:bodyPr/>
        <a:lstStyle/>
        <a:p>
          <a:endParaRPr lang="en-US"/>
        </a:p>
      </dgm:t>
    </dgm:pt>
    <dgm:pt modelId="{5DFF8EBB-E80D-41D2-9052-45184EECD0E1}">
      <dgm:prSet/>
      <dgm:spPr/>
      <dgm:t>
        <a:bodyPr/>
        <a:lstStyle/>
        <a:p>
          <a:r>
            <a:rPr lang="en-US" b="0" i="0" dirty="0" smtClean="0"/>
            <a:t>2. Decorator</a:t>
          </a:r>
          <a:endParaRPr lang="en-US" b="0" i="0" dirty="0"/>
        </a:p>
      </dgm:t>
    </dgm:pt>
    <dgm:pt modelId="{E7B78E54-016E-4F63-B801-0EF25FA68CDF}" type="parTrans" cxnId="{C69719FD-F8D8-4EA9-9017-D76961A41043}">
      <dgm:prSet/>
      <dgm:spPr/>
    </dgm:pt>
    <dgm:pt modelId="{54584A88-3BAC-4383-9455-08DD81CA18F3}" type="sibTrans" cxnId="{C69719FD-F8D8-4EA9-9017-D76961A41043}">
      <dgm:prSet/>
      <dgm:spPr/>
    </dgm:pt>
    <dgm:pt modelId="{7DDDBFB9-D08B-4384-A604-4F85B357F544}">
      <dgm:prSet/>
      <dgm:spPr/>
      <dgm:t>
        <a:bodyPr/>
        <a:lstStyle/>
        <a:p>
          <a:r>
            <a:rPr lang="en-US" b="0" i="0" dirty="0" smtClean="0"/>
            <a:t>Attach additional responsibilities to an object dynamically. Decorators provide a flexible alternative to </a:t>
          </a:r>
          <a:r>
            <a:rPr lang="en-US" b="0" i="0" dirty="0" err="1" smtClean="0"/>
            <a:t>subclassing</a:t>
          </a:r>
          <a:r>
            <a:rPr lang="en-US" b="0" i="0" dirty="0" smtClean="0"/>
            <a:t> for extending functionality.</a:t>
          </a:r>
          <a:endParaRPr lang="en-US" b="0" i="0" dirty="0"/>
        </a:p>
      </dgm:t>
    </dgm:pt>
    <dgm:pt modelId="{BEB4DB0C-59B3-45C3-80B7-F7117A5484F6}" type="parTrans" cxnId="{AEF6E88C-215E-47D5-9259-35B8A5F0DE6F}">
      <dgm:prSet/>
      <dgm:spPr/>
      <dgm:t>
        <a:bodyPr/>
        <a:lstStyle/>
        <a:p>
          <a:endParaRPr lang="en-US"/>
        </a:p>
      </dgm:t>
    </dgm:pt>
    <dgm:pt modelId="{07A407C5-A21F-4E06-8CA7-817D73318CDF}" type="sibTrans" cxnId="{AEF6E88C-215E-47D5-9259-35B8A5F0DE6F}">
      <dgm:prSet/>
      <dgm:spPr/>
      <dgm:t>
        <a:bodyPr/>
        <a:lstStyle/>
        <a:p>
          <a:endParaRPr lang="en-US"/>
        </a:p>
      </dgm:t>
    </dgm:pt>
    <dgm:pt modelId="{B3C6F561-2193-4128-99D9-323D0D35627A}">
      <dgm:prSet/>
      <dgm:spPr/>
      <dgm:t>
        <a:bodyPr/>
        <a:lstStyle/>
        <a:p>
          <a:r>
            <a:rPr lang="en-US" b="0" i="0" dirty="0" smtClean="0"/>
            <a:t>3. Factory Method</a:t>
          </a:r>
          <a:endParaRPr lang="en-US" b="0" i="0" dirty="0"/>
        </a:p>
      </dgm:t>
    </dgm:pt>
    <dgm:pt modelId="{41EBC713-785D-48EC-8253-E2B74E906A11}" type="parTrans" cxnId="{0979A669-B4A3-4D4F-B666-554A6B87EAAD}">
      <dgm:prSet/>
      <dgm:spPr/>
    </dgm:pt>
    <dgm:pt modelId="{C7A09F50-8BD3-4305-8128-3FE4523A28FB}" type="sibTrans" cxnId="{0979A669-B4A3-4D4F-B666-554A6B87EAAD}">
      <dgm:prSet/>
      <dgm:spPr/>
    </dgm:pt>
    <dgm:pt modelId="{07AE6AA3-5E87-4937-BCDD-EA2E701F3E3A}">
      <dgm:prSet/>
      <dgm:spPr/>
      <dgm:t>
        <a:bodyPr/>
        <a:lstStyle/>
        <a:p>
          <a:r>
            <a:rPr lang="en-US" b="0" i="0" dirty="0" smtClean="0"/>
            <a:t>Define an interface for creating an object, but let the subclasses decide which class to instantiate. Factory Method lets a class defer instantiation to subclasses.</a:t>
          </a:r>
          <a:endParaRPr lang="en-US" b="0" i="0" dirty="0"/>
        </a:p>
      </dgm:t>
    </dgm:pt>
    <dgm:pt modelId="{BE7D4FF1-9273-47A4-B0BF-01489E5C422F}" type="parTrans" cxnId="{8A7E89FD-4F1C-4D64-941A-D4ABADB9319B}">
      <dgm:prSet/>
      <dgm:spPr/>
      <dgm:t>
        <a:bodyPr/>
        <a:lstStyle/>
        <a:p>
          <a:endParaRPr lang="en-US"/>
        </a:p>
      </dgm:t>
    </dgm:pt>
    <dgm:pt modelId="{B25747F5-5B61-4476-97D9-D6CE537047B4}" type="sibTrans" cxnId="{8A7E89FD-4F1C-4D64-941A-D4ABADB9319B}">
      <dgm:prSet/>
      <dgm:spPr/>
      <dgm:t>
        <a:bodyPr/>
        <a:lstStyle/>
        <a:p>
          <a:endParaRPr lang="en-US"/>
        </a:p>
      </dgm:t>
    </dgm:pt>
    <dgm:pt modelId="{B3E35ED4-D4AB-4047-B9AE-603978BCEC43}">
      <dgm:prSet/>
      <dgm:spPr/>
      <dgm:t>
        <a:bodyPr/>
        <a:lstStyle/>
        <a:p>
          <a:r>
            <a:rPr lang="en-US" b="0" i="0" dirty="0" smtClean="0"/>
            <a:t>4. Observer</a:t>
          </a:r>
          <a:endParaRPr lang="en-US" b="0" i="0" dirty="0"/>
        </a:p>
      </dgm:t>
    </dgm:pt>
    <dgm:pt modelId="{28D55DFA-2EE5-46F5-8BD2-239F95970F82}" type="parTrans" cxnId="{F2E7D425-57D9-4683-9860-FD415F504034}">
      <dgm:prSet/>
      <dgm:spPr/>
    </dgm:pt>
    <dgm:pt modelId="{21EA9C75-29DF-4D33-B91B-E6C7DDC53C80}" type="sibTrans" cxnId="{F2E7D425-57D9-4683-9860-FD415F504034}">
      <dgm:prSet/>
      <dgm:spPr/>
    </dgm:pt>
    <dgm:pt modelId="{F87B3DE0-6414-4FF4-8E83-4B1D43E89062}">
      <dgm:prSet/>
      <dgm:spPr/>
      <dgm:t>
        <a:bodyPr/>
        <a:lstStyle/>
        <a:p>
          <a:r>
            <a:rPr lang="en-US" b="0" i="0" dirty="0" smtClean="0"/>
            <a:t>Define a one-to-many dependency between objects so that when one object changes state, all its dependents are notified and updated automatically.</a:t>
          </a:r>
          <a:endParaRPr lang="en-US" b="0" i="0" dirty="0"/>
        </a:p>
      </dgm:t>
    </dgm:pt>
    <dgm:pt modelId="{C4559862-D372-4F75-B1F7-4FA17B70D41E}" type="parTrans" cxnId="{3700D7DE-F88C-4DB5-8502-ED35163A57BA}">
      <dgm:prSet/>
      <dgm:spPr/>
      <dgm:t>
        <a:bodyPr/>
        <a:lstStyle/>
        <a:p>
          <a:endParaRPr lang="en-US"/>
        </a:p>
      </dgm:t>
    </dgm:pt>
    <dgm:pt modelId="{0F25C9A0-810E-4A99-8E03-82F1761FFE1B}" type="sibTrans" cxnId="{3700D7DE-F88C-4DB5-8502-ED35163A57BA}">
      <dgm:prSet/>
      <dgm:spPr/>
      <dgm:t>
        <a:bodyPr/>
        <a:lstStyle/>
        <a:p>
          <a:endParaRPr lang="en-US"/>
        </a:p>
      </dgm:t>
    </dgm:pt>
    <dgm:pt modelId="{2AC32F4A-E475-4A45-9F0F-DB845F9070D0}" type="pres">
      <dgm:prSet presAssocID="{2066FEE4-4A61-4B31-BE81-1745A1DEB5A2}" presName="Name0" presStyleCnt="0">
        <dgm:presLayoutVars>
          <dgm:dir/>
          <dgm:animLvl val="lvl"/>
          <dgm:resizeHandles val="exact"/>
        </dgm:presLayoutVars>
      </dgm:prSet>
      <dgm:spPr/>
    </dgm:pt>
    <dgm:pt modelId="{59413BB2-DD65-4377-82C9-7AA7FD813F6F}" type="pres">
      <dgm:prSet presAssocID="{03E703D4-C5FA-40A0-8FC7-66C995B3AC1D}" presName="composite" presStyleCnt="0"/>
      <dgm:spPr/>
    </dgm:pt>
    <dgm:pt modelId="{ED66BC5F-1506-47E0-AABC-9CE30A0AEE49}" type="pres">
      <dgm:prSet presAssocID="{03E703D4-C5FA-40A0-8FC7-66C995B3AC1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D34020B-D32D-42D8-AA06-282E6EE50F54}" type="pres">
      <dgm:prSet presAssocID="{03E703D4-C5FA-40A0-8FC7-66C995B3AC1D}" presName="desTx" presStyleLbl="alignAccFollowNode1" presStyleIdx="0" presStyleCnt="4">
        <dgm:presLayoutVars>
          <dgm:bulletEnabled val="1"/>
        </dgm:presLayoutVars>
      </dgm:prSet>
      <dgm:spPr/>
    </dgm:pt>
    <dgm:pt modelId="{886DAFA7-51B1-44C2-B0E9-3CBD6565157A}" type="pres">
      <dgm:prSet presAssocID="{73757AC4-E0FC-4FB2-B3D9-70FA2D83193C}" presName="space" presStyleCnt="0"/>
      <dgm:spPr/>
    </dgm:pt>
    <dgm:pt modelId="{906EC2AA-EBB7-419D-B9DF-8CB832967486}" type="pres">
      <dgm:prSet presAssocID="{5DFF8EBB-E80D-41D2-9052-45184EECD0E1}" presName="composite" presStyleCnt="0"/>
      <dgm:spPr/>
    </dgm:pt>
    <dgm:pt modelId="{AF208AF0-E4A8-4F73-AB28-55352C23CAA9}" type="pres">
      <dgm:prSet presAssocID="{5DFF8EBB-E80D-41D2-9052-45184EECD0E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8EC1A6-8F6A-42BD-B176-0DF30BF03CFA}" type="pres">
      <dgm:prSet presAssocID="{5DFF8EBB-E80D-41D2-9052-45184EECD0E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D8917-2A81-4812-A6E1-E5BF23739F41}" type="pres">
      <dgm:prSet presAssocID="{54584A88-3BAC-4383-9455-08DD81CA18F3}" presName="space" presStyleCnt="0"/>
      <dgm:spPr/>
    </dgm:pt>
    <dgm:pt modelId="{6E1AA51A-6C91-443D-B9E5-4C14E4CB44A8}" type="pres">
      <dgm:prSet presAssocID="{B3C6F561-2193-4128-99D9-323D0D35627A}" presName="composite" presStyleCnt="0"/>
      <dgm:spPr/>
    </dgm:pt>
    <dgm:pt modelId="{85A317A0-5278-4EA0-BF12-077C55614D2C}" type="pres">
      <dgm:prSet presAssocID="{B3C6F561-2193-4128-99D9-323D0D35627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96946-2C88-4A22-B24B-9A2A6654DCC9}" type="pres">
      <dgm:prSet presAssocID="{B3C6F561-2193-4128-99D9-323D0D35627A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9670B-6ABC-45D8-A037-178DDFF53F1D}" type="pres">
      <dgm:prSet presAssocID="{C7A09F50-8BD3-4305-8128-3FE4523A28FB}" presName="space" presStyleCnt="0"/>
      <dgm:spPr/>
    </dgm:pt>
    <dgm:pt modelId="{E0326EA2-7C2F-4205-A4A7-B0514C6F2FCF}" type="pres">
      <dgm:prSet presAssocID="{B3E35ED4-D4AB-4047-B9AE-603978BCEC43}" presName="composite" presStyleCnt="0"/>
      <dgm:spPr/>
    </dgm:pt>
    <dgm:pt modelId="{CD811B16-94E0-414E-B4EF-BBB7A23779D9}" type="pres">
      <dgm:prSet presAssocID="{B3E35ED4-D4AB-4047-B9AE-603978BCEC4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73310-1C43-46E6-839E-C00B1DEDC813}" type="pres">
      <dgm:prSet presAssocID="{B3E35ED4-D4AB-4047-B9AE-603978BCEC4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280EF1A-92AB-4BF9-AED2-0744AB013B9E}" srcId="{03E703D4-C5FA-40A0-8FC7-66C995B3AC1D}" destId="{312C6E3A-4428-41F3-A32C-98748E1F4DEC}" srcOrd="0" destOrd="0" parTransId="{C90CA404-1D9F-4F1A-90CA-441F050607BE}" sibTransId="{CBB94DF7-A4A3-43CB-9404-F2F5F2F4CFF7}"/>
    <dgm:cxn modelId="{F2E7D425-57D9-4683-9860-FD415F504034}" srcId="{2066FEE4-4A61-4B31-BE81-1745A1DEB5A2}" destId="{B3E35ED4-D4AB-4047-B9AE-603978BCEC43}" srcOrd="3" destOrd="0" parTransId="{28D55DFA-2EE5-46F5-8BD2-239F95970F82}" sibTransId="{21EA9C75-29DF-4D33-B91B-E6C7DDC53C80}"/>
    <dgm:cxn modelId="{909463B7-ECEC-495D-B61C-4A8E278B5EB8}" type="presOf" srcId="{7DDDBFB9-D08B-4384-A604-4F85B357F544}" destId="{3B8EC1A6-8F6A-42BD-B176-0DF30BF03CFA}" srcOrd="0" destOrd="0" presId="urn:microsoft.com/office/officeart/2005/8/layout/hList1"/>
    <dgm:cxn modelId="{2AB2FAAD-596A-46A6-A4AE-1C28EDB9653C}" srcId="{2066FEE4-4A61-4B31-BE81-1745A1DEB5A2}" destId="{03E703D4-C5FA-40A0-8FC7-66C995B3AC1D}" srcOrd="0" destOrd="0" parTransId="{763214A8-4C90-4792-B5F2-C0AC0C4E0898}" sibTransId="{73757AC4-E0FC-4FB2-B3D9-70FA2D83193C}"/>
    <dgm:cxn modelId="{918F67BC-CC79-4BD0-B005-3937B0874F45}" type="presOf" srcId="{07AE6AA3-5E87-4937-BCDD-EA2E701F3E3A}" destId="{CDB96946-2C88-4A22-B24B-9A2A6654DCC9}" srcOrd="0" destOrd="0" presId="urn:microsoft.com/office/officeart/2005/8/layout/hList1"/>
    <dgm:cxn modelId="{3700D7DE-F88C-4DB5-8502-ED35163A57BA}" srcId="{B3E35ED4-D4AB-4047-B9AE-603978BCEC43}" destId="{F87B3DE0-6414-4FF4-8E83-4B1D43E89062}" srcOrd="0" destOrd="0" parTransId="{C4559862-D372-4F75-B1F7-4FA17B70D41E}" sibTransId="{0F25C9A0-810E-4A99-8E03-82F1761FFE1B}"/>
    <dgm:cxn modelId="{B3224F5B-010F-486D-8234-69E26AD52DE3}" type="presOf" srcId="{B3E35ED4-D4AB-4047-B9AE-603978BCEC43}" destId="{CD811B16-94E0-414E-B4EF-BBB7A23779D9}" srcOrd="0" destOrd="0" presId="urn:microsoft.com/office/officeart/2005/8/layout/hList1"/>
    <dgm:cxn modelId="{4B9CB64F-7C17-4084-A3B9-846E2B7F14D4}" type="presOf" srcId="{B3C6F561-2193-4128-99D9-323D0D35627A}" destId="{85A317A0-5278-4EA0-BF12-077C55614D2C}" srcOrd="0" destOrd="0" presId="urn:microsoft.com/office/officeart/2005/8/layout/hList1"/>
    <dgm:cxn modelId="{1AD08C6A-60D6-4A92-B553-5EF4D9074819}" type="presOf" srcId="{03E703D4-C5FA-40A0-8FC7-66C995B3AC1D}" destId="{ED66BC5F-1506-47E0-AABC-9CE30A0AEE49}" srcOrd="0" destOrd="0" presId="urn:microsoft.com/office/officeart/2005/8/layout/hList1"/>
    <dgm:cxn modelId="{674DEC63-51EB-4345-999A-53D83DFAACA6}" type="presOf" srcId="{312C6E3A-4428-41F3-A32C-98748E1F4DEC}" destId="{FD34020B-D32D-42D8-AA06-282E6EE50F54}" srcOrd="0" destOrd="0" presId="urn:microsoft.com/office/officeart/2005/8/layout/hList1"/>
    <dgm:cxn modelId="{5F926021-53F6-4F85-BE1F-1D0DBDC9FB2C}" type="presOf" srcId="{F87B3DE0-6414-4FF4-8E83-4B1D43E89062}" destId="{37073310-1C43-46E6-839E-C00B1DEDC813}" srcOrd="0" destOrd="0" presId="urn:microsoft.com/office/officeart/2005/8/layout/hList1"/>
    <dgm:cxn modelId="{C69719FD-F8D8-4EA9-9017-D76961A41043}" srcId="{2066FEE4-4A61-4B31-BE81-1745A1DEB5A2}" destId="{5DFF8EBB-E80D-41D2-9052-45184EECD0E1}" srcOrd="1" destOrd="0" parTransId="{E7B78E54-016E-4F63-B801-0EF25FA68CDF}" sibTransId="{54584A88-3BAC-4383-9455-08DD81CA18F3}"/>
    <dgm:cxn modelId="{AEF6E88C-215E-47D5-9259-35B8A5F0DE6F}" srcId="{5DFF8EBB-E80D-41D2-9052-45184EECD0E1}" destId="{7DDDBFB9-D08B-4384-A604-4F85B357F544}" srcOrd="0" destOrd="0" parTransId="{BEB4DB0C-59B3-45C3-80B7-F7117A5484F6}" sibTransId="{07A407C5-A21F-4E06-8CA7-817D73318CDF}"/>
    <dgm:cxn modelId="{0979A669-B4A3-4D4F-B666-554A6B87EAAD}" srcId="{2066FEE4-4A61-4B31-BE81-1745A1DEB5A2}" destId="{B3C6F561-2193-4128-99D9-323D0D35627A}" srcOrd="2" destOrd="0" parTransId="{41EBC713-785D-48EC-8253-E2B74E906A11}" sibTransId="{C7A09F50-8BD3-4305-8128-3FE4523A28FB}"/>
    <dgm:cxn modelId="{8A7E89FD-4F1C-4D64-941A-D4ABADB9319B}" srcId="{B3C6F561-2193-4128-99D9-323D0D35627A}" destId="{07AE6AA3-5E87-4937-BCDD-EA2E701F3E3A}" srcOrd="0" destOrd="0" parTransId="{BE7D4FF1-9273-47A4-B0BF-01489E5C422F}" sibTransId="{B25747F5-5B61-4476-97D9-D6CE537047B4}"/>
    <dgm:cxn modelId="{2B18BF07-A807-4E01-89D5-5D73A641421C}" type="presOf" srcId="{5DFF8EBB-E80D-41D2-9052-45184EECD0E1}" destId="{AF208AF0-E4A8-4F73-AB28-55352C23CAA9}" srcOrd="0" destOrd="0" presId="urn:microsoft.com/office/officeart/2005/8/layout/hList1"/>
    <dgm:cxn modelId="{99F7055F-9FE2-4A8F-990E-E5BFE07DDBEE}" type="presOf" srcId="{2066FEE4-4A61-4B31-BE81-1745A1DEB5A2}" destId="{2AC32F4A-E475-4A45-9F0F-DB845F9070D0}" srcOrd="0" destOrd="0" presId="urn:microsoft.com/office/officeart/2005/8/layout/hList1"/>
    <dgm:cxn modelId="{669F31CB-7EA6-42E5-AA48-7DF185423A22}" type="presParOf" srcId="{2AC32F4A-E475-4A45-9F0F-DB845F9070D0}" destId="{59413BB2-DD65-4377-82C9-7AA7FD813F6F}" srcOrd="0" destOrd="0" presId="urn:microsoft.com/office/officeart/2005/8/layout/hList1"/>
    <dgm:cxn modelId="{FB0D3669-AE42-45B1-BE15-E61A7FAB4F68}" type="presParOf" srcId="{59413BB2-DD65-4377-82C9-7AA7FD813F6F}" destId="{ED66BC5F-1506-47E0-AABC-9CE30A0AEE49}" srcOrd="0" destOrd="0" presId="urn:microsoft.com/office/officeart/2005/8/layout/hList1"/>
    <dgm:cxn modelId="{EB2BD94C-87C7-43AA-9BDB-EAE686E7A808}" type="presParOf" srcId="{59413BB2-DD65-4377-82C9-7AA7FD813F6F}" destId="{FD34020B-D32D-42D8-AA06-282E6EE50F54}" srcOrd="1" destOrd="0" presId="urn:microsoft.com/office/officeart/2005/8/layout/hList1"/>
    <dgm:cxn modelId="{BD590239-BB82-4A2C-9AC9-35DA291C9CEA}" type="presParOf" srcId="{2AC32F4A-E475-4A45-9F0F-DB845F9070D0}" destId="{886DAFA7-51B1-44C2-B0E9-3CBD6565157A}" srcOrd="1" destOrd="0" presId="urn:microsoft.com/office/officeart/2005/8/layout/hList1"/>
    <dgm:cxn modelId="{B94676F8-146F-4160-B68A-0BA79550E1A5}" type="presParOf" srcId="{2AC32F4A-E475-4A45-9F0F-DB845F9070D0}" destId="{906EC2AA-EBB7-419D-B9DF-8CB832967486}" srcOrd="2" destOrd="0" presId="urn:microsoft.com/office/officeart/2005/8/layout/hList1"/>
    <dgm:cxn modelId="{2F270970-4D04-4B95-9F99-3BD5EFE031E8}" type="presParOf" srcId="{906EC2AA-EBB7-419D-B9DF-8CB832967486}" destId="{AF208AF0-E4A8-4F73-AB28-55352C23CAA9}" srcOrd="0" destOrd="0" presId="urn:microsoft.com/office/officeart/2005/8/layout/hList1"/>
    <dgm:cxn modelId="{26744D32-196E-4524-B719-C962E527022F}" type="presParOf" srcId="{906EC2AA-EBB7-419D-B9DF-8CB832967486}" destId="{3B8EC1A6-8F6A-42BD-B176-0DF30BF03CFA}" srcOrd="1" destOrd="0" presId="urn:microsoft.com/office/officeart/2005/8/layout/hList1"/>
    <dgm:cxn modelId="{292136C1-2761-465C-ABD1-7375BE7109C8}" type="presParOf" srcId="{2AC32F4A-E475-4A45-9F0F-DB845F9070D0}" destId="{D30D8917-2A81-4812-A6E1-E5BF23739F41}" srcOrd="3" destOrd="0" presId="urn:microsoft.com/office/officeart/2005/8/layout/hList1"/>
    <dgm:cxn modelId="{A9996BA0-C02D-4F28-BA39-BEE64C002B2F}" type="presParOf" srcId="{2AC32F4A-E475-4A45-9F0F-DB845F9070D0}" destId="{6E1AA51A-6C91-443D-B9E5-4C14E4CB44A8}" srcOrd="4" destOrd="0" presId="urn:microsoft.com/office/officeart/2005/8/layout/hList1"/>
    <dgm:cxn modelId="{5315C0DB-8DFC-4519-9EE1-82E801AA6F6B}" type="presParOf" srcId="{6E1AA51A-6C91-443D-B9E5-4C14E4CB44A8}" destId="{85A317A0-5278-4EA0-BF12-077C55614D2C}" srcOrd="0" destOrd="0" presId="urn:microsoft.com/office/officeart/2005/8/layout/hList1"/>
    <dgm:cxn modelId="{435327CF-ADCF-4D6A-A3B9-7B67442304AE}" type="presParOf" srcId="{6E1AA51A-6C91-443D-B9E5-4C14E4CB44A8}" destId="{CDB96946-2C88-4A22-B24B-9A2A6654DCC9}" srcOrd="1" destOrd="0" presId="urn:microsoft.com/office/officeart/2005/8/layout/hList1"/>
    <dgm:cxn modelId="{A075EB67-AE18-47E0-8ED6-8625A53F428C}" type="presParOf" srcId="{2AC32F4A-E475-4A45-9F0F-DB845F9070D0}" destId="{8A59670B-6ABC-45D8-A037-178DDFF53F1D}" srcOrd="5" destOrd="0" presId="urn:microsoft.com/office/officeart/2005/8/layout/hList1"/>
    <dgm:cxn modelId="{9360C4F3-94AD-4CB0-83D4-49F0FD23400C}" type="presParOf" srcId="{2AC32F4A-E475-4A45-9F0F-DB845F9070D0}" destId="{E0326EA2-7C2F-4205-A4A7-B0514C6F2FCF}" srcOrd="6" destOrd="0" presId="urn:microsoft.com/office/officeart/2005/8/layout/hList1"/>
    <dgm:cxn modelId="{E7E4AE7C-E960-49B1-AEF9-7FD5AC4EA579}" type="presParOf" srcId="{E0326EA2-7C2F-4205-A4A7-B0514C6F2FCF}" destId="{CD811B16-94E0-414E-B4EF-BBB7A23779D9}" srcOrd="0" destOrd="0" presId="urn:microsoft.com/office/officeart/2005/8/layout/hList1"/>
    <dgm:cxn modelId="{3B407432-D803-470D-9E1D-11A7C8AFEF56}" type="presParOf" srcId="{E0326EA2-7C2F-4205-A4A7-B0514C6F2FCF}" destId="{37073310-1C43-46E6-839E-C00B1DEDC8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104F94B-B941-4A94-872B-9679614828F9}">
      <dgm:prSet/>
      <dgm:spPr/>
      <dgm:t>
        <a:bodyPr/>
        <a:lstStyle/>
        <a:p>
          <a:r>
            <a:rPr lang="en-US" b="0" i="0" smtClean="0"/>
            <a:t>5. Chain of Responsibility</a:t>
          </a:r>
          <a:endParaRPr lang="en-US" b="0" i="0"/>
        </a:p>
      </dgm:t>
    </dgm:pt>
    <dgm:pt modelId="{1622D7F1-862A-4EE0-8523-4FC4206520D1}" type="parTrans" cxnId="{098FB980-518C-462A-A77D-7A10E0DDCB9F}">
      <dgm:prSet/>
      <dgm:spPr/>
      <dgm:t>
        <a:bodyPr/>
        <a:lstStyle/>
        <a:p>
          <a:endParaRPr lang="en-US"/>
        </a:p>
      </dgm:t>
    </dgm:pt>
    <dgm:pt modelId="{409AE249-1021-4627-9D27-9FD5C2F5C0A2}" type="sibTrans" cxnId="{098FB980-518C-462A-A77D-7A10E0DDCB9F}">
      <dgm:prSet/>
      <dgm:spPr/>
      <dgm:t>
        <a:bodyPr/>
        <a:lstStyle/>
        <a:p>
          <a:endParaRPr lang="en-US"/>
        </a:p>
      </dgm:t>
    </dgm:pt>
    <dgm:pt modelId="{0A8E125C-6883-43F2-AECC-62CA431529E9}">
      <dgm:prSet/>
      <dgm:spPr/>
      <dgm:t>
        <a:bodyPr/>
        <a:lstStyle/>
        <a:p>
          <a:r>
            <a:rPr lang="en-US" b="0" i="0" dirty="0" smtClean="0"/>
            <a:t>Avoid coupling the sender of a request to its receiver by giving more then one object a chance to handle the request. Chain the receiving objects and pass the request along the chain until an object handles it.</a:t>
          </a:r>
          <a:endParaRPr lang="en-US" b="0" i="0" dirty="0"/>
        </a:p>
      </dgm:t>
    </dgm:pt>
    <dgm:pt modelId="{69FDF5A4-6765-4A12-8938-DECDF7DB9A37}" type="parTrans" cxnId="{62B4F866-23EC-477F-84BE-FC421737A877}">
      <dgm:prSet/>
      <dgm:spPr/>
      <dgm:t>
        <a:bodyPr/>
        <a:lstStyle/>
        <a:p>
          <a:endParaRPr lang="en-US"/>
        </a:p>
      </dgm:t>
    </dgm:pt>
    <dgm:pt modelId="{A7FE7AAB-AA44-46E2-A412-BA95C8E8CD06}" type="sibTrans" cxnId="{62B4F866-23EC-477F-84BE-FC421737A877}">
      <dgm:prSet/>
      <dgm:spPr/>
      <dgm:t>
        <a:bodyPr/>
        <a:lstStyle/>
        <a:p>
          <a:endParaRPr lang="en-US"/>
        </a:p>
      </dgm:t>
    </dgm:pt>
    <dgm:pt modelId="{0B8D5CA0-B3F3-428B-A0AD-7C51703E070B}">
      <dgm:prSet/>
      <dgm:spPr/>
      <dgm:t>
        <a:bodyPr/>
        <a:lstStyle/>
        <a:p>
          <a:r>
            <a:rPr lang="en-US" b="0" i="0" smtClean="0"/>
            <a:t>6. Singleton</a:t>
          </a:r>
          <a:endParaRPr lang="en-US" b="0" i="0"/>
        </a:p>
      </dgm:t>
    </dgm:pt>
    <dgm:pt modelId="{1940AEB0-742A-4A07-B69E-D22CF9DC2DA4}" type="parTrans" cxnId="{34A9BB9C-59E8-4C34-A41C-983A49EAF381}">
      <dgm:prSet/>
      <dgm:spPr/>
      <dgm:t>
        <a:bodyPr/>
        <a:lstStyle/>
        <a:p>
          <a:endParaRPr lang="en-US"/>
        </a:p>
      </dgm:t>
    </dgm:pt>
    <dgm:pt modelId="{10EBE26B-9BD8-41BE-B0B9-669320DACD0B}" type="sibTrans" cxnId="{34A9BB9C-59E8-4C34-A41C-983A49EAF381}">
      <dgm:prSet/>
      <dgm:spPr/>
      <dgm:t>
        <a:bodyPr/>
        <a:lstStyle/>
        <a:p>
          <a:endParaRPr lang="en-US"/>
        </a:p>
      </dgm:t>
    </dgm:pt>
    <dgm:pt modelId="{F7E2F8FB-3D4B-407A-AAB0-CC407600C71E}">
      <dgm:prSet/>
      <dgm:spPr/>
      <dgm:t>
        <a:bodyPr/>
        <a:lstStyle/>
        <a:p>
          <a:r>
            <a:rPr lang="en-US" b="0" i="0" dirty="0" smtClean="0"/>
            <a:t>Ensure a class only has one instance, and provide a global point of access to it.</a:t>
          </a:r>
          <a:endParaRPr lang="en-US" b="0" i="0" dirty="0"/>
        </a:p>
      </dgm:t>
    </dgm:pt>
    <dgm:pt modelId="{FF47CE33-21EA-4E2F-8FC4-6F4C6F8ED39F}" type="parTrans" cxnId="{7B5A98BC-E314-4E3A-AC0A-EFB6BE0EB988}">
      <dgm:prSet/>
      <dgm:spPr/>
      <dgm:t>
        <a:bodyPr/>
        <a:lstStyle/>
        <a:p>
          <a:endParaRPr lang="en-US"/>
        </a:p>
      </dgm:t>
    </dgm:pt>
    <dgm:pt modelId="{95518422-54C5-407B-AA65-0723725CF2D0}" type="sibTrans" cxnId="{7B5A98BC-E314-4E3A-AC0A-EFB6BE0EB988}">
      <dgm:prSet/>
      <dgm:spPr/>
      <dgm:t>
        <a:bodyPr/>
        <a:lstStyle/>
        <a:p>
          <a:endParaRPr lang="en-US"/>
        </a:p>
      </dgm:t>
    </dgm:pt>
    <dgm:pt modelId="{65AE8444-1B49-4EF8-A25F-97E15D7536B4}">
      <dgm:prSet/>
      <dgm:spPr/>
      <dgm:t>
        <a:bodyPr/>
        <a:lstStyle/>
        <a:p>
          <a:r>
            <a:rPr lang="en-US" b="0" i="0" smtClean="0"/>
            <a:t>7. Flyweight</a:t>
          </a:r>
          <a:endParaRPr lang="en-US" b="0" i="0"/>
        </a:p>
      </dgm:t>
    </dgm:pt>
    <dgm:pt modelId="{5FD47826-75B1-470B-B072-7E1A5385A61C}" type="parTrans" cxnId="{5FA299B1-455C-4178-9626-0F33EEAC0246}">
      <dgm:prSet/>
      <dgm:spPr/>
      <dgm:t>
        <a:bodyPr/>
        <a:lstStyle/>
        <a:p>
          <a:endParaRPr lang="en-US"/>
        </a:p>
      </dgm:t>
    </dgm:pt>
    <dgm:pt modelId="{3CD6B190-CB83-4620-9998-8CC449517DE4}" type="sibTrans" cxnId="{5FA299B1-455C-4178-9626-0F33EEAC0246}">
      <dgm:prSet/>
      <dgm:spPr/>
      <dgm:t>
        <a:bodyPr/>
        <a:lstStyle/>
        <a:p>
          <a:endParaRPr lang="en-US"/>
        </a:p>
      </dgm:t>
    </dgm:pt>
    <dgm:pt modelId="{F7B69051-0BFE-408B-AC8C-FD58B24FBC4A}">
      <dgm:prSet/>
      <dgm:spPr/>
      <dgm:t>
        <a:bodyPr/>
        <a:lstStyle/>
        <a:p>
          <a:r>
            <a:rPr lang="en-US" b="0" i="0" dirty="0" smtClean="0"/>
            <a:t>Use sharing to support large numbers of fine-grained objects efficiently. A flyweight is a shared object that can be used in multiple contexts simultaneously. The flyweight acts as an independent object in each context; it’s indistinguishable from an instance of the object that’s not shared.</a:t>
          </a:r>
          <a:endParaRPr lang="en-US" b="0" i="0" dirty="0"/>
        </a:p>
      </dgm:t>
    </dgm:pt>
    <dgm:pt modelId="{B822D46E-CF15-44D8-B229-66AE6B9B7DBF}" type="parTrans" cxnId="{6142A878-7430-42FE-9EE6-AB8CF500435A}">
      <dgm:prSet/>
      <dgm:spPr/>
      <dgm:t>
        <a:bodyPr/>
        <a:lstStyle/>
        <a:p>
          <a:endParaRPr lang="en-US"/>
        </a:p>
      </dgm:t>
    </dgm:pt>
    <dgm:pt modelId="{ABF9C2B2-30E9-4278-8BDB-5726903DCD47}" type="sibTrans" cxnId="{6142A878-7430-42FE-9EE6-AB8CF500435A}">
      <dgm:prSet/>
      <dgm:spPr/>
      <dgm:t>
        <a:bodyPr/>
        <a:lstStyle/>
        <a:p>
          <a:endParaRPr lang="en-US"/>
        </a:p>
      </dgm:t>
    </dgm:pt>
    <dgm:pt modelId="{9206E01A-50A1-4F62-993D-EC187A167E4F}">
      <dgm:prSet/>
      <dgm:spPr/>
      <dgm:t>
        <a:bodyPr/>
        <a:lstStyle/>
        <a:p>
          <a:r>
            <a:rPr lang="en-US" b="0" i="0" smtClean="0"/>
            <a:t>8. Adapter</a:t>
          </a:r>
          <a:endParaRPr lang="en-US" b="0" i="0"/>
        </a:p>
      </dgm:t>
    </dgm:pt>
    <dgm:pt modelId="{4666C50E-FAF8-442F-98A2-0A7D5C689A71}" type="parTrans" cxnId="{76E6E6E4-7BB9-4037-92E4-BE43687A0181}">
      <dgm:prSet/>
      <dgm:spPr/>
      <dgm:t>
        <a:bodyPr/>
        <a:lstStyle/>
        <a:p>
          <a:endParaRPr lang="en-US"/>
        </a:p>
      </dgm:t>
    </dgm:pt>
    <dgm:pt modelId="{AE1DA32F-6BA5-4C99-9E34-6064C6A7FAAA}" type="sibTrans" cxnId="{76E6E6E4-7BB9-4037-92E4-BE43687A0181}">
      <dgm:prSet/>
      <dgm:spPr/>
      <dgm:t>
        <a:bodyPr/>
        <a:lstStyle/>
        <a:p>
          <a:endParaRPr lang="en-US"/>
        </a:p>
      </dgm:t>
    </dgm:pt>
    <dgm:pt modelId="{6B025087-F0E0-4406-8470-39109B4D9CF4}">
      <dgm:prSet/>
      <dgm:spPr/>
      <dgm:t>
        <a:bodyPr/>
        <a:lstStyle/>
        <a:p>
          <a:r>
            <a:rPr lang="en-US" b="0" i="0" dirty="0" smtClean="0"/>
            <a:t>Convert the interface of a class into another interface clients expect. Adapter lets classes work together that couldn’t otherwise because of incompatibility interfaces.</a:t>
          </a:r>
          <a:endParaRPr lang="en-US" b="0" i="0" dirty="0"/>
        </a:p>
      </dgm:t>
    </dgm:pt>
    <dgm:pt modelId="{65855AC6-0F1F-4FD8-B147-BF0A82AE12CF}" type="parTrans" cxnId="{71BA428A-A1FD-4F8A-8A9F-E140C4F59512}">
      <dgm:prSet/>
      <dgm:spPr/>
      <dgm:t>
        <a:bodyPr/>
        <a:lstStyle/>
        <a:p>
          <a:endParaRPr lang="en-US"/>
        </a:p>
      </dgm:t>
    </dgm:pt>
    <dgm:pt modelId="{A9584F73-17C8-4257-A1CA-FBF4F8A82F21}" type="sibTrans" cxnId="{71BA428A-A1FD-4F8A-8A9F-E140C4F59512}">
      <dgm:prSet/>
      <dgm:spPr/>
      <dgm:t>
        <a:bodyPr/>
        <a:lstStyle/>
        <a:p>
          <a:endParaRPr lang="en-US"/>
        </a:p>
      </dgm:t>
    </dgm:pt>
    <dgm:pt modelId="{2AC32F4A-E475-4A45-9F0F-DB845F9070D0}" type="pres">
      <dgm:prSet presAssocID="{2066FEE4-4A61-4B31-BE81-1745A1DEB5A2}" presName="Name0" presStyleCnt="0">
        <dgm:presLayoutVars>
          <dgm:dir/>
          <dgm:animLvl val="lvl"/>
          <dgm:resizeHandles val="exact"/>
        </dgm:presLayoutVars>
      </dgm:prSet>
      <dgm:spPr/>
    </dgm:pt>
    <dgm:pt modelId="{D10CFD89-2562-43A7-BEF5-C8ABCDC11B46}" type="pres">
      <dgm:prSet presAssocID="{1104F94B-B941-4A94-872B-9679614828F9}" presName="composite" presStyleCnt="0"/>
      <dgm:spPr/>
    </dgm:pt>
    <dgm:pt modelId="{9867B5D0-1595-4381-9488-F456C569FD93}" type="pres">
      <dgm:prSet presAssocID="{1104F94B-B941-4A94-872B-9679614828F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5B7F733-FF34-4E87-B6E4-3A79B8527EBC}" type="pres">
      <dgm:prSet presAssocID="{1104F94B-B941-4A94-872B-9679614828F9}" presName="desTx" presStyleLbl="alignAccFollowNode1" presStyleIdx="0" presStyleCnt="4">
        <dgm:presLayoutVars>
          <dgm:bulletEnabled val="1"/>
        </dgm:presLayoutVars>
      </dgm:prSet>
      <dgm:spPr/>
    </dgm:pt>
    <dgm:pt modelId="{1A4ACD22-F770-4CAD-A3F0-53BC18716836}" type="pres">
      <dgm:prSet presAssocID="{409AE249-1021-4627-9D27-9FD5C2F5C0A2}" presName="space" presStyleCnt="0"/>
      <dgm:spPr/>
    </dgm:pt>
    <dgm:pt modelId="{F8A77372-734B-4899-9492-A83C22B4F6B9}" type="pres">
      <dgm:prSet presAssocID="{0B8D5CA0-B3F3-428B-A0AD-7C51703E070B}" presName="composite" presStyleCnt="0"/>
      <dgm:spPr/>
    </dgm:pt>
    <dgm:pt modelId="{F26E3C3E-DADE-471A-A4B6-E924A1402EB8}" type="pres">
      <dgm:prSet presAssocID="{0B8D5CA0-B3F3-428B-A0AD-7C51703E070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DB65AB2-83F9-405B-9F0F-9A3F4B22578B}" type="pres">
      <dgm:prSet presAssocID="{0B8D5CA0-B3F3-428B-A0AD-7C51703E070B}" presName="desTx" presStyleLbl="alignAccFollowNode1" presStyleIdx="1" presStyleCnt="4">
        <dgm:presLayoutVars>
          <dgm:bulletEnabled val="1"/>
        </dgm:presLayoutVars>
      </dgm:prSet>
      <dgm:spPr/>
    </dgm:pt>
    <dgm:pt modelId="{C0900BB1-BFE3-452D-BE07-60E618EF989E}" type="pres">
      <dgm:prSet presAssocID="{10EBE26B-9BD8-41BE-B0B9-669320DACD0B}" presName="space" presStyleCnt="0"/>
      <dgm:spPr/>
    </dgm:pt>
    <dgm:pt modelId="{A327B16B-7117-4935-AF73-1C13E19611A6}" type="pres">
      <dgm:prSet presAssocID="{65AE8444-1B49-4EF8-A25F-97E15D7536B4}" presName="composite" presStyleCnt="0"/>
      <dgm:spPr/>
    </dgm:pt>
    <dgm:pt modelId="{4BB93DDB-9C8B-4CE4-9AE8-0537336518AE}" type="pres">
      <dgm:prSet presAssocID="{65AE8444-1B49-4EF8-A25F-97E15D7536B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2220A2D-C905-42FC-8597-967FB7257FF7}" type="pres">
      <dgm:prSet presAssocID="{65AE8444-1B49-4EF8-A25F-97E15D7536B4}" presName="desTx" presStyleLbl="alignAccFollowNode1" presStyleIdx="2" presStyleCnt="4">
        <dgm:presLayoutVars>
          <dgm:bulletEnabled val="1"/>
        </dgm:presLayoutVars>
      </dgm:prSet>
      <dgm:spPr/>
    </dgm:pt>
    <dgm:pt modelId="{7AF9F363-7F3C-4103-B8F9-16647C5CE733}" type="pres">
      <dgm:prSet presAssocID="{3CD6B190-CB83-4620-9998-8CC449517DE4}" presName="space" presStyleCnt="0"/>
      <dgm:spPr/>
    </dgm:pt>
    <dgm:pt modelId="{028D781D-8D45-4F35-A5CB-0A4D0AD2BC1D}" type="pres">
      <dgm:prSet presAssocID="{9206E01A-50A1-4F62-993D-EC187A167E4F}" presName="composite" presStyleCnt="0"/>
      <dgm:spPr/>
    </dgm:pt>
    <dgm:pt modelId="{9A1DB0F9-C1CE-4E7F-88F8-ED9B22B74F39}" type="pres">
      <dgm:prSet presAssocID="{9206E01A-50A1-4F62-993D-EC187A167E4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FB292CA-1E04-4067-AE07-8B87C48BBA7E}" type="pres">
      <dgm:prSet presAssocID="{9206E01A-50A1-4F62-993D-EC187A167E4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C0E85E2-AF17-42E3-BA99-11E28A7E6E67}" type="presOf" srcId="{9206E01A-50A1-4F62-993D-EC187A167E4F}" destId="{9A1DB0F9-C1CE-4E7F-88F8-ED9B22B74F39}" srcOrd="0" destOrd="0" presId="urn:microsoft.com/office/officeart/2005/8/layout/hList1"/>
    <dgm:cxn modelId="{8C72AB1A-15C0-4AA0-B165-208E15A7F5D7}" type="presOf" srcId="{0B8D5CA0-B3F3-428B-A0AD-7C51703E070B}" destId="{F26E3C3E-DADE-471A-A4B6-E924A1402EB8}" srcOrd="0" destOrd="0" presId="urn:microsoft.com/office/officeart/2005/8/layout/hList1"/>
    <dgm:cxn modelId="{163B840F-3818-4699-8AF8-74E7D82289D5}" type="presOf" srcId="{F7B69051-0BFE-408B-AC8C-FD58B24FBC4A}" destId="{42220A2D-C905-42FC-8597-967FB7257FF7}" srcOrd="0" destOrd="0" presId="urn:microsoft.com/office/officeart/2005/8/layout/hList1"/>
    <dgm:cxn modelId="{C5DB6F7A-5DC7-4B93-9040-DF77153EBD72}" type="presOf" srcId="{F7E2F8FB-3D4B-407A-AAB0-CC407600C71E}" destId="{1DB65AB2-83F9-405B-9F0F-9A3F4B22578B}" srcOrd="0" destOrd="0" presId="urn:microsoft.com/office/officeart/2005/8/layout/hList1"/>
    <dgm:cxn modelId="{7B5A98BC-E314-4E3A-AC0A-EFB6BE0EB988}" srcId="{0B8D5CA0-B3F3-428B-A0AD-7C51703E070B}" destId="{F7E2F8FB-3D4B-407A-AAB0-CC407600C71E}" srcOrd="0" destOrd="0" parTransId="{FF47CE33-21EA-4E2F-8FC4-6F4C6F8ED39F}" sibTransId="{95518422-54C5-407B-AA65-0723725CF2D0}"/>
    <dgm:cxn modelId="{9CA5D78D-E760-4D82-8A35-0392267E20C8}" type="presOf" srcId="{6B025087-F0E0-4406-8470-39109B4D9CF4}" destId="{3FB292CA-1E04-4067-AE07-8B87C48BBA7E}" srcOrd="0" destOrd="0" presId="urn:microsoft.com/office/officeart/2005/8/layout/hList1"/>
    <dgm:cxn modelId="{EA27DCA8-471C-47F6-87D8-88F213FD83D1}" type="presOf" srcId="{0A8E125C-6883-43F2-AECC-62CA431529E9}" destId="{C5B7F733-FF34-4E87-B6E4-3A79B8527EBC}" srcOrd="0" destOrd="0" presId="urn:microsoft.com/office/officeart/2005/8/layout/hList1"/>
    <dgm:cxn modelId="{71BA428A-A1FD-4F8A-8A9F-E140C4F59512}" srcId="{9206E01A-50A1-4F62-993D-EC187A167E4F}" destId="{6B025087-F0E0-4406-8470-39109B4D9CF4}" srcOrd="0" destOrd="0" parTransId="{65855AC6-0F1F-4FD8-B147-BF0A82AE12CF}" sibTransId="{A9584F73-17C8-4257-A1CA-FBF4F8A82F21}"/>
    <dgm:cxn modelId="{62B4F866-23EC-477F-84BE-FC421737A877}" srcId="{1104F94B-B941-4A94-872B-9679614828F9}" destId="{0A8E125C-6883-43F2-AECC-62CA431529E9}" srcOrd="0" destOrd="0" parTransId="{69FDF5A4-6765-4A12-8938-DECDF7DB9A37}" sibTransId="{A7FE7AAB-AA44-46E2-A412-BA95C8E8CD06}"/>
    <dgm:cxn modelId="{16764718-F1A9-48F2-8A06-4CC1A212F104}" type="presOf" srcId="{65AE8444-1B49-4EF8-A25F-97E15D7536B4}" destId="{4BB93DDB-9C8B-4CE4-9AE8-0537336518AE}" srcOrd="0" destOrd="0" presId="urn:microsoft.com/office/officeart/2005/8/layout/hList1"/>
    <dgm:cxn modelId="{0FD0B127-8B1D-455B-9FA9-AC21792A0D2B}" type="presOf" srcId="{1104F94B-B941-4A94-872B-9679614828F9}" destId="{9867B5D0-1595-4381-9488-F456C569FD93}" srcOrd="0" destOrd="0" presId="urn:microsoft.com/office/officeart/2005/8/layout/hList1"/>
    <dgm:cxn modelId="{098FB980-518C-462A-A77D-7A10E0DDCB9F}" srcId="{2066FEE4-4A61-4B31-BE81-1745A1DEB5A2}" destId="{1104F94B-B941-4A94-872B-9679614828F9}" srcOrd="0" destOrd="0" parTransId="{1622D7F1-862A-4EE0-8523-4FC4206520D1}" sibTransId="{409AE249-1021-4627-9D27-9FD5C2F5C0A2}"/>
    <dgm:cxn modelId="{EA6DFEB7-F724-4A55-9E22-A9551B38CC70}" type="presOf" srcId="{2066FEE4-4A61-4B31-BE81-1745A1DEB5A2}" destId="{2AC32F4A-E475-4A45-9F0F-DB845F9070D0}" srcOrd="0" destOrd="0" presId="urn:microsoft.com/office/officeart/2005/8/layout/hList1"/>
    <dgm:cxn modelId="{76E6E6E4-7BB9-4037-92E4-BE43687A0181}" srcId="{2066FEE4-4A61-4B31-BE81-1745A1DEB5A2}" destId="{9206E01A-50A1-4F62-993D-EC187A167E4F}" srcOrd="3" destOrd="0" parTransId="{4666C50E-FAF8-442F-98A2-0A7D5C689A71}" sibTransId="{AE1DA32F-6BA5-4C99-9E34-6064C6A7FAAA}"/>
    <dgm:cxn modelId="{6142A878-7430-42FE-9EE6-AB8CF500435A}" srcId="{65AE8444-1B49-4EF8-A25F-97E15D7536B4}" destId="{F7B69051-0BFE-408B-AC8C-FD58B24FBC4A}" srcOrd="0" destOrd="0" parTransId="{B822D46E-CF15-44D8-B229-66AE6B9B7DBF}" sibTransId="{ABF9C2B2-30E9-4278-8BDB-5726903DCD47}"/>
    <dgm:cxn modelId="{5FA299B1-455C-4178-9626-0F33EEAC0246}" srcId="{2066FEE4-4A61-4B31-BE81-1745A1DEB5A2}" destId="{65AE8444-1B49-4EF8-A25F-97E15D7536B4}" srcOrd="2" destOrd="0" parTransId="{5FD47826-75B1-470B-B072-7E1A5385A61C}" sibTransId="{3CD6B190-CB83-4620-9998-8CC449517DE4}"/>
    <dgm:cxn modelId="{34A9BB9C-59E8-4C34-A41C-983A49EAF381}" srcId="{2066FEE4-4A61-4B31-BE81-1745A1DEB5A2}" destId="{0B8D5CA0-B3F3-428B-A0AD-7C51703E070B}" srcOrd="1" destOrd="0" parTransId="{1940AEB0-742A-4A07-B69E-D22CF9DC2DA4}" sibTransId="{10EBE26B-9BD8-41BE-B0B9-669320DACD0B}"/>
    <dgm:cxn modelId="{7148AF73-8DCA-43BE-92FB-462C9DE9606F}" type="presParOf" srcId="{2AC32F4A-E475-4A45-9F0F-DB845F9070D0}" destId="{D10CFD89-2562-43A7-BEF5-C8ABCDC11B46}" srcOrd="0" destOrd="0" presId="urn:microsoft.com/office/officeart/2005/8/layout/hList1"/>
    <dgm:cxn modelId="{52479F25-AE0D-47A3-ADC9-72A8963EF634}" type="presParOf" srcId="{D10CFD89-2562-43A7-BEF5-C8ABCDC11B46}" destId="{9867B5D0-1595-4381-9488-F456C569FD93}" srcOrd="0" destOrd="0" presId="urn:microsoft.com/office/officeart/2005/8/layout/hList1"/>
    <dgm:cxn modelId="{5D37DD03-C2A2-41FB-84AF-6BF4DB431763}" type="presParOf" srcId="{D10CFD89-2562-43A7-BEF5-C8ABCDC11B46}" destId="{C5B7F733-FF34-4E87-B6E4-3A79B8527EBC}" srcOrd="1" destOrd="0" presId="urn:microsoft.com/office/officeart/2005/8/layout/hList1"/>
    <dgm:cxn modelId="{A827479D-4EA3-4C00-8728-0A10D866F144}" type="presParOf" srcId="{2AC32F4A-E475-4A45-9F0F-DB845F9070D0}" destId="{1A4ACD22-F770-4CAD-A3F0-53BC18716836}" srcOrd="1" destOrd="0" presId="urn:microsoft.com/office/officeart/2005/8/layout/hList1"/>
    <dgm:cxn modelId="{81667B93-E847-4676-AC8F-0EBB976BC23A}" type="presParOf" srcId="{2AC32F4A-E475-4A45-9F0F-DB845F9070D0}" destId="{F8A77372-734B-4899-9492-A83C22B4F6B9}" srcOrd="2" destOrd="0" presId="urn:microsoft.com/office/officeart/2005/8/layout/hList1"/>
    <dgm:cxn modelId="{841DAF78-8CA0-4665-AF9A-44B3DD8DDB97}" type="presParOf" srcId="{F8A77372-734B-4899-9492-A83C22B4F6B9}" destId="{F26E3C3E-DADE-471A-A4B6-E924A1402EB8}" srcOrd="0" destOrd="0" presId="urn:microsoft.com/office/officeart/2005/8/layout/hList1"/>
    <dgm:cxn modelId="{3AAB042B-A299-4734-B76B-ED7202B6F400}" type="presParOf" srcId="{F8A77372-734B-4899-9492-A83C22B4F6B9}" destId="{1DB65AB2-83F9-405B-9F0F-9A3F4B22578B}" srcOrd="1" destOrd="0" presId="urn:microsoft.com/office/officeart/2005/8/layout/hList1"/>
    <dgm:cxn modelId="{7A3AF835-82EA-4C7A-9135-475EDF11990D}" type="presParOf" srcId="{2AC32F4A-E475-4A45-9F0F-DB845F9070D0}" destId="{C0900BB1-BFE3-452D-BE07-60E618EF989E}" srcOrd="3" destOrd="0" presId="urn:microsoft.com/office/officeart/2005/8/layout/hList1"/>
    <dgm:cxn modelId="{68787636-381A-4898-8853-1A230209D024}" type="presParOf" srcId="{2AC32F4A-E475-4A45-9F0F-DB845F9070D0}" destId="{A327B16B-7117-4935-AF73-1C13E19611A6}" srcOrd="4" destOrd="0" presId="urn:microsoft.com/office/officeart/2005/8/layout/hList1"/>
    <dgm:cxn modelId="{F44690AC-EDE8-4182-86F4-7E847B841505}" type="presParOf" srcId="{A327B16B-7117-4935-AF73-1C13E19611A6}" destId="{4BB93DDB-9C8B-4CE4-9AE8-0537336518AE}" srcOrd="0" destOrd="0" presId="urn:microsoft.com/office/officeart/2005/8/layout/hList1"/>
    <dgm:cxn modelId="{6C6B655E-E059-4507-BE9F-777BBCA3C962}" type="presParOf" srcId="{A327B16B-7117-4935-AF73-1C13E19611A6}" destId="{42220A2D-C905-42FC-8597-967FB7257FF7}" srcOrd="1" destOrd="0" presId="urn:microsoft.com/office/officeart/2005/8/layout/hList1"/>
    <dgm:cxn modelId="{A39CAFAF-CBD3-4B7B-BB76-06CFB92EEFF1}" type="presParOf" srcId="{2AC32F4A-E475-4A45-9F0F-DB845F9070D0}" destId="{7AF9F363-7F3C-4103-B8F9-16647C5CE733}" srcOrd="5" destOrd="0" presId="urn:microsoft.com/office/officeart/2005/8/layout/hList1"/>
    <dgm:cxn modelId="{EB82FA60-EE88-47C4-9AE5-CB6BD43E5F57}" type="presParOf" srcId="{2AC32F4A-E475-4A45-9F0F-DB845F9070D0}" destId="{028D781D-8D45-4F35-A5CB-0A4D0AD2BC1D}" srcOrd="6" destOrd="0" presId="urn:microsoft.com/office/officeart/2005/8/layout/hList1"/>
    <dgm:cxn modelId="{E4E5D037-8629-4F6E-A487-AAB661A11323}" type="presParOf" srcId="{028D781D-8D45-4F35-A5CB-0A4D0AD2BC1D}" destId="{9A1DB0F9-C1CE-4E7F-88F8-ED9B22B74F39}" srcOrd="0" destOrd="0" presId="urn:microsoft.com/office/officeart/2005/8/layout/hList1"/>
    <dgm:cxn modelId="{31E4570E-0D00-4AA6-9DC5-A9D457D9ABB0}" type="presParOf" srcId="{028D781D-8D45-4F35-A5CB-0A4D0AD2BC1D}" destId="{3FB292CA-1E04-4067-AE07-8B87C48BBA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B6AC8D-3442-4B86-949C-D0A559217AAB}">
      <dgm:prSet/>
      <dgm:spPr/>
      <dgm:t>
        <a:bodyPr/>
        <a:lstStyle/>
        <a:p>
          <a:r>
            <a:rPr lang="en-US" b="0" i="0" smtClean="0"/>
            <a:t>9. Façade</a:t>
          </a:r>
          <a:endParaRPr lang="en-US" b="0" i="0"/>
        </a:p>
      </dgm:t>
    </dgm:pt>
    <dgm:pt modelId="{F6A887CC-2DB6-4758-AF6C-5885625B71B5}" type="parTrans" cxnId="{71AD0CC5-AA3C-4516-BEA8-AF26C1D6760E}">
      <dgm:prSet/>
      <dgm:spPr/>
      <dgm:t>
        <a:bodyPr/>
        <a:lstStyle/>
        <a:p>
          <a:endParaRPr lang="en-US"/>
        </a:p>
      </dgm:t>
    </dgm:pt>
    <dgm:pt modelId="{E88129BB-48BB-433E-992E-DC6D54400645}" type="sibTrans" cxnId="{71AD0CC5-AA3C-4516-BEA8-AF26C1D6760E}">
      <dgm:prSet/>
      <dgm:spPr/>
      <dgm:t>
        <a:bodyPr/>
        <a:lstStyle/>
        <a:p>
          <a:endParaRPr lang="en-US"/>
        </a:p>
      </dgm:t>
    </dgm:pt>
    <dgm:pt modelId="{30426620-F1C5-4C31-9452-E31426BF9588}">
      <dgm:prSet/>
      <dgm:spPr/>
      <dgm:t>
        <a:bodyPr/>
        <a:lstStyle/>
        <a:p>
          <a:r>
            <a:rPr lang="en-US" b="0" i="0" dirty="0" smtClean="0"/>
            <a:t>Provide a unified interface to a set of interfaces in a system. Façade defines a higher-level interface that makes the subsystem easier to use.</a:t>
          </a:r>
          <a:endParaRPr lang="en-US" b="0" i="0" dirty="0"/>
        </a:p>
      </dgm:t>
    </dgm:pt>
    <dgm:pt modelId="{74829F6C-2999-4F5E-9F57-B184EC172CDB}" type="parTrans" cxnId="{CD2C3AA4-A528-4990-A6FD-9C6039DC0662}">
      <dgm:prSet/>
      <dgm:spPr/>
      <dgm:t>
        <a:bodyPr/>
        <a:lstStyle/>
        <a:p>
          <a:endParaRPr lang="en-US"/>
        </a:p>
      </dgm:t>
    </dgm:pt>
    <dgm:pt modelId="{C8071613-64D9-49AD-B024-11BC6EA9EA9B}" type="sibTrans" cxnId="{CD2C3AA4-A528-4990-A6FD-9C6039DC0662}">
      <dgm:prSet/>
      <dgm:spPr/>
      <dgm:t>
        <a:bodyPr/>
        <a:lstStyle/>
        <a:p>
          <a:endParaRPr lang="en-US"/>
        </a:p>
      </dgm:t>
    </dgm:pt>
    <dgm:pt modelId="{A0BD509E-F907-4EBF-94FC-543CD95BBDCD}">
      <dgm:prSet/>
      <dgm:spPr/>
      <dgm:t>
        <a:bodyPr/>
        <a:lstStyle/>
        <a:p>
          <a:r>
            <a:rPr lang="en-US" b="0" i="0" smtClean="0"/>
            <a:t>10. Template</a:t>
          </a:r>
          <a:endParaRPr lang="en-US" b="0" i="0"/>
        </a:p>
      </dgm:t>
    </dgm:pt>
    <dgm:pt modelId="{A96AC3AC-69CF-4810-8997-1CBAC048CF82}" type="parTrans" cxnId="{22663C21-84E2-4F99-9277-98CADFE91258}">
      <dgm:prSet/>
      <dgm:spPr/>
      <dgm:t>
        <a:bodyPr/>
        <a:lstStyle/>
        <a:p>
          <a:endParaRPr lang="en-US"/>
        </a:p>
      </dgm:t>
    </dgm:pt>
    <dgm:pt modelId="{6A0A1893-7482-46A4-A9A8-9522AF463916}" type="sibTrans" cxnId="{22663C21-84E2-4F99-9277-98CADFE91258}">
      <dgm:prSet/>
      <dgm:spPr/>
      <dgm:t>
        <a:bodyPr/>
        <a:lstStyle/>
        <a:p>
          <a:endParaRPr lang="en-US"/>
        </a:p>
      </dgm:t>
    </dgm:pt>
    <dgm:pt modelId="{3B955256-B480-4F6B-BC62-C7E2BF8B150A}">
      <dgm:prSet/>
      <dgm:spPr/>
      <dgm:t>
        <a:bodyPr/>
        <a:lstStyle/>
        <a:p>
          <a:r>
            <a:rPr lang="en-US" b="0" i="0" dirty="0" smtClean="0"/>
            <a:t>Define a skeleton of an algorithm in an operation, deferring some steps to subclasses. Template Method lets subclasses redefine certain steps of an algorithm without changing the algorithms structure.</a:t>
          </a:r>
          <a:endParaRPr lang="en-US" b="0" i="0" dirty="0"/>
        </a:p>
      </dgm:t>
    </dgm:pt>
    <dgm:pt modelId="{95187904-5183-413C-8C4B-4E102246E55A}" type="parTrans" cxnId="{5A4C6FA9-F009-4853-B89C-D22836979752}">
      <dgm:prSet/>
      <dgm:spPr/>
      <dgm:t>
        <a:bodyPr/>
        <a:lstStyle/>
        <a:p>
          <a:endParaRPr lang="en-US"/>
        </a:p>
      </dgm:t>
    </dgm:pt>
    <dgm:pt modelId="{2167F5AF-8F4A-4AB6-8320-DA01A8B84297}" type="sibTrans" cxnId="{5A4C6FA9-F009-4853-B89C-D22836979752}">
      <dgm:prSet/>
      <dgm:spPr/>
      <dgm:t>
        <a:bodyPr/>
        <a:lstStyle/>
        <a:p>
          <a:endParaRPr lang="en-US"/>
        </a:p>
      </dgm:t>
    </dgm:pt>
    <dgm:pt modelId="{4EAA4B74-628D-4750-8F3B-2E4842FF37EB}">
      <dgm:prSet/>
      <dgm:spPr/>
      <dgm:t>
        <a:bodyPr/>
        <a:lstStyle/>
        <a:p>
          <a:r>
            <a:rPr lang="en-US" b="0" i="0" smtClean="0"/>
            <a:t>11. Builder</a:t>
          </a:r>
          <a:endParaRPr lang="en-US" b="0" i="0"/>
        </a:p>
      </dgm:t>
    </dgm:pt>
    <dgm:pt modelId="{3DCD6DF3-E5FB-415D-BB88-137203AE56AD}" type="parTrans" cxnId="{540404A8-A841-4F9B-A059-50C0DD864936}">
      <dgm:prSet/>
      <dgm:spPr/>
      <dgm:t>
        <a:bodyPr/>
        <a:lstStyle/>
        <a:p>
          <a:endParaRPr lang="en-US"/>
        </a:p>
      </dgm:t>
    </dgm:pt>
    <dgm:pt modelId="{DB3FAC49-79CB-48E2-AE86-F408DFF57FD3}" type="sibTrans" cxnId="{540404A8-A841-4F9B-A059-50C0DD864936}">
      <dgm:prSet/>
      <dgm:spPr/>
      <dgm:t>
        <a:bodyPr/>
        <a:lstStyle/>
        <a:p>
          <a:endParaRPr lang="en-US"/>
        </a:p>
      </dgm:t>
    </dgm:pt>
    <dgm:pt modelId="{48D689F2-E78A-4819-928E-F67549EB98A1}">
      <dgm:prSet/>
      <dgm:spPr/>
      <dgm:t>
        <a:bodyPr/>
        <a:lstStyle/>
        <a:p>
          <a:r>
            <a:rPr lang="en-US" b="0" i="0" dirty="0" smtClean="0"/>
            <a:t>Separate the construction of a complex object from its representation so that the same construction processes can create different representations.</a:t>
          </a:r>
          <a:endParaRPr lang="en-US" b="0" i="0" dirty="0"/>
        </a:p>
      </dgm:t>
    </dgm:pt>
    <dgm:pt modelId="{70EC95E9-D9C8-4AFE-AAF9-FEBA3B6E49F3}" type="parTrans" cxnId="{184AFA92-4020-4D72-BA6E-AC2F31992847}">
      <dgm:prSet/>
      <dgm:spPr/>
      <dgm:t>
        <a:bodyPr/>
        <a:lstStyle/>
        <a:p>
          <a:endParaRPr lang="en-US"/>
        </a:p>
      </dgm:t>
    </dgm:pt>
    <dgm:pt modelId="{FD03374E-357B-4BED-AA22-B1D970DF6D2F}" type="sibTrans" cxnId="{184AFA92-4020-4D72-BA6E-AC2F31992847}">
      <dgm:prSet/>
      <dgm:spPr/>
      <dgm:t>
        <a:bodyPr/>
        <a:lstStyle/>
        <a:p>
          <a:endParaRPr lang="en-US"/>
        </a:p>
      </dgm:t>
    </dgm:pt>
    <dgm:pt modelId="{EE0FC441-AAE0-41A4-87B6-420025FDE81E}">
      <dgm:prSet/>
      <dgm:spPr/>
      <dgm:t>
        <a:bodyPr/>
        <a:lstStyle/>
        <a:p>
          <a:r>
            <a:rPr lang="en-US" b="0" i="0" smtClean="0"/>
            <a:t>12. Iterator</a:t>
          </a:r>
          <a:endParaRPr lang="en-US" b="0" i="0"/>
        </a:p>
      </dgm:t>
    </dgm:pt>
    <dgm:pt modelId="{5D0EB783-F899-4E14-9137-7E456A520D51}" type="parTrans" cxnId="{3AF4E016-C815-4366-B02E-5F79FF0166DF}">
      <dgm:prSet/>
      <dgm:spPr/>
      <dgm:t>
        <a:bodyPr/>
        <a:lstStyle/>
        <a:p>
          <a:endParaRPr lang="en-US"/>
        </a:p>
      </dgm:t>
    </dgm:pt>
    <dgm:pt modelId="{63988A73-6FCF-4C84-9EBC-5C0CDB721401}" type="sibTrans" cxnId="{3AF4E016-C815-4366-B02E-5F79FF0166DF}">
      <dgm:prSet/>
      <dgm:spPr/>
      <dgm:t>
        <a:bodyPr/>
        <a:lstStyle/>
        <a:p>
          <a:endParaRPr lang="en-US"/>
        </a:p>
      </dgm:t>
    </dgm:pt>
    <dgm:pt modelId="{62C5DF28-75EC-4A35-BEC8-007AB4978802}">
      <dgm:prSet/>
      <dgm:spPr/>
      <dgm:t>
        <a:bodyPr/>
        <a:lstStyle/>
        <a:p>
          <a:r>
            <a:rPr lang="en-US" b="0" i="0" dirty="0" smtClean="0"/>
            <a:t>Provide a way to access the elements of an aggregate object sequentially without exposing its underlying representation.</a:t>
          </a:r>
          <a:endParaRPr lang="en-US" b="0" i="0" dirty="0"/>
        </a:p>
      </dgm:t>
    </dgm:pt>
    <dgm:pt modelId="{9C707F9B-E32C-4C5C-B68F-2FD683D8D433}" type="parTrans" cxnId="{69814A50-5F57-4157-A6A9-1DE392343DEE}">
      <dgm:prSet/>
      <dgm:spPr/>
      <dgm:t>
        <a:bodyPr/>
        <a:lstStyle/>
        <a:p>
          <a:endParaRPr lang="en-US"/>
        </a:p>
      </dgm:t>
    </dgm:pt>
    <dgm:pt modelId="{CB556405-50C7-461F-8797-3C592C88670B}" type="sibTrans" cxnId="{69814A50-5F57-4157-A6A9-1DE392343DEE}">
      <dgm:prSet/>
      <dgm:spPr/>
      <dgm:t>
        <a:bodyPr/>
        <a:lstStyle/>
        <a:p>
          <a:endParaRPr lang="en-US"/>
        </a:p>
      </dgm:t>
    </dgm:pt>
    <dgm:pt modelId="{2AC32F4A-E475-4A45-9F0F-DB845F9070D0}" type="pres">
      <dgm:prSet presAssocID="{2066FEE4-4A61-4B31-BE81-1745A1DEB5A2}" presName="Name0" presStyleCnt="0">
        <dgm:presLayoutVars>
          <dgm:dir/>
          <dgm:animLvl val="lvl"/>
          <dgm:resizeHandles val="exact"/>
        </dgm:presLayoutVars>
      </dgm:prSet>
      <dgm:spPr/>
    </dgm:pt>
    <dgm:pt modelId="{D78023F9-EAEB-4AC2-BCCC-AE6EDBDF26F5}" type="pres">
      <dgm:prSet presAssocID="{68B6AC8D-3442-4B86-949C-D0A559217AAB}" presName="composite" presStyleCnt="0"/>
      <dgm:spPr/>
    </dgm:pt>
    <dgm:pt modelId="{92D03CCA-0368-4BCF-8DF4-7EC06FCA6B27}" type="pres">
      <dgm:prSet presAssocID="{68B6AC8D-3442-4B86-949C-D0A559217AAB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579959D-250B-45BB-966F-641EF9420F36}" type="pres">
      <dgm:prSet presAssocID="{68B6AC8D-3442-4B86-949C-D0A559217AAB}" presName="desTx" presStyleLbl="alignAccFollowNode1" presStyleIdx="0" presStyleCnt="4">
        <dgm:presLayoutVars>
          <dgm:bulletEnabled val="1"/>
        </dgm:presLayoutVars>
      </dgm:prSet>
      <dgm:spPr/>
    </dgm:pt>
    <dgm:pt modelId="{39146F54-DB61-4FBC-9704-D51C25DDB806}" type="pres">
      <dgm:prSet presAssocID="{E88129BB-48BB-433E-992E-DC6D54400645}" presName="space" presStyleCnt="0"/>
      <dgm:spPr/>
    </dgm:pt>
    <dgm:pt modelId="{F9518049-D58B-48BC-AF84-CA264BE04D20}" type="pres">
      <dgm:prSet presAssocID="{A0BD509E-F907-4EBF-94FC-543CD95BBDCD}" presName="composite" presStyleCnt="0"/>
      <dgm:spPr/>
    </dgm:pt>
    <dgm:pt modelId="{844BC53B-0CC2-488B-B35D-DE0A96131201}" type="pres">
      <dgm:prSet presAssocID="{A0BD509E-F907-4EBF-94FC-543CD95BBDC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9421A64-0DCC-437E-BEE2-F54CCB57EED8}" type="pres">
      <dgm:prSet presAssocID="{A0BD509E-F907-4EBF-94FC-543CD95BBDCD}" presName="desTx" presStyleLbl="alignAccFollowNode1" presStyleIdx="1" presStyleCnt="4">
        <dgm:presLayoutVars>
          <dgm:bulletEnabled val="1"/>
        </dgm:presLayoutVars>
      </dgm:prSet>
      <dgm:spPr/>
    </dgm:pt>
    <dgm:pt modelId="{08CA2F89-4B19-47D7-968B-1DCA1608DB5E}" type="pres">
      <dgm:prSet presAssocID="{6A0A1893-7482-46A4-A9A8-9522AF463916}" presName="space" presStyleCnt="0"/>
      <dgm:spPr/>
    </dgm:pt>
    <dgm:pt modelId="{5189CDCF-76D0-45AF-BA70-41AC3CC15743}" type="pres">
      <dgm:prSet presAssocID="{4EAA4B74-628D-4750-8F3B-2E4842FF37EB}" presName="composite" presStyleCnt="0"/>
      <dgm:spPr/>
    </dgm:pt>
    <dgm:pt modelId="{C7C1A7EF-62DB-40C3-BA4E-9CFD3CE96289}" type="pres">
      <dgm:prSet presAssocID="{4EAA4B74-628D-4750-8F3B-2E4842FF37E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FFECAEC-7B8D-4610-A696-92EEF97CD392}" type="pres">
      <dgm:prSet presAssocID="{4EAA4B74-628D-4750-8F3B-2E4842FF37EB}" presName="desTx" presStyleLbl="alignAccFollowNode1" presStyleIdx="2" presStyleCnt="4">
        <dgm:presLayoutVars>
          <dgm:bulletEnabled val="1"/>
        </dgm:presLayoutVars>
      </dgm:prSet>
      <dgm:spPr/>
    </dgm:pt>
    <dgm:pt modelId="{C4D4590A-3E0F-4BB3-AE2C-58EF20BD0696}" type="pres">
      <dgm:prSet presAssocID="{DB3FAC49-79CB-48E2-AE86-F408DFF57FD3}" presName="space" presStyleCnt="0"/>
      <dgm:spPr/>
    </dgm:pt>
    <dgm:pt modelId="{51EB2965-89AA-4DC4-93C0-E7AB092D315C}" type="pres">
      <dgm:prSet presAssocID="{EE0FC441-AAE0-41A4-87B6-420025FDE81E}" presName="composite" presStyleCnt="0"/>
      <dgm:spPr/>
    </dgm:pt>
    <dgm:pt modelId="{3A653EC1-7FC1-4A70-BEBF-24BC3C56FA75}" type="pres">
      <dgm:prSet presAssocID="{EE0FC441-AAE0-41A4-87B6-420025FDE81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4A77B56-7B97-447C-8E72-FC01690A55B1}" type="pres">
      <dgm:prSet presAssocID="{EE0FC441-AAE0-41A4-87B6-420025FDE81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3525FDE-DAC7-4852-AF06-1E3264A95CFA}" type="presOf" srcId="{3B955256-B480-4F6B-BC62-C7E2BF8B150A}" destId="{F9421A64-0DCC-437E-BEE2-F54CCB57EED8}" srcOrd="0" destOrd="0" presId="urn:microsoft.com/office/officeart/2005/8/layout/hList1"/>
    <dgm:cxn modelId="{22663C21-84E2-4F99-9277-98CADFE91258}" srcId="{2066FEE4-4A61-4B31-BE81-1745A1DEB5A2}" destId="{A0BD509E-F907-4EBF-94FC-543CD95BBDCD}" srcOrd="1" destOrd="0" parTransId="{A96AC3AC-69CF-4810-8997-1CBAC048CF82}" sibTransId="{6A0A1893-7482-46A4-A9A8-9522AF463916}"/>
    <dgm:cxn modelId="{184AFA92-4020-4D72-BA6E-AC2F31992847}" srcId="{4EAA4B74-628D-4750-8F3B-2E4842FF37EB}" destId="{48D689F2-E78A-4819-928E-F67549EB98A1}" srcOrd="0" destOrd="0" parTransId="{70EC95E9-D9C8-4AFE-AAF9-FEBA3B6E49F3}" sibTransId="{FD03374E-357B-4BED-AA22-B1D970DF6D2F}"/>
    <dgm:cxn modelId="{5A4C6FA9-F009-4853-B89C-D22836979752}" srcId="{A0BD509E-F907-4EBF-94FC-543CD95BBDCD}" destId="{3B955256-B480-4F6B-BC62-C7E2BF8B150A}" srcOrd="0" destOrd="0" parTransId="{95187904-5183-413C-8C4B-4E102246E55A}" sibTransId="{2167F5AF-8F4A-4AB6-8320-DA01A8B84297}"/>
    <dgm:cxn modelId="{3AF4E016-C815-4366-B02E-5F79FF0166DF}" srcId="{2066FEE4-4A61-4B31-BE81-1745A1DEB5A2}" destId="{EE0FC441-AAE0-41A4-87B6-420025FDE81E}" srcOrd="3" destOrd="0" parTransId="{5D0EB783-F899-4E14-9137-7E456A520D51}" sibTransId="{63988A73-6FCF-4C84-9EBC-5C0CDB721401}"/>
    <dgm:cxn modelId="{05278C01-DBA4-4732-8049-2BA5DDC6F55A}" type="presOf" srcId="{A0BD509E-F907-4EBF-94FC-543CD95BBDCD}" destId="{844BC53B-0CC2-488B-B35D-DE0A96131201}" srcOrd="0" destOrd="0" presId="urn:microsoft.com/office/officeart/2005/8/layout/hList1"/>
    <dgm:cxn modelId="{EAC01EE0-42BC-4B92-8D3D-6D8FF542E4E1}" type="presOf" srcId="{30426620-F1C5-4C31-9452-E31426BF9588}" destId="{A579959D-250B-45BB-966F-641EF9420F36}" srcOrd="0" destOrd="0" presId="urn:microsoft.com/office/officeart/2005/8/layout/hList1"/>
    <dgm:cxn modelId="{9983D6D4-F158-40EF-99A4-EC1C84272A83}" type="presOf" srcId="{62C5DF28-75EC-4A35-BEC8-007AB4978802}" destId="{14A77B56-7B97-447C-8E72-FC01690A55B1}" srcOrd="0" destOrd="0" presId="urn:microsoft.com/office/officeart/2005/8/layout/hList1"/>
    <dgm:cxn modelId="{55EAD394-07B6-4D26-AD16-182EAF487F50}" type="presOf" srcId="{2066FEE4-4A61-4B31-BE81-1745A1DEB5A2}" destId="{2AC32F4A-E475-4A45-9F0F-DB845F9070D0}" srcOrd="0" destOrd="0" presId="urn:microsoft.com/office/officeart/2005/8/layout/hList1"/>
    <dgm:cxn modelId="{FE102BFA-0C3C-4D91-B224-CB5E5E492B93}" type="presOf" srcId="{48D689F2-E78A-4819-928E-F67549EB98A1}" destId="{9FFECAEC-7B8D-4610-A696-92EEF97CD392}" srcOrd="0" destOrd="0" presId="urn:microsoft.com/office/officeart/2005/8/layout/hList1"/>
    <dgm:cxn modelId="{CD2C3AA4-A528-4990-A6FD-9C6039DC0662}" srcId="{68B6AC8D-3442-4B86-949C-D0A559217AAB}" destId="{30426620-F1C5-4C31-9452-E31426BF9588}" srcOrd="0" destOrd="0" parTransId="{74829F6C-2999-4F5E-9F57-B184EC172CDB}" sibTransId="{C8071613-64D9-49AD-B024-11BC6EA9EA9B}"/>
    <dgm:cxn modelId="{09D27D12-6F86-4ABC-A8A1-30E5AD4A3551}" type="presOf" srcId="{EE0FC441-AAE0-41A4-87B6-420025FDE81E}" destId="{3A653EC1-7FC1-4A70-BEBF-24BC3C56FA75}" srcOrd="0" destOrd="0" presId="urn:microsoft.com/office/officeart/2005/8/layout/hList1"/>
    <dgm:cxn modelId="{CEF0DB60-8A98-464C-96B5-5B898A0BBB16}" type="presOf" srcId="{4EAA4B74-628D-4750-8F3B-2E4842FF37EB}" destId="{C7C1A7EF-62DB-40C3-BA4E-9CFD3CE96289}" srcOrd="0" destOrd="0" presId="urn:microsoft.com/office/officeart/2005/8/layout/hList1"/>
    <dgm:cxn modelId="{540404A8-A841-4F9B-A059-50C0DD864936}" srcId="{2066FEE4-4A61-4B31-BE81-1745A1DEB5A2}" destId="{4EAA4B74-628D-4750-8F3B-2E4842FF37EB}" srcOrd="2" destOrd="0" parTransId="{3DCD6DF3-E5FB-415D-BB88-137203AE56AD}" sibTransId="{DB3FAC49-79CB-48E2-AE86-F408DFF57FD3}"/>
    <dgm:cxn modelId="{69814A50-5F57-4157-A6A9-1DE392343DEE}" srcId="{EE0FC441-AAE0-41A4-87B6-420025FDE81E}" destId="{62C5DF28-75EC-4A35-BEC8-007AB4978802}" srcOrd="0" destOrd="0" parTransId="{9C707F9B-E32C-4C5C-B68F-2FD683D8D433}" sibTransId="{CB556405-50C7-461F-8797-3C592C88670B}"/>
    <dgm:cxn modelId="{71AD0CC5-AA3C-4516-BEA8-AF26C1D6760E}" srcId="{2066FEE4-4A61-4B31-BE81-1745A1DEB5A2}" destId="{68B6AC8D-3442-4B86-949C-D0A559217AAB}" srcOrd="0" destOrd="0" parTransId="{F6A887CC-2DB6-4758-AF6C-5885625B71B5}" sibTransId="{E88129BB-48BB-433E-992E-DC6D54400645}"/>
    <dgm:cxn modelId="{617C6111-6B7D-4C83-913A-D33761A6B94F}" type="presOf" srcId="{68B6AC8D-3442-4B86-949C-D0A559217AAB}" destId="{92D03CCA-0368-4BCF-8DF4-7EC06FCA6B27}" srcOrd="0" destOrd="0" presId="urn:microsoft.com/office/officeart/2005/8/layout/hList1"/>
    <dgm:cxn modelId="{45ABBAB9-E6FF-41D6-A80C-8F68B6678A10}" type="presParOf" srcId="{2AC32F4A-E475-4A45-9F0F-DB845F9070D0}" destId="{D78023F9-EAEB-4AC2-BCCC-AE6EDBDF26F5}" srcOrd="0" destOrd="0" presId="urn:microsoft.com/office/officeart/2005/8/layout/hList1"/>
    <dgm:cxn modelId="{DAA41429-80F4-41A5-A00C-2E43BC3C5114}" type="presParOf" srcId="{D78023F9-EAEB-4AC2-BCCC-AE6EDBDF26F5}" destId="{92D03CCA-0368-4BCF-8DF4-7EC06FCA6B27}" srcOrd="0" destOrd="0" presId="urn:microsoft.com/office/officeart/2005/8/layout/hList1"/>
    <dgm:cxn modelId="{FB7BB0D4-5F98-40F2-B567-03BBD85FD94B}" type="presParOf" srcId="{D78023F9-EAEB-4AC2-BCCC-AE6EDBDF26F5}" destId="{A579959D-250B-45BB-966F-641EF9420F36}" srcOrd="1" destOrd="0" presId="urn:microsoft.com/office/officeart/2005/8/layout/hList1"/>
    <dgm:cxn modelId="{C327FC6C-EEA6-4EF3-8AEA-FA6189018AD8}" type="presParOf" srcId="{2AC32F4A-E475-4A45-9F0F-DB845F9070D0}" destId="{39146F54-DB61-4FBC-9704-D51C25DDB806}" srcOrd="1" destOrd="0" presId="urn:microsoft.com/office/officeart/2005/8/layout/hList1"/>
    <dgm:cxn modelId="{F9A3CBF8-D630-4F36-AD87-1C2BFEE0C618}" type="presParOf" srcId="{2AC32F4A-E475-4A45-9F0F-DB845F9070D0}" destId="{F9518049-D58B-48BC-AF84-CA264BE04D20}" srcOrd="2" destOrd="0" presId="urn:microsoft.com/office/officeart/2005/8/layout/hList1"/>
    <dgm:cxn modelId="{27174CF6-FB9C-45E4-B483-B96A9DF18F3B}" type="presParOf" srcId="{F9518049-D58B-48BC-AF84-CA264BE04D20}" destId="{844BC53B-0CC2-488B-B35D-DE0A96131201}" srcOrd="0" destOrd="0" presId="urn:microsoft.com/office/officeart/2005/8/layout/hList1"/>
    <dgm:cxn modelId="{553104C2-9ABC-4C55-AC82-8260FB60FCFA}" type="presParOf" srcId="{F9518049-D58B-48BC-AF84-CA264BE04D20}" destId="{F9421A64-0DCC-437E-BEE2-F54CCB57EED8}" srcOrd="1" destOrd="0" presId="urn:microsoft.com/office/officeart/2005/8/layout/hList1"/>
    <dgm:cxn modelId="{A22FFDE0-5C98-49D3-98DD-9B5F449C0B55}" type="presParOf" srcId="{2AC32F4A-E475-4A45-9F0F-DB845F9070D0}" destId="{08CA2F89-4B19-47D7-968B-1DCA1608DB5E}" srcOrd="3" destOrd="0" presId="urn:microsoft.com/office/officeart/2005/8/layout/hList1"/>
    <dgm:cxn modelId="{80A2ECF4-6372-4018-9B98-287E52C085AE}" type="presParOf" srcId="{2AC32F4A-E475-4A45-9F0F-DB845F9070D0}" destId="{5189CDCF-76D0-45AF-BA70-41AC3CC15743}" srcOrd="4" destOrd="0" presId="urn:microsoft.com/office/officeart/2005/8/layout/hList1"/>
    <dgm:cxn modelId="{E1332A81-CF30-480C-BD34-0FD49C0195E7}" type="presParOf" srcId="{5189CDCF-76D0-45AF-BA70-41AC3CC15743}" destId="{C7C1A7EF-62DB-40C3-BA4E-9CFD3CE96289}" srcOrd="0" destOrd="0" presId="urn:microsoft.com/office/officeart/2005/8/layout/hList1"/>
    <dgm:cxn modelId="{42AE3586-5E40-4790-99C0-EB66C8477163}" type="presParOf" srcId="{5189CDCF-76D0-45AF-BA70-41AC3CC15743}" destId="{9FFECAEC-7B8D-4610-A696-92EEF97CD392}" srcOrd="1" destOrd="0" presId="urn:microsoft.com/office/officeart/2005/8/layout/hList1"/>
    <dgm:cxn modelId="{0ED56D81-A652-4537-90A3-E0D91D490E19}" type="presParOf" srcId="{2AC32F4A-E475-4A45-9F0F-DB845F9070D0}" destId="{C4D4590A-3E0F-4BB3-AE2C-58EF20BD0696}" srcOrd="5" destOrd="0" presId="urn:microsoft.com/office/officeart/2005/8/layout/hList1"/>
    <dgm:cxn modelId="{F9811A64-4077-4EA3-A295-BDFFBFC973EA}" type="presParOf" srcId="{2AC32F4A-E475-4A45-9F0F-DB845F9070D0}" destId="{51EB2965-89AA-4DC4-93C0-E7AB092D315C}" srcOrd="6" destOrd="0" presId="urn:microsoft.com/office/officeart/2005/8/layout/hList1"/>
    <dgm:cxn modelId="{9A694E7C-750A-446C-AF40-F5C253B56525}" type="presParOf" srcId="{51EB2965-89AA-4DC4-93C0-E7AB092D315C}" destId="{3A653EC1-7FC1-4A70-BEBF-24BC3C56FA75}" srcOrd="0" destOrd="0" presId="urn:microsoft.com/office/officeart/2005/8/layout/hList1"/>
    <dgm:cxn modelId="{23BE0C77-B8C3-4029-B64F-E04FA355DA28}" type="presParOf" srcId="{51EB2965-89AA-4DC4-93C0-E7AB092D315C}" destId="{14A77B56-7B97-447C-8E72-FC01690A55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9C3CBA-592D-46BF-9174-665487C1A4CA}">
      <dgm:prSet/>
      <dgm:spPr/>
      <dgm:t>
        <a:bodyPr/>
        <a:lstStyle/>
        <a:p>
          <a:r>
            <a:rPr lang="en-US" b="0" i="0" smtClean="0"/>
            <a:t>13. Composite</a:t>
          </a:r>
          <a:endParaRPr lang="en-US" b="0" i="0"/>
        </a:p>
      </dgm:t>
    </dgm:pt>
    <dgm:pt modelId="{BCD98CFB-FF77-4DCF-8050-1335BD2F0657}" type="parTrans" cxnId="{99F8ED7B-2BD0-452A-AD19-A993D6B3A682}">
      <dgm:prSet/>
      <dgm:spPr/>
      <dgm:t>
        <a:bodyPr/>
        <a:lstStyle/>
        <a:p>
          <a:endParaRPr lang="en-US"/>
        </a:p>
      </dgm:t>
    </dgm:pt>
    <dgm:pt modelId="{7B672B00-F751-4E0F-A9D5-34060947E583}" type="sibTrans" cxnId="{99F8ED7B-2BD0-452A-AD19-A993D6B3A682}">
      <dgm:prSet/>
      <dgm:spPr/>
      <dgm:t>
        <a:bodyPr/>
        <a:lstStyle/>
        <a:p>
          <a:endParaRPr lang="en-US"/>
        </a:p>
      </dgm:t>
    </dgm:pt>
    <dgm:pt modelId="{CF35218A-2C49-43B1-AE43-A5AE044AC197}">
      <dgm:prSet/>
      <dgm:spPr/>
      <dgm:t>
        <a:bodyPr/>
        <a:lstStyle/>
        <a:p>
          <a:r>
            <a:rPr lang="en-US" b="0" i="0" dirty="0" smtClean="0"/>
            <a:t>Compose objects into tree structures to represent part-whole hierarchies. Composite lets clients treat individual objects and compositions of objects uniformly.</a:t>
          </a:r>
          <a:endParaRPr lang="en-US" b="0" i="0" dirty="0"/>
        </a:p>
      </dgm:t>
    </dgm:pt>
    <dgm:pt modelId="{FC73BBD2-0459-473D-9B40-704A1F0879D8}" type="parTrans" cxnId="{225BB851-7058-4372-B9D0-590C2F2CCB3D}">
      <dgm:prSet/>
      <dgm:spPr/>
      <dgm:t>
        <a:bodyPr/>
        <a:lstStyle/>
        <a:p>
          <a:endParaRPr lang="en-US"/>
        </a:p>
      </dgm:t>
    </dgm:pt>
    <dgm:pt modelId="{663B30D2-DA99-49BD-B27A-E5F2BA42DC58}" type="sibTrans" cxnId="{225BB851-7058-4372-B9D0-590C2F2CCB3D}">
      <dgm:prSet/>
      <dgm:spPr/>
      <dgm:t>
        <a:bodyPr/>
        <a:lstStyle/>
        <a:p>
          <a:endParaRPr lang="en-US"/>
        </a:p>
      </dgm:t>
    </dgm:pt>
    <dgm:pt modelId="{1B4D1150-6B19-4791-930D-FA45D6093317}">
      <dgm:prSet/>
      <dgm:spPr/>
      <dgm:t>
        <a:bodyPr/>
        <a:lstStyle/>
        <a:p>
          <a:r>
            <a:rPr lang="en-US" b="0" i="0" smtClean="0"/>
            <a:t>14. Command</a:t>
          </a:r>
          <a:endParaRPr lang="en-US" b="0" i="0"/>
        </a:p>
      </dgm:t>
    </dgm:pt>
    <dgm:pt modelId="{C86158D7-0CA6-4706-B377-5B4C5708841E}" type="parTrans" cxnId="{C1769E15-8EBE-46A4-B113-74529E84442F}">
      <dgm:prSet/>
      <dgm:spPr/>
      <dgm:t>
        <a:bodyPr/>
        <a:lstStyle/>
        <a:p>
          <a:endParaRPr lang="en-US"/>
        </a:p>
      </dgm:t>
    </dgm:pt>
    <dgm:pt modelId="{5219E14E-417C-4DDE-AC5C-EB237E372E81}" type="sibTrans" cxnId="{C1769E15-8EBE-46A4-B113-74529E84442F}">
      <dgm:prSet/>
      <dgm:spPr/>
      <dgm:t>
        <a:bodyPr/>
        <a:lstStyle/>
        <a:p>
          <a:endParaRPr lang="en-US"/>
        </a:p>
      </dgm:t>
    </dgm:pt>
    <dgm:pt modelId="{317B2920-EC21-410D-A66E-7930C407F482}">
      <dgm:prSet/>
      <dgm:spPr/>
      <dgm:t>
        <a:bodyPr/>
        <a:lstStyle/>
        <a:p>
          <a:r>
            <a:rPr lang="en-US" b="0" i="0" dirty="0" smtClean="0"/>
            <a:t>Encapsulate a request as an object, thereby letting you parameterize clients with different requests, queue or log requests, and support undoable operations.</a:t>
          </a:r>
          <a:endParaRPr lang="en-US" b="0" i="0" dirty="0"/>
        </a:p>
      </dgm:t>
    </dgm:pt>
    <dgm:pt modelId="{DAB4D47B-0A74-422A-BDAB-AE055CC7D0BB}" type="parTrans" cxnId="{8EE96BC8-8FFD-423D-9753-46D9A06095F1}">
      <dgm:prSet/>
      <dgm:spPr/>
      <dgm:t>
        <a:bodyPr/>
        <a:lstStyle/>
        <a:p>
          <a:endParaRPr lang="en-US"/>
        </a:p>
      </dgm:t>
    </dgm:pt>
    <dgm:pt modelId="{0D091D9E-8EFA-4B12-95D7-91DADADC43AC}" type="sibTrans" cxnId="{8EE96BC8-8FFD-423D-9753-46D9A06095F1}">
      <dgm:prSet/>
      <dgm:spPr/>
      <dgm:t>
        <a:bodyPr/>
        <a:lstStyle/>
        <a:p>
          <a:endParaRPr lang="en-US"/>
        </a:p>
      </dgm:t>
    </dgm:pt>
    <dgm:pt modelId="{FFF6778E-16A8-432A-9583-C4E2B1148BE5}">
      <dgm:prSet/>
      <dgm:spPr/>
      <dgm:t>
        <a:bodyPr/>
        <a:lstStyle/>
        <a:p>
          <a:r>
            <a:rPr lang="en-US" b="0" i="0" smtClean="0"/>
            <a:t>15. Mediator</a:t>
          </a:r>
          <a:endParaRPr lang="en-US" b="0" i="0"/>
        </a:p>
      </dgm:t>
    </dgm:pt>
    <dgm:pt modelId="{184DDA47-B32F-4835-AF4C-50EA559AE6EE}" type="parTrans" cxnId="{90AEBDAB-9046-463F-8C64-923022DFBA4A}">
      <dgm:prSet/>
      <dgm:spPr/>
      <dgm:t>
        <a:bodyPr/>
        <a:lstStyle/>
        <a:p>
          <a:endParaRPr lang="en-US"/>
        </a:p>
      </dgm:t>
    </dgm:pt>
    <dgm:pt modelId="{074F7D2F-790F-4486-B798-BDF6660A3403}" type="sibTrans" cxnId="{90AEBDAB-9046-463F-8C64-923022DFBA4A}">
      <dgm:prSet/>
      <dgm:spPr/>
      <dgm:t>
        <a:bodyPr/>
        <a:lstStyle/>
        <a:p>
          <a:endParaRPr lang="en-US"/>
        </a:p>
      </dgm:t>
    </dgm:pt>
    <dgm:pt modelId="{881D4BC2-B241-4849-B1A2-43748C2829FF}">
      <dgm:prSet/>
      <dgm:spPr/>
      <dgm:t>
        <a:bodyPr/>
        <a:lstStyle/>
        <a:p>
          <a:r>
            <a:rPr lang="en-US" b="0" i="0" dirty="0" smtClean="0"/>
            <a:t>Define an object that encapsulates how a set of objects interact. Mediator promotes loose coupling by keeping objects from referring to each other explicitly, and lets you vary their interaction independently.</a:t>
          </a:r>
          <a:endParaRPr lang="en-US" b="0" i="0" dirty="0"/>
        </a:p>
      </dgm:t>
    </dgm:pt>
    <dgm:pt modelId="{EC854364-24C5-4E0D-BE18-D8512709740D}" type="parTrans" cxnId="{078D36AC-7435-4896-B978-34B57FAAC9B0}">
      <dgm:prSet/>
      <dgm:spPr/>
      <dgm:t>
        <a:bodyPr/>
        <a:lstStyle/>
        <a:p>
          <a:endParaRPr lang="en-US"/>
        </a:p>
      </dgm:t>
    </dgm:pt>
    <dgm:pt modelId="{9F54C666-72DC-4399-AA76-59AC7EC859B0}" type="sibTrans" cxnId="{078D36AC-7435-4896-B978-34B57FAAC9B0}">
      <dgm:prSet/>
      <dgm:spPr/>
      <dgm:t>
        <a:bodyPr/>
        <a:lstStyle/>
        <a:p>
          <a:endParaRPr lang="en-US"/>
        </a:p>
      </dgm:t>
    </dgm:pt>
    <dgm:pt modelId="{0ABFAEAE-3DA3-4C8D-AC9C-3F2A57B24738}">
      <dgm:prSet/>
      <dgm:spPr/>
      <dgm:t>
        <a:bodyPr/>
        <a:lstStyle/>
        <a:p>
          <a:r>
            <a:rPr lang="en-US" b="0" i="0" smtClean="0"/>
            <a:t>16. State</a:t>
          </a:r>
          <a:endParaRPr lang="en-US" b="0" i="0"/>
        </a:p>
      </dgm:t>
    </dgm:pt>
    <dgm:pt modelId="{D8A7FAD9-1E11-4F58-A69F-36651CDC9064}" type="parTrans" cxnId="{BFFCDCC2-DA39-46AF-9BE4-F45E78BBD383}">
      <dgm:prSet/>
      <dgm:spPr/>
      <dgm:t>
        <a:bodyPr/>
        <a:lstStyle/>
        <a:p>
          <a:endParaRPr lang="en-US"/>
        </a:p>
      </dgm:t>
    </dgm:pt>
    <dgm:pt modelId="{C1141C3C-BECA-4AAE-8549-E85B752A9210}" type="sibTrans" cxnId="{BFFCDCC2-DA39-46AF-9BE4-F45E78BBD383}">
      <dgm:prSet/>
      <dgm:spPr/>
      <dgm:t>
        <a:bodyPr/>
        <a:lstStyle/>
        <a:p>
          <a:endParaRPr lang="en-US"/>
        </a:p>
      </dgm:t>
    </dgm:pt>
    <dgm:pt modelId="{4A58E13D-C6BD-4354-8C8E-343657006C5D}">
      <dgm:prSet/>
      <dgm:spPr/>
      <dgm:t>
        <a:bodyPr/>
        <a:lstStyle/>
        <a:p>
          <a:r>
            <a:rPr lang="en-US" b="0" i="0" dirty="0" smtClean="0"/>
            <a:t>Allow an object to alter its behavior when its internal state changes. The object will appear to change its class.</a:t>
          </a:r>
          <a:endParaRPr lang="en-US" b="0" i="0" dirty="0"/>
        </a:p>
      </dgm:t>
    </dgm:pt>
    <dgm:pt modelId="{14FD8CCA-384D-4DA4-8787-8FD3D4B467C4}" type="parTrans" cxnId="{D6D65E8F-E667-48BF-81CF-7FEDAD2F81C9}">
      <dgm:prSet/>
      <dgm:spPr/>
      <dgm:t>
        <a:bodyPr/>
        <a:lstStyle/>
        <a:p>
          <a:endParaRPr lang="en-US"/>
        </a:p>
      </dgm:t>
    </dgm:pt>
    <dgm:pt modelId="{823E9C67-1D9B-4091-B2A1-C801013F52AE}" type="sibTrans" cxnId="{D6D65E8F-E667-48BF-81CF-7FEDAD2F81C9}">
      <dgm:prSet/>
      <dgm:spPr/>
      <dgm:t>
        <a:bodyPr/>
        <a:lstStyle/>
        <a:p>
          <a:endParaRPr lang="en-US"/>
        </a:p>
      </dgm:t>
    </dgm:pt>
    <dgm:pt modelId="{2AC32F4A-E475-4A45-9F0F-DB845F9070D0}" type="pres">
      <dgm:prSet presAssocID="{2066FEE4-4A61-4B31-BE81-1745A1DEB5A2}" presName="Name0" presStyleCnt="0">
        <dgm:presLayoutVars>
          <dgm:dir/>
          <dgm:animLvl val="lvl"/>
          <dgm:resizeHandles val="exact"/>
        </dgm:presLayoutVars>
      </dgm:prSet>
      <dgm:spPr/>
    </dgm:pt>
    <dgm:pt modelId="{99E26B77-BACB-4267-9614-1F8A05F25ADF}" type="pres">
      <dgm:prSet presAssocID="{C19C3CBA-592D-46BF-9174-665487C1A4CA}" presName="composite" presStyleCnt="0"/>
      <dgm:spPr/>
    </dgm:pt>
    <dgm:pt modelId="{B58B4FF6-7B69-4F59-BF16-990AFD25E383}" type="pres">
      <dgm:prSet presAssocID="{C19C3CBA-592D-46BF-9174-665487C1A4C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0F03601-189A-4225-A327-D3AE7FD0BC6C}" type="pres">
      <dgm:prSet presAssocID="{C19C3CBA-592D-46BF-9174-665487C1A4CA}" presName="desTx" presStyleLbl="alignAccFollowNode1" presStyleIdx="0" presStyleCnt="4">
        <dgm:presLayoutVars>
          <dgm:bulletEnabled val="1"/>
        </dgm:presLayoutVars>
      </dgm:prSet>
      <dgm:spPr/>
    </dgm:pt>
    <dgm:pt modelId="{8D8B80E9-11A2-428C-81DB-DE5F29089418}" type="pres">
      <dgm:prSet presAssocID="{7B672B00-F751-4E0F-A9D5-34060947E583}" presName="space" presStyleCnt="0"/>
      <dgm:spPr/>
    </dgm:pt>
    <dgm:pt modelId="{75BC9DF4-ABF5-4AB0-BE7A-BA2D1F7D75F7}" type="pres">
      <dgm:prSet presAssocID="{1B4D1150-6B19-4791-930D-FA45D6093317}" presName="composite" presStyleCnt="0"/>
      <dgm:spPr/>
    </dgm:pt>
    <dgm:pt modelId="{3F0761F9-F0AC-4C78-BCAA-996A81B67AEE}" type="pres">
      <dgm:prSet presAssocID="{1B4D1150-6B19-4791-930D-FA45D609331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939C853-94F8-470C-87FF-AB410067A529}" type="pres">
      <dgm:prSet presAssocID="{1B4D1150-6B19-4791-930D-FA45D6093317}" presName="desTx" presStyleLbl="alignAccFollowNode1" presStyleIdx="1" presStyleCnt="4">
        <dgm:presLayoutVars>
          <dgm:bulletEnabled val="1"/>
        </dgm:presLayoutVars>
      </dgm:prSet>
      <dgm:spPr/>
    </dgm:pt>
    <dgm:pt modelId="{CEDCD159-50BC-49F4-A2E8-D1DD8ECDB4D7}" type="pres">
      <dgm:prSet presAssocID="{5219E14E-417C-4DDE-AC5C-EB237E372E81}" presName="space" presStyleCnt="0"/>
      <dgm:spPr/>
    </dgm:pt>
    <dgm:pt modelId="{E0E918DC-DC49-4CA5-9097-0B76445AD0F1}" type="pres">
      <dgm:prSet presAssocID="{FFF6778E-16A8-432A-9583-C4E2B1148BE5}" presName="composite" presStyleCnt="0"/>
      <dgm:spPr/>
    </dgm:pt>
    <dgm:pt modelId="{E3ADE9D0-9AAA-4D42-8388-903BD48209F7}" type="pres">
      <dgm:prSet presAssocID="{FFF6778E-16A8-432A-9583-C4E2B1148BE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DFFE88B-B2EA-4929-8B00-4361BC99608A}" type="pres">
      <dgm:prSet presAssocID="{FFF6778E-16A8-432A-9583-C4E2B1148BE5}" presName="desTx" presStyleLbl="alignAccFollowNode1" presStyleIdx="2" presStyleCnt="4">
        <dgm:presLayoutVars>
          <dgm:bulletEnabled val="1"/>
        </dgm:presLayoutVars>
      </dgm:prSet>
      <dgm:spPr/>
    </dgm:pt>
    <dgm:pt modelId="{2C64EC31-5609-4EC5-B5F5-800A211EF930}" type="pres">
      <dgm:prSet presAssocID="{074F7D2F-790F-4486-B798-BDF6660A3403}" presName="space" presStyleCnt="0"/>
      <dgm:spPr/>
    </dgm:pt>
    <dgm:pt modelId="{7AA8F90A-D671-4CE9-846E-61F9B5CA8A8B}" type="pres">
      <dgm:prSet presAssocID="{0ABFAEAE-3DA3-4C8D-AC9C-3F2A57B24738}" presName="composite" presStyleCnt="0"/>
      <dgm:spPr/>
    </dgm:pt>
    <dgm:pt modelId="{4CED8224-EDC3-41C4-87C8-5A86388147EC}" type="pres">
      <dgm:prSet presAssocID="{0ABFAEAE-3DA3-4C8D-AC9C-3F2A57B2473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F2A35D1-4424-4193-9EF2-27FBB87B81AB}" type="pres">
      <dgm:prSet presAssocID="{0ABFAEAE-3DA3-4C8D-AC9C-3F2A57B2473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E559902-78A7-49D9-8AA1-BA8CEA55D9A9}" type="presOf" srcId="{4A58E13D-C6BD-4354-8C8E-343657006C5D}" destId="{DF2A35D1-4424-4193-9EF2-27FBB87B81AB}" srcOrd="0" destOrd="0" presId="urn:microsoft.com/office/officeart/2005/8/layout/hList1"/>
    <dgm:cxn modelId="{D6D65E8F-E667-48BF-81CF-7FEDAD2F81C9}" srcId="{0ABFAEAE-3DA3-4C8D-AC9C-3F2A57B24738}" destId="{4A58E13D-C6BD-4354-8C8E-343657006C5D}" srcOrd="0" destOrd="0" parTransId="{14FD8CCA-384D-4DA4-8787-8FD3D4B467C4}" sibTransId="{823E9C67-1D9B-4091-B2A1-C801013F52AE}"/>
    <dgm:cxn modelId="{D0A9AC68-71C3-427A-93DB-7E593B492A5C}" type="presOf" srcId="{317B2920-EC21-410D-A66E-7930C407F482}" destId="{8939C853-94F8-470C-87FF-AB410067A529}" srcOrd="0" destOrd="0" presId="urn:microsoft.com/office/officeart/2005/8/layout/hList1"/>
    <dgm:cxn modelId="{4E3BA0FD-3077-498D-BCAD-D9A49DE98CDA}" type="presOf" srcId="{CF35218A-2C49-43B1-AE43-A5AE044AC197}" destId="{80F03601-189A-4225-A327-D3AE7FD0BC6C}" srcOrd="0" destOrd="0" presId="urn:microsoft.com/office/officeart/2005/8/layout/hList1"/>
    <dgm:cxn modelId="{BFFCDCC2-DA39-46AF-9BE4-F45E78BBD383}" srcId="{2066FEE4-4A61-4B31-BE81-1745A1DEB5A2}" destId="{0ABFAEAE-3DA3-4C8D-AC9C-3F2A57B24738}" srcOrd="3" destOrd="0" parTransId="{D8A7FAD9-1E11-4F58-A69F-36651CDC9064}" sibTransId="{C1141C3C-BECA-4AAE-8549-E85B752A9210}"/>
    <dgm:cxn modelId="{078D36AC-7435-4896-B978-34B57FAAC9B0}" srcId="{FFF6778E-16A8-432A-9583-C4E2B1148BE5}" destId="{881D4BC2-B241-4849-B1A2-43748C2829FF}" srcOrd="0" destOrd="0" parTransId="{EC854364-24C5-4E0D-BE18-D8512709740D}" sibTransId="{9F54C666-72DC-4399-AA76-59AC7EC859B0}"/>
    <dgm:cxn modelId="{FBDD3757-D1D1-4072-ADE9-AFEFDDFA5C0A}" type="presOf" srcId="{881D4BC2-B241-4849-B1A2-43748C2829FF}" destId="{BDFFE88B-B2EA-4929-8B00-4361BC99608A}" srcOrd="0" destOrd="0" presId="urn:microsoft.com/office/officeart/2005/8/layout/hList1"/>
    <dgm:cxn modelId="{90AEBDAB-9046-463F-8C64-923022DFBA4A}" srcId="{2066FEE4-4A61-4B31-BE81-1745A1DEB5A2}" destId="{FFF6778E-16A8-432A-9583-C4E2B1148BE5}" srcOrd="2" destOrd="0" parTransId="{184DDA47-B32F-4835-AF4C-50EA559AE6EE}" sibTransId="{074F7D2F-790F-4486-B798-BDF6660A3403}"/>
    <dgm:cxn modelId="{8012D0EE-5FFC-4BF9-BA11-355CCED4E42F}" type="presOf" srcId="{0ABFAEAE-3DA3-4C8D-AC9C-3F2A57B24738}" destId="{4CED8224-EDC3-41C4-87C8-5A86388147EC}" srcOrd="0" destOrd="0" presId="urn:microsoft.com/office/officeart/2005/8/layout/hList1"/>
    <dgm:cxn modelId="{225BB851-7058-4372-B9D0-590C2F2CCB3D}" srcId="{C19C3CBA-592D-46BF-9174-665487C1A4CA}" destId="{CF35218A-2C49-43B1-AE43-A5AE044AC197}" srcOrd="0" destOrd="0" parTransId="{FC73BBD2-0459-473D-9B40-704A1F0879D8}" sibTransId="{663B30D2-DA99-49BD-B27A-E5F2BA42DC58}"/>
    <dgm:cxn modelId="{C1769E15-8EBE-46A4-B113-74529E84442F}" srcId="{2066FEE4-4A61-4B31-BE81-1745A1DEB5A2}" destId="{1B4D1150-6B19-4791-930D-FA45D6093317}" srcOrd="1" destOrd="0" parTransId="{C86158D7-0CA6-4706-B377-5B4C5708841E}" sibTransId="{5219E14E-417C-4DDE-AC5C-EB237E372E81}"/>
    <dgm:cxn modelId="{C3E297E7-D8AE-4FB0-B931-FAAEEBAA3517}" type="presOf" srcId="{C19C3CBA-592D-46BF-9174-665487C1A4CA}" destId="{B58B4FF6-7B69-4F59-BF16-990AFD25E383}" srcOrd="0" destOrd="0" presId="urn:microsoft.com/office/officeart/2005/8/layout/hList1"/>
    <dgm:cxn modelId="{99F8ED7B-2BD0-452A-AD19-A993D6B3A682}" srcId="{2066FEE4-4A61-4B31-BE81-1745A1DEB5A2}" destId="{C19C3CBA-592D-46BF-9174-665487C1A4CA}" srcOrd="0" destOrd="0" parTransId="{BCD98CFB-FF77-4DCF-8050-1335BD2F0657}" sibTransId="{7B672B00-F751-4E0F-A9D5-34060947E583}"/>
    <dgm:cxn modelId="{ADE2876F-7FFA-4B38-AA7A-D8B9CF56AC77}" type="presOf" srcId="{2066FEE4-4A61-4B31-BE81-1745A1DEB5A2}" destId="{2AC32F4A-E475-4A45-9F0F-DB845F9070D0}" srcOrd="0" destOrd="0" presId="urn:microsoft.com/office/officeart/2005/8/layout/hList1"/>
    <dgm:cxn modelId="{8EE96BC8-8FFD-423D-9753-46D9A06095F1}" srcId="{1B4D1150-6B19-4791-930D-FA45D6093317}" destId="{317B2920-EC21-410D-A66E-7930C407F482}" srcOrd="0" destOrd="0" parTransId="{DAB4D47B-0A74-422A-BDAB-AE055CC7D0BB}" sibTransId="{0D091D9E-8EFA-4B12-95D7-91DADADC43AC}"/>
    <dgm:cxn modelId="{1649EC7A-9DD1-4525-913C-DB1183B47C3A}" type="presOf" srcId="{FFF6778E-16A8-432A-9583-C4E2B1148BE5}" destId="{E3ADE9D0-9AAA-4D42-8388-903BD48209F7}" srcOrd="0" destOrd="0" presId="urn:microsoft.com/office/officeart/2005/8/layout/hList1"/>
    <dgm:cxn modelId="{69D7ADE8-8659-41FA-964A-1230508CFF83}" type="presOf" srcId="{1B4D1150-6B19-4791-930D-FA45D6093317}" destId="{3F0761F9-F0AC-4C78-BCAA-996A81B67AEE}" srcOrd="0" destOrd="0" presId="urn:microsoft.com/office/officeart/2005/8/layout/hList1"/>
    <dgm:cxn modelId="{F8B630CC-FF3A-442D-9D2D-37904F3B3C62}" type="presParOf" srcId="{2AC32F4A-E475-4A45-9F0F-DB845F9070D0}" destId="{99E26B77-BACB-4267-9614-1F8A05F25ADF}" srcOrd="0" destOrd="0" presId="urn:microsoft.com/office/officeart/2005/8/layout/hList1"/>
    <dgm:cxn modelId="{EFC375C0-F851-44A1-9E9B-CAD8FC1B7D2C}" type="presParOf" srcId="{99E26B77-BACB-4267-9614-1F8A05F25ADF}" destId="{B58B4FF6-7B69-4F59-BF16-990AFD25E383}" srcOrd="0" destOrd="0" presId="urn:microsoft.com/office/officeart/2005/8/layout/hList1"/>
    <dgm:cxn modelId="{7B32DB97-AA6B-49DD-8CDD-B8C81008C68A}" type="presParOf" srcId="{99E26B77-BACB-4267-9614-1F8A05F25ADF}" destId="{80F03601-189A-4225-A327-D3AE7FD0BC6C}" srcOrd="1" destOrd="0" presId="urn:microsoft.com/office/officeart/2005/8/layout/hList1"/>
    <dgm:cxn modelId="{E733C169-D795-4A70-AF36-07B32AA70E1B}" type="presParOf" srcId="{2AC32F4A-E475-4A45-9F0F-DB845F9070D0}" destId="{8D8B80E9-11A2-428C-81DB-DE5F29089418}" srcOrd="1" destOrd="0" presId="urn:microsoft.com/office/officeart/2005/8/layout/hList1"/>
    <dgm:cxn modelId="{F3105F7D-1349-4DAB-A5C1-F00860E6A597}" type="presParOf" srcId="{2AC32F4A-E475-4A45-9F0F-DB845F9070D0}" destId="{75BC9DF4-ABF5-4AB0-BE7A-BA2D1F7D75F7}" srcOrd="2" destOrd="0" presId="urn:microsoft.com/office/officeart/2005/8/layout/hList1"/>
    <dgm:cxn modelId="{5DCEF065-8F31-4D42-AB6F-5F67CF1753F4}" type="presParOf" srcId="{75BC9DF4-ABF5-4AB0-BE7A-BA2D1F7D75F7}" destId="{3F0761F9-F0AC-4C78-BCAA-996A81B67AEE}" srcOrd="0" destOrd="0" presId="urn:microsoft.com/office/officeart/2005/8/layout/hList1"/>
    <dgm:cxn modelId="{72A827C6-1505-4C03-962D-46DA99725005}" type="presParOf" srcId="{75BC9DF4-ABF5-4AB0-BE7A-BA2D1F7D75F7}" destId="{8939C853-94F8-470C-87FF-AB410067A529}" srcOrd="1" destOrd="0" presId="urn:microsoft.com/office/officeart/2005/8/layout/hList1"/>
    <dgm:cxn modelId="{9E51DCDD-91D3-431B-86DF-60FB7F836110}" type="presParOf" srcId="{2AC32F4A-E475-4A45-9F0F-DB845F9070D0}" destId="{CEDCD159-50BC-49F4-A2E8-D1DD8ECDB4D7}" srcOrd="3" destOrd="0" presId="urn:microsoft.com/office/officeart/2005/8/layout/hList1"/>
    <dgm:cxn modelId="{481C3D13-4566-49B5-8713-28F3A8E811AC}" type="presParOf" srcId="{2AC32F4A-E475-4A45-9F0F-DB845F9070D0}" destId="{E0E918DC-DC49-4CA5-9097-0B76445AD0F1}" srcOrd="4" destOrd="0" presId="urn:microsoft.com/office/officeart/2005/8/layout/hList1"/>
    <dgm:cxn modelId="{10BDE350-D527-4B4D-9F45-37C5392D0F4A}" type="presParOf" srcId="{E0E918DC-DC49-4CA5-9097-0B76445AD0F1}" destId="{E3ADE9D0-9AAA-4D42-8388-903BD48209F7}" srcOrd="0" destOrd="0" presId="urn:microsoft.com/office/officeart/2005/8/layout/hList1"/>
    <dgm:cxn modelId="{3EA7EEAB-DA54-4AB3-A687-9CB1FAF6D385}" type="presParOf" srcId="{E0E918DC-DC49-4CA5-9097-0B76445AD0F1}" destId="{BDFFE88B-B2EA-4929-8B00-4361BC99608A}" srcOrd="1" destOrd="0" presId="urn:microsoft.com/office/officeart/2005/8/layout/hList1"/>
    <dgm:cxn modelId="{77803D01-6B13-4E1D-B8C7-367AEA50A0E7}" type="presParOf" srcId="{2AC32F4A-E475-4A45-9F0F-DB845F9070D0}" destId="{2C64EC31-5609-4EC5-B5F5-800A211EF930}" srcOrd="5" destOrd="0" presId="urn:microsoft.com/office/officeart/2005/8/layout/hList1"/>
    <dgm:cxn modelId="{884A983F-0222-4C73-B1CF-EF811B58F733}" type="presParOf" srcId="{2AC32F4A-E475-4A45-9F0F-DB845F9070D0}" destId="{7AA8F90A-D671-4CE9-846E-61F9B5CA8A8B}" srcOrd="6" destOrd="0" presId="urn:microsoft.com/office/officeart/2005/8/layout/hList1"/>
    <dgm:cxn modelId="{726B1B21-BD7A-4CE3-AB55-4774B05EFAB8}" type="presParOf" srcId="{7AA8F90A-D671-4CE9-846E-61F9B5CA8A8B}" destId="{4CED8224-EDC3-41C4-87C8-5A86388147EC}" srcOrd="0" destOrd="0" presId="urn:microsoft.com/office/officeart/2005/8/layout/hList1"/>
    <dgm:cxn modelId="{19BFE8B3-3E6A-4CBC-8CB9-0B68CAA7F01E}" type="presParOf" srcId="{7AA8F90A-D671-4CE9-846E-61F9B5CA8A8B}" destId="{DF2A35D1-4424-4193-9EF2-27FBB87B81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AF52B0-32FE-4835-BFB5-704CFB835F24}">
      <dgm:prSet/>
      <dgm:spPr/>
      <dgm:t>
        <a:bodyPr/>
        <a:lstStyle/>
        <a:p>
          <a:r>
            <a:rPr lang="en-US" b="0" i="0" smtClean="0"/>
            <a:t>17. Proxy</a:t>
          </a:r>
          <a:endParaRPr lang="en-US" b="0" i="0"/>
        </a:p>
      </dgm:t>
    </dgm:pt>
    <dgm:pt modelId="{F0E47D31-8FAC-42AC-B7A0-2859234234F9}" type="parTrans" cxnId="{0549CCA4-9F00-4B6F-B247-D34295D0ACA4}">
      <dgm:prSet/>
      <dgm:spPr/>
      <dgm:t>
        <a:bodyPr/>
        <a:lstStyle/>
        <a:p>
          <a:endParaRPr lang="en-US"/>
        </a:p>
      </dgm:t>
    </dgm:pt>
    <dgm:pt modelId="{94339F85-41A7-47D4-8F47-B3C0CA39FF9A}" type="sibTrans" cxnId="{0549CCA4-9F00-4B6F-B247-D34295D0ACA4}">
      <dgm:prSet/>
      <dgm:spPr/>
      <dgm:t>
        <a:bodyPr/>
        <a:lstStyle/>
        <a:p>
          <a:endParaRPr lang="en-US"/>
        </a:p>
      </dgm:t>
    </dgm:pt>
    <dgm:pt modelId="{410649D1-4CC3-4892-80AA-E035A355B36B}">
      <dgm:prSet/>
      <dgm:spPr/>
      <dgm:t>
        <a:bodyPr/>
        <a:lstStyle/>
        <a:p>
          <a:r>
            <a:rPr lang="en-US" b="0" i="0" dirty="0" smtClean="0"/>
            <a:t>Provide a surrogate or placeholder for another object to control access to it.</a:t>
          </a:r>
          <a:endParaRPr lang="en-US" b="0" i="0" dirty="0"/>
        </a:p>
      </dgm:t>
    </dgm:pt>
    <dgm:pt modelId="{AEFED1DC-F52C-4242-9817-85768057B9D3}" type="parTrans" cxnId="{DBE69CA7-5178-4386-B638-6DE6423E3102}">
      <dgm:prSet/>
      <dgm:spPr/>
      <dgm:t>
        <a:bodyPr/>
        <a:lstStyle/>
        <a:p>
          <a:endParaRPr lang="en-US"/>
        </a:p>
      </dgm:t>
    </dgm:pt>
    <dgm:pt modelId="{EDE9A982-203C-4086-A348-623C6C79DC44}" type="sibTrans" cxnId="{DBE69CA7-5178-4386-B638-6DE6423E3102}">
      <dgm:prSet/>
      <dgm:spPr/>
      <dgm:t>
        <a:bodyPr/>
        <a:lstStyle/>
        <a:p>
          <a:endParaRPr lang="en-US"/>
        </a:p>
      </dgm:t>
    </dgm:pt>
    <dgm:pt modelId="{160D2986-CA49-4FDA-ADE5-F0FE4ADEA0E0}">
      <dgm:prSet/>
      <dgm:spPr/>
      <dgm:t>
        <a:bodyPr/>
        <a:lstStyle/>
        <a:p>
          <a:r>
            <a:rPr lang="en-US" b="0" i="0" smtClean="0"/>
            <a:t>18. Abstract Factory</a:t>
          </a:r>
          <a:endParaRPr lang="en-US" b="0" i="0"/>
        </a:p>
      </dgm:t>
    </dgm:pt>
    <dgm:pt modelId="{5F173D51-CA81-4716-BDF9-8665D6D85EF4}" type="parTrans" cxnId="{E61DDEBB-77D0-4718-AB70-E10D505E7A70}">
      <dgm:prSet/>
      <dgm:spPr/>
      <dgm:t>
        <a:bodyPr/>
        <a:lstStyle/>
        <a:p>
          <a:endParaRPr lang="en-US"/>
        </a:p>
      </dgm:t>
    </dgm:pt>
    <dgm:pt modelId="{D2E046BA-4106-4351-B54F-45068A7F1382}" type="sibTrans" cxnId="{E61DDEBB-77D0-4718-AB70-E10D505E7A70}">
      <dgm:prSet/>
      <dgm:spPr/>
      <dgm:t>
        <a:bodyPr/>
        <a:lstStyle/>
        <a:p>
          <a:endParaRPr lang="en-US"/>
        </a:p>
      </dgm:t>
    </dgm:pt>
    <dgm:pt modelId="{310B5F2C-5047-488B-9E96-2C4B9B1A2F93}">
      <dgm:prSet/>
      <dgm:spPr/>
      <dgm:t>
        <a:bodyPr/>
        <a:lstStyle/>
        <a:p>
          <a:r>
            <a:rPr lang="en-US" b="0" i="0" dirty="0" smtClean="0"/>
            <a:t>Provide an interface for creating families of related or dependent objects without specifying their concrete classes.</a:t>
          </a:r>
          <a:endParaRPr lang="en-US" b="0" i="0" dirty="0"/>
        </a:p>
      </dgm:t>
    </dgm:pt>
    <dgm:pt modelId="{7C4F54DE-3C23-4A4A-921A-0D90B1F25318}" type="parTrans" cxnId="{E7F96D4E-3EAB-4160-BF33-13484BD344B4}">
      <dgm:prSet/>
      <dgm:spPr/>
      <dgm:t>
        <a:bodyPr/>
        <a:lstStyle/>
        <a:p>
          <a:endParaRPr lang="en-US"/>
        </a:p>
      </dgm:t>
    </dgm:pt>
    <dgm:pt modelId="{B81621B6-0E89-4161-B4BE-627F89AAD1A2}" type="sibTrans" cxnId="{E7F96D4E-3EAB-4160-BF33-13484BD344B4}">
      <dgm:prSet/>
      <dgm:spPr/>
      <dgm:t>
        <a:bodyPr/>
        <a:lstStyle/>
        <a:p>
          <a:endParaRPr lang="en-US"/>
        </a:p>
      </dgm:t>
    </dgm:pt>
    <dgm:pt modelId="{3102EF1F-BBA5-44E2-9782-6685069D1793}">
      <dgm:prSet/>
      <dgm:spPr/>
      <dgm:t>
        <a:bodyPr/>
        <a:lstStyle/>
        <a:p>
          <a:r>
            <a:rPr lang="en-US" b="0" i="0" smtClean="0"/>
            <a:t>19. Bridge</a:t>
          </a:r>
          <a:endParaRPr lang="en-US" b="0" i="0"/>
        </a:p>
      </dgm:t>
    </dgm:pt>
    <dgm:pt modelId="{C6B215E0-9C42-42DD-BA9C-2097D0823165}" type="parTrans" cxnId="{D296B492-97F6-489F-8121-D1997314E99F}">
      <dgm:prSet/>
      <dgm:spPr/>
      <dgm:t>
        <a:bodyPr/>
        <a:lstStyle/>
        <a:p>
          <a:endParaRPr lang="en-US"/>
        </a:p>
      </dgm:t>
    </dgm:pt>
    <dgm:pt modelId="{03093F1C-92B6-4DF9-AEF2-BA469EBABE83}" type="sibTrans" cxnId="{D296B492-97F6-489F-8121-D1997314E99F}">
      <dgm:prSet/>
      <dgm:spPr/>
      <dgm:t>
        <a:bodyPr/>
        <a:lstStyle/>
        <a:p>
          <a:endParaRPr lang="en-US"/>
        </a:p>
      </dgm:t>
    </dgm:pt>
    <dgm:pt modelId="{0D37C196-370C-4E8A-937F-E064121BA94E}">
      <dgm:prSet/>
      <dgm:spPr/>
      <dgm:t>
        <a:bodyPr/>
        <a:lstStyle/>
        <a:p>
          <a:r>
            <a:rPr lang="en-US" b="0" i="0" dirty="0" smtClean="0"/>
            <a:t>Decouple an abstraction from its implementation so that the two can vary independently.</a:t>
          </a:r>
          <a:endParaRPr lang="en-US" b="0" i="0" dirty="0"/>
        </a:p>
      </dgm:t>
    </dgm:pt>
    <dgm:pt modelId="{75729E74-8F20-4682-9B46-5B7BA60A2816}" type="parTrans" cxnId="{0992A083-CBF0-4770-BD2A-FCB9AE72AFFF}">
      <dgm:prSet/>
      <dgm:spPr/>
      <dgm:t>
        <a:bodyPr/>
        <a:lstStyle/>
        <a:p>
          <a:endParaRPr lang="en-US"/>
        </a:p>
      </dgm:t>
    </dgm:pt>
    <dgm:pt modelId="{56CCCA81-B28C-4C3D-A2B7-D39FAD4C1369}" type="sibTrans" cxnId="{0992A083-CBF0-4770-BD2A-FCB9AE72AFFF}">
      <dgm:prSet/>
      <dgm:spPr/>
      <dgm:t>
        <a:bodyPr/>
        <a:lstStyle/>
        <a:p>
          <a:endParaRPr lang="en-US"/>
        </a:p>
      </dgm:t>
    </dgm:pt>
    <dgm:pt modelId="{B8987FBE-A8D1-4BAF-A40A-A0E4BA5E313B}">
      <dgm:prSet/>
      <dgm:spPr/>
      <dgm:t>
        <a:bodyPr/>
        <a:lstStyle/>
        <a:p>
          <a:r>
            <a:rPr lang="en-US" b="0" i="0" smtClean="0"/>
            <a:t>20. Interpreter</a:t>
          </a:r>
          <a:endParaRPr lang="en-US" b="0" i="0"/>
        </a:p>
      </dgm:t>
    </dgm:pt>
    <dgm:pt modelId="{36500E4E-877A-4790-B39B-2BBFED00BFAA}" type="parTrans" cxnId="{ABAA2D2D-BBCA-42E2-8C5B-98A0DC3BD2C7}">
      <dgm:prSet/>
      <dgm:spPr/>
      <dgm:t>
        <a:bodyPr/>
        <a:lstStyle/>
        <a:p>
          <a:endParaRPr lang="en-US"/>
        </a:p>
      </dgm:t>
    </dgm:pt>
    <dgm:pt modelId="{F83532FE-93A0-436F-BFE5-45466DFD85DF}" type="sibTrans" cxnId="{ABAA2D2D-BBCA-42E2-8C5B-98A0DC3BD2C7}">
      <dgm:prSet/>
      <dgm:spPr/>
      <dgm:t>
        <a:bodyPr/>
        <a:lstStyle/>
        <a:p>
          <a:endParaRPr lang="en-US"/>
        </a:p>
      </dgm:t>
    </dgm:pt>
    <dgm:pt modelId="{E25F5E7D-D71D-4C80-BA6D-F3DC713FA676}">
      <dgm:prSet/>
      <dgm:spPr/>
      <dgm:t>
        <a:bodyPr/>
        <a:lstStyle/>
        <a:p>
          <a:r>
            <a:rPr lang="en-US" b="0" i="0" dirty="0" smtClean="0"/>
            <a:t>Given a language, define a representation for its grammar along with an interpreter that uses the representation to interpret sentences in the language.</a:t>
          </a:r>
          <a:endParaRPr lang="en-US" b="0" i="0" dirty="0"/>
        </a:p>
      </dgm:t>
    </dgm:pt>
    <dgm:pt modelId="{3B3C39A6-526D-490D-8271-D3FF1973EE14}" type="parTrans" cxnId="{99252BF5-8DD2-47BF-A0A4-B355BCC9CB38}">
      <dgm:prSet/>
      <dgm:spPr/>
      <dgm:t>
        <a:bodyPr/>
        <a:lstStyle/>
        <a:p>
          <a:endParaRPr lang="en-US"/>
        </a:p>
      </dgm:t>
    </dgm:pt>
    <dgm:pt modelId="{4DDAC084-32E3-4C40-A349-BCFC1062C53C}" type="sibTrans" cxnId="{99252BF5-8DD2-47BF-A0A4-B355BCC9CB38}">
      <dgm:prSet/>
      <dgm:spPr/>
      <dgm:t>
        <a:bodyPr/>
        <a:lstStyle/>
        <a:p>
          <a:endParaRPr lang="en-US"/>
        </a:p>
      </dgm:t>
    </dgm:pt>
    <dgm:pt modelId="{2AC32F4A-E475-4A45-9F0F-DB845F9070D0}" type="pres">
      <dgm:prSet presAssocID="{2066FEE4-4A61-4B31-BE81-1745A1DEB5A2}" presName="Name0" presStyleCnt="0">
        <dgm:presLayoutVars>
          <dgm:dir/>
          <dgm:animLvl val="lvl"/>
          <dgm:resizeHandles val="exact"/>
        </dgm:presLayoutVars>
      </dgm:prSet>
      <dgm:spPr/>
    </dgm:pt>
    <dgm:pt modelId="{651FD9AD-DF9A-46A0-AAD9-56DA45028C0A}" type="pres">
      <dgm:prSet presAssocID="{6CAF52B0-32FE-4835-BFB5-704CFB835F24}" presName="composite" presStyleCnt="0"/>
      <dgm:spPr/>
    </dgm:pt>
    <dgm:pt modelId="{14D16EFB-F77D-4563-BD3C-C5C4FD5A988F}" type="pres">
      <dgm:prSet presAssocID="{6CAF52B0-32FE-4835-BFB5-704CFB835F2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4E22FA0-0F78-443C-971D-F56A6C0BBCA7}" type="pres">
      <dgm:prSet presAssocID="{6CAF52B0-32FE-4835-BFB5-704CFB835F24}" presName="desTx" presStyleLbl="alignAccFollowNode1" presStyleIdx="0" presStyleCnt="4">
        <dgm:presLayoutVars>
          <dgm:bulletEnabled val="1"/>
        </dgm:presLayoutVars>
      </dgm:prSet>
      <dgm:spPr/>
    </dgm:pt>
    <dgm:pt modelId="{093BEAB2-605A-4DD8-A013-6F878E81A597}" type="pres">
      <dgm:prSet presAssocID="{94339F85-41A7-47D4-8F47-B3C0CA39FF9A}" presName="space" presStyleCnt="0"/>
      <dgm:spPr/>
    </dgm:pt>
    <dgm:pt modelId="{35C439CC-7AB0-4E50-A4B9-B7AF51AD0ACC}" type="pres">
      <dgm:prSet presAssocID="{160D2986-CA49-4FDA-ADE5-F0FE4ADEA0E0}" presName="composite" presStyleCnt="0"/>
      <dgm:spPr/>
    </dgm:pt>
    <dgm:pt modelId="{AB9B2650-93BE-42DF-9119-406082B506B9}" type="pres">
      <dgm:prSet presAssocID="{160D2986-CA49-4FDA-ADE5-F0FE4ADEA0E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6544008-53E3-4075-9E83-78E6EC05E6F3}" type="pres">
      <dgm:prSet presAssocID="{160D2986-CA49-4FDA-ADE5-F0FE4ADEA0E0}" presName="desTx" presStyleLbl="alignAccFollowNode1" presStyleIdx="1" presStyleCnt="4">
        <dgm:presLayoutVars>
          <dgm:bulletEnabled val="1"/>
        </dgm:presLayoutVars>
      </dgm:prSet>
      <dgm:spPr/>
    </dgm:pt>
    <dgm:pt modelId="{4FB4E6DB-A0BD-4AE2-ADBD-DCBB43CBEC7F}" type="pres">
      <dgm:prSet presAssocID="{D2E046BA-4106-4351-B54F-45068A7F1382}" presName="space" presStyleCnt="0"/>
      <dgm:spPr/>
    </dgm:pt>
    <dgm:pt modelId="{C2F2D950-1401-49DF-8157-B79E3B16E54E}" type="pres">
      <dgm:prSet presAssocID="{3102EF1F-BBA5-44E2-9782-6685069D1793}" presName="composite" presStyleCnt="0"/>
      <dgm:spPr/>
    </dgm:pt>
    <dgm:pt modelId="{C7EE2CA4-0CE2-4DE1-B9AB-11FA59E22071}" type="pres">
      <dgm:prSet presAssocID="{3102EF1F-BBA5-44E2-9782-6685069D179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F8A396E-1A54-4741-BDE6-6159546F20CA}" type="pres">
      <dgm:prSet presAssocID="{3102EF1F-BBA5-44E2-9782-6685069D1793}" presName="desTx" presStyleLbl="alignAccFollowNode1" presStyleIdx="2" presStyleCnt="4">
        <dgm:presLayoutVars>
          <dgm:bulletEnabled val="1"/>
        </dgm:presLayoutVars>
      </dgm:prSet>
      <dgm:spPr/>
    </dgm:pt>
    <dgm:pt modelId="{90215807-7B6A-422B-AAA4-A435D4713129}" type="pres">
      <dgm:prSet presAssocID="{03093F1C-92B6-4DF9-AEF2-BA469EBABE83}" presName="space" presStyleCnt="0"/>
      <dgm:spPr/>
    </dgm:pt>
    <dgm:pt modelId="{C8E0F71A-E16C-4105-9527-DDADB3D80DAB}" type="pres">
      <dgm:prSet presAssocID="{B8987FBE-A8D1-4BAF-A40A-A0E4BA5E313B}" presName="composite" presStyleCnt="0"/>
      <dgm:spPr/>
    </dgm:pt>
    <dgm:pt modelId="{298E963E-4593-4FE7-B34D-2243E83715F4}" type="pres">
      <dgm:prSet presAssocID="{B8987FBE-A8D1-4BAF-A40A-A0E4BA5E313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331441A-6C05-4FAC-89C0-5888CB197AF8}" type="pres">
      <dgm:prSet presAssocID="{B8987FBE-A8D1-4BAF-A40A-A0E4BA5E313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549CCA4-9F00-4B6F-B247-D34295D0ACA4}" srcId="{2066FEE4-4A61-4B31-BE81-1745A1DEB5A2}" destId="{6CAF52B0-32FE-4835-BFB5-704CFB835F24}" srcOrd="0" destOrd="0" parTransId="{F0E47D31-8FAC-42AC-B7A0-2859234234F9}" sibTransId="{94339F85-41A7-47D4-8F47-B3C0CA39FF9A}"/>
    <dgm:cxn modelId="{DBE69CA7-5178-4386-B638-6DE6423E3102}" srcId="{6CAF52B0-32FE-4835-BFB5-704CFB835F24}" destId="{410649D1-4CC3-4892-80AA-E035A355B36B}" srcOrd="0" destOrd="0" parTransId="{AEFED1DC-F52C-4242-9817-85768057B9D3}" sibTransId="{EDE9A982-203C-4086-A348-623C6C79DC44}"/>
    <dgm:cxn modelId="{ABAA2D2D-BBCA-42E2-8C5B-98A0DC3BD2C7}" srcId="{2066FEE4-4A61-4B31-BE81-1745A1DEB5A2}" destId="{B8987FBE-A8D1-4BAF-A40A-A0E4BA5E313B}" srcOrd="3" destOrd="0" parTransId="{36500E4E-877A-4790-B39B-2BBFED00BFAA}" sibTransId="{F83532FE-93A0-436F-BFE5-45466DFD85DF}"/>
    <dgm:cxn modelId="{A6704A4C-F15A-4465-8DBF-BEDF1ED108B1}" type="presOf" srcId="{0D37C196-370C-4E8A-937F-E064121BA94E}" destId="{9F8A396E-1A54-4741-BDE6-6159546F20CA}" srcOrd="0" destOrd="0" presId="urn:microsoft.com/office/officeart/2005/8/layout/hList1"/>
    <dgm:cxn modelId="{E7F96D4E-3EAB-4160-BF33-13484BD344B4}" srcId="{160D2986-CA49-4FDA-ADE5-F0FE4ADEA0E0}" destId="{310B5F2C-5047-488B-9E96-2C4B9B1A2F93}" srcOrd="0" destOrd="0" parTransId="{7C4F54DE-3C23-4A4A-921A-0D90B1F25318}" sibTransId="{B81621B6-0E89-4161-B4BE-627F89AAD1A2}"/>
    <dgm:cxn modelId="{E61DDEBB-77D0-4718-AB70-E10D505E7A70}" srcId="{2066FEE4-4A61-4B31-BE81-1745A1DEB5A2}" destId="{160D2986-CA49-4FDA-ADE5-F0FE4ADEA0E0}" srcOrd="1" destOrd="0" parTransId="{5F173D51-CA81-4716-BDF9-8665D6D85EF4}" sibTransId="{D2E046BA-4106-4351-B54F-45068A7F1382}"/>
    <dgm:cxn modelId="{A697B04A-24EA-41DC-9619-6AFE0D385FE8}" type="presOf" srcId="{6CAF52B0-32FE-4835-BFB5-704CFB835F24}" destId="{14D16EFB-F77D-4563-BD3C-C5C4FD5A988F}" srcOrd="0" destOrd="0" presId="urn:microsoft.com/office/officeart/2005/8/layout/hList1"/>
    <dgm:cxn modelId="{4035F54F-A25E-44C8-AE6F-1BD45F7FDF06}" type="presOf" srcId="{410649D1-4CC3-4892-80AA-E035A355B36B}" destId="{54E22FA0-0F78-443C-971D-F56A6C0BBCA7}" srcOrd="0" destOrd="0" presId="urn:microsoft.com/office/officeart/2005/8/layout/hList1"/>
    <dgm:cxn modelId="{99252BF5-8DD2-47BF-A0A4-B355BCC9CB38}" srcId="{B8987FBE-A8D1-4BAF-A40A-A0E4BA5E313B}" destId="{E25F5E7D-D71D-4C80-BA6D-F3DC713FA676}" srcOrd="0" destOrd="0" parTransId="{3B3C39A6-526D-490D-8271-D3FF1973EE14}" sibTransId="{4DDAC084-32E3-4C40-A349-BCFC1062C53C}"/>
    <dgm:cxn modelId="{4191495F-9AE9-4693-B315-F146E1ECAA70}" type="presOf" srcId="{160D2986-CA49-4FDA-ADE5-F0FE4ADEA0E0}" destId="{AB9B2650-93BE-42DF-9119-406082B506B9}" srcOrd="0" destOrd="0" presId="urn:microsoft.com/office/officeart/2005/8/layout/hList1"/>
    <dgm:cxn modelId="{0992A083-CBF0-4770-BD2A-FCB9AE72AFFF}" srcId="{3102EF1F-BBA5-44E2-9782-6685069D1793}" destId="{0D37C196-370C-4E8A-937F-E064121BA94E}" srcOrd="0" destOrd="0" parTransId="{75729E74-8F20-4682-9B46-5B7BA60A2816}" sibTransId="{56CCCA81-B28C-4C3D-A2B7-D39FAD4C1369}"/>
    <dgm:cxn modelId="{6337B6E3-3E6A-4F34-A163-08933AFE5131}" type="presOf" srcId="{E25F5E7D-D71D-4C80-BA6D-F3DC713FA676}" destId="{7331441A-6C05-4FAC-89C0-5888CB197AF8}" srcOrd="0" destOrd="0" presId="urn:microsoft.com/office/officeart/2005/8/layout/hList1"/>
    <dgm:cxn modelId="{F3F2A4A1-D2FC-44DB-BE59-F45D831A5F9E}" type="presOf" srcId="{2066FEE4-4A61-4B31-BE81-1745A1DEB5A2}" destId="{2AC32F4A-E475-4A45-9F0F-DB845F9070D0}" srcOrd="0" destOrd="0" presId="urn:microsoft.com/office/officeart/2005/8/layout/hList1"/>
    <dgm:cxn modelId="{D296B492-97F6-489F-8121-D1997314E99F}" srcId="{2066FEE4-4A61-4B31-BE81-1745A1DEB5A2}" destId="{3102EF1F-BBA5-44E2-9782-6685069D1793}" srcOrd="2" destOrd="0" parTransId="{C6B215E0-9C42-42DD-BA9C-2097D0823165}" sibTransId="{03093F1C-92B6-4DF9-AEF2-BA469EBABE83}"/>
    <dgm:cxn modelId="{B589FAD4-8DA5-4827-9074-9A56E9FAD574}" type="presOf" srcId="{3102EF1F-BBA5-44E2-9782-6685069D1793}" destId="{C7EE2CA4-0CE2-4DE1-B9AB-11FA59E22071}" srcOrd="0" destOrd="0" presId="urn:microsoft.com/office/officeart/2005/8/layout/hList1"/>
    <dgm:cxn modelId="{BE38F690-B8CB-4D97-AFB3-D18B83D6D3EB}" type="presOf" srcId="{B8987FBE-A8D1-4BAF-A40A-A0E4BA5E313B}" destId="{298E963E-4593-4FE7-B34D-2243E83715F4}" srcOrd="0" destOrd="0" presId="urn:microsoft.com/office/officeart/2005/8/layout/hList1"/>
    <dgm:cxn modelId="{D4A432B2-52E7-4C6A-A4BB-41CCC1445B92}" type="presOf" srcId="{310B5F2C-5047-488B-9E96-2C4B9B1A2F93}" destId="{76544008-53E3-4075-9E83-78E6EC05E6F3}" srcOrd="0" destOrd="0" presId="urn:microsoft.com/office/officeart/2005/8/layout/hList1"/>
    <dgm:cxn modelId="{50571989-C304-4C5D-98D7-6B70BAC7B35B}" type="presParOf" srcId="{2AC32F4A-E475-4A45-9F0F-DB845F9070D0}" destId="{651FD9AD-DF9A-46A0-AAD9-56DA45028C0A}" srcOrd="0" destOrd="0" presId="urn:microsoft.com/office/officeart/2005/8/layout/hList1"/>
    <dgm:cxn modelId="{78BB906B-66EC-48DF-8D2B-ECB609E00DC7}" type="presParOf" srcId="{651FD9AD-DF9A-46A0-AAD9-56DA45028C0A}" destId="{14D16EFB-F77D-4563-BD3C-C5C4FD5A988F}" srcOrd="0" destOrd="0" presId="urn:microsoft.com/office/officeart/2005/8/layout/hList1"/>
    <dgm:cxn modelId="{D7193EEC-74C2-4F25-9595-58A3391C0C51}" type="presParOf" srcId="{651FD9AD-DF9A-46A0-AAD9-56DA45028C0A}" destId="{54E22FA0-0F78-443C-971D-F56A6C0BBCA7}" srcOrd="1" destOrd="0" presId="urn:microsoft.com/office/officeart/2005/8/layout/hList1"/>
    <dgm:cxn modelId="{4B3C9EFC-915C-4773-84C8-30EC5C6BCA6D}" type="presParOf" srcId="{2AC32F4A-E475-4A45-9F0F-DB845F9070D0}" destId="{093BEAB2-605A-4DD8-A013-6F878E81A597}" srcOrd="1" destOrd="0" presId="urn:microsoft.com/office/officeart/2005/8/layout/hList1"/>
    <dgm:cxn modelId="{C37EF8A9-C2DA-4D2D-AF80-05043A86E26F}" type="presParOf" srcId="{2AC32F4A-E475-4A45-9F0F-DB845F9070D0}" destId="{35C439CC-7AB0-4E50-A4B9-B7AF51AD0ACC}" srcOrd="2" destOrd="0" presId="urn:microsoft.com/office/officeart/2005/8/layout/hList1"/>
    <dgm:cxn modelId="{7E4372AD-819A-448F-AFDE-2D512E569AFB}" type="presParOf" srcId="{35C439CC-7AB0-4E50-A4B9-B7AF51AD0ACC}" destId="{AB9B2650-93BE-42DF-9119-406082B506B9}" srcOrd="0" destOrd="0" presId="urn:microsoft.com/office/officeart/2005/8/layout/hList1"/>
    <dgm:cxn modelId="{5D04EA08-D5E8-4F4C-8014-1E26ECD9E791}" type="presParOf" srcId="{35C439CC-7AB0-4E50-A4B9-B7AF51AD0ACC}" destId="{76544008-53E3-4075-9E83-78E6EC05E6F3}" srcOrd="1" destOrd="0" presId="urn:microsoft.com/office/officeart/2005/8/layout/hList1"/>
    <dgm:cxn modelId="{0DD98842-9EA3-4E6C-9237-2AF4A7A4B0E2}" type="presParOf" srcId="{2AC32F4A-E475-4A45-9F0F-DB845F9070D0}" destId="{4FB4E6DB-A0BD-4AE2-ADBD-DCBB43CBEC7F}" srcOrd="3" destOrd="0" presId="urn:microsoft.com/office/officeart/2005/8/layout/hList1"/>
    <dgm:cxn modelId="{0E9E601C-D5CC-4684-8FD0-DFD359024CCB}" type="presParOf" srcId="{2AC32F4A-E475-4A45-9F0F-DB845F9070D0}" destId="{C2F2D950-1401-49DF-8157-B79E3B16E54E}" srcOrd="4" destOrd="0" presId="urn:microsoft.com/office/officeart/2005/8/layout/hList1"/>
    <dgm:cxn modelId="{BE212E47-1423-4284-994E-DF96660D0232}" type="presParOf" srcId="{C2F2D950-1401-49DF-8157-B79E3B16E54E}" destId="{C7EE2CA4-0CE2-4DE1-B9AB-11FA59E22071}" srcOrd="0" destOrd="0" presId="urn:microsoft.com/office/officeart/2005/8/layout/hList1"/>
    <dgm:cxn modelId="{5373F116-CE56-48FC-8D3A-3EF4A51C30BF}" type="presParOf" srcId="{C2F2D950-1401-49DF-8157-B79E3B16E54E}" destId="{9F8A396E-1A54-4741-BDE6-6159546F20CA}" srcOrd="1" destOrd="0" presId="urn:microsoft.com/office/officeart/2005/8/layout/hList1"/>
    <dgm:cxn modelId="{1CE31AF4-CC9D-4DD3-85CE-AE5759E23297}" type="presParOf" srcId="{2AC32F4A-E475-4A45-9F0F-DB845F9070D0}" destId="{90215807-7B6A-422B-AAA4-A435D4713129}" srcOrd="5" destOrd="0" presId="urn:microsoft.com/office/officeart/2005/8/layout/hList1"/>
    <dgm:cxn modelId="{F89198F2-64C2-4225-8560-BE48721ED744}" type="presParOf" srcId="{2AC32F4A-E475-4A45-9F0F-DB845F9070D0}" destId="{C8E0F71A-E16C-4105-9527-DDADB3D80DAB}" srcOrd="6" destOrd="0" presId="urn:microsoft.com/office/officeart/2005/8/layout/hList1"/>
    <dgm:cxn modelId="{A21BE42F-D666-4B60-9C45-1CE2F55E6C44}" type="presParOf" srcId="{C8E0F71A-E16C-4105-9527-DDADB3D80DAB}" destId="{298E963E-4593-4FE7-B34D-2243E83715F4}" srcOrd="0" destOrd="0" presId="urn:microsoft.com/office/officeart/2005/8/layout/hList1"/>
    <dgm:cxn modelId="{FD4E85C8-D2A2-4B27-99FF-4C218DCBD613}" type="presParOf" srcId="{C8E0F71A-E16C-4105-9527-DDADB3D80DAB}" destId="{7331441A-6C05-4FAC-89C0-5888CB197A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269E8D-54F4-4C1E-A98C-948AD4496775}">
      <dgm:prSet/>
      <dgm:spPr/>
      <dgm:t>
        <a:bodyPr/>
        <a:lstStyle/>
        <a:p>
          <a:r>
            <a:rPr lang="en-US" b="0" i="0" smtClean="0"/>
            <a:t>21. Memento</a:t>
          </a:r>
          <a:endParaRPr lang="en-US" b="0" i="0"/>
        </a:p>
      </dgm:t>
    </dgm:pt>
    <dgm:pt modelId="{BD991E43-DE9B-4242-BCC8-E41148D5BFE5}" type="parTrans" cxnId="{563075B1-58D6-4C8A-985D-A21A9FA86B16}">
      <dgm:prSet/>
      <dgm:spPr/>
      <dgm:t>
        <a:bodyPr/>
        <a:lstStyle/>
        <a:p>
          <a:endParaRPr lang="en-US"/>
        </a:p>
      </dgm:t>
    </dgm:pt>
    <dgm:pt modelId="{DB1F28EF-8E79-486B-BF74-86F80920C006}" type="sibTrans" cxnId="{563075B1-58D6-4C8A-985D-A21A9FA86B16}">
      <dgm:prSet/>
      <dgm:spPr/>
      <dgm:t>
        <a:bodyPr/>
        <a:lstStyle/>
        <a:p>
          <a:endParaRPr lang="en-US"/>
        </a:p>
      </dgm:t>
    </dgm:pt>
    <dgm:pt modelId="{E07739D6-A5F9-4A16-8A29-DED5CE53BE39}">
      <dgm:prSet/>
      <dgm:spPr/>
      <dgm:t>
        <a:bodyPr/>
        <a:lstStyle/>
        <a:p>
          <a:r>
            <a:rPr lang="en-US" b="0" i="0" dirty="0" smtClean="0"/>
            <a:t>Without violating encapsulation, capture and externalize an object’s internal state so that the object can be restored to this state later.</a:t>
          </a:r>
          <a:endParaRPr lang="en-US" b="0" i="0" dirty="0"/>
        </a:p>
      </dgm:t>
    </dgm:pt>
    <dgm:pt modelId="{BA22C64F-29A5-40CB-8121-BC247E2F0F01}" type="parTrans" cxnId="{64E5DD4B-FF8B-4294-BC08-EF3C8CDB6973}">
      <dgm:prSet/>
      <dgm:spPr/>
      <dgm:t>
        <a:bodyPr/>
        <a:lstStyle/>
        <a:p>
          <a:endParaRPr lang="en-US"/>
        </a:p>
      </dgm:t>
    </dgm:pt>
    <dgm:pt modelId="{505310F0-830D-4FC6-A0F7-ACA2996CE84D}" type="sibTrans" cxnId="{64E5DD4B-FF8B-4294-BC08-EF3C8CDB6973}">
      <dgm:prSet/>
      <dgm:spPr/>
      <dgm:t>
        <a:bodyPr/>
        <a:lstStyle/>
        <a:p>
          <a:endParaRPr lang="en-US"/>
        </a:p>
      </dgm:t>
    </dgm:pt>
    <dgm:pt modelId="{C3C048AE-2A1B-49E3-8FFB-AC7484BBC71C}">
      <dgm:prSet/>
      <dgm:spPr/>
      <dgm:t>
        <a:bodyPr/>
        <a:lstStyle/>
        <a:p>
          <a:r>
            <a:rPr lang="en-US" b="0" i="0" smtClean="0"/>
            <a:t>22. Prototype</a:t>
          </a:r>
          <a:endParaRPr lang="en-US" b="0" i="0"/>
        </a:p>
      </dgm:t>
    </dgm:pt>
    <dgm:pt modelId="{5FB8A74D-BF89-4C9F-A826-2ACFD01AB2CA}" type="parTrans" cxnId="{8BB10C6C-992B-4801-9AC3-284B51B659E2}">
      <dgm:prSet/>
      <dgm:spPr/>
      <dgm:t>
        <a:bodyPr/>
        <a:lstStyle/>
        <a:p>
          <a:endParaRPr lang="en-US"/>
        </a:p>
      </dgm:t>
    </dgm:pt>
    <dgm:pt modelId="{F816AA8C-3D49-4146-890D-2AB4B4138D08}" type="sibTrans" cxnId="{8BB10C6C-992B-4801-9AC3-284B51B659E2}">
      <dgm:prSet/>
      <dgm:spPr/>
      <dgm:t>
        <a:bodyPr/>
        <a:lstStyle/>
        <a:p>
          <a:endParaRPr lang="en-US"/>
        </a:p>
      </dgm:t>
    </dgm:pt>
    <dgm:pt modelId="{292218EA-856A-43B4-A8EE-45F477FC3988}">
      <dgm:prSet/>
      <dgm:spPr/>
      <dgm:t>
        <a:bodyPr/>
        <a:lstStyle/>
        <a:p>
          <a:r>
            <a:rPr lang="en-US" b="0" i="0" dirty="0" smtClean="0"/>
            <a:t>Specify the kinds of objects to create using a prototypical instance, and create new objects by copying this prototype.</a:t>
          </a:r>
          <a:endParaRPr lang="en-US" b="0" i="0" dirty="0"/>
        </a:p>
      </dgm:t>
    </dgm:pt>
    <dgm:pt modelId="{F54B31E5-4020-4D9F-8D81-3B1C644F09F2}" type="parTrans" cxnId="{3064C1A4-0423-4DF8-8CEC-E9BCF0661D11}">
      <dgm:prSet/>
      <dgm:spPr/>
      <dgm:t>
        <a:bodyPr/>
        <a:lstStyle/>
        <a:p>
          <a:endParaRPr lang="en-US"/>
        </a:p>
      </dgm:t>
    </dgm:pt>
    <dgm:pt modelId="{B36017EE-111B-4F2D-B1D8-FC69550534DA}" type="sibTrans" cxnId="{3064C1A4-0423-4DF8-8CEC-E9BCF0661D11}">
      <dgm:prSet/>
      <dgm:spPr/>
      <dgm:t>
        <a:bodyPr/>
        <a:lstStyle/>
        <a:p>
          <a:endParaRPr lang="en-US"/>
        </a:p>
      </dgm:t>
    </dgm:pt>
    <dgm:pt modelId="{6A386B36-520A-48CA-BF06-956165DE3AAF}">
      <dgm:prSet/>
      <dgm:spPr/>
      <dgm:t>
        <a:bodyPr/>
        <a:lstStyle/>
        <a:p>
          <a:r>
            <a:rPr lang="en-US" b="0" i="0" smtClean="0"/>
            <a:t>23. Visitor</a:t>
          </a:r>
          <a:endParaRPr lang="en-US" b="0" i="0"/>
        </a:p>
      </dgm:t>
    </dgm:pt>
    <dgm:pt modelId="{05F2779F-4F03-4E33-9AAC-3C62A45357BF}" type="parTrans" cxnId="{FD9283F1-9DFD-42B1-96CE-4D9B37081B9D}">
      <dgm:prSet/>
      <dgm:spPr/>
      <dgm:t>
        <a:bodyPr/>
        <a:lstStyle/>
        <a:p>
          <a:endParaRPr lang="en-US"/>
        </a:p>
      </dgm:t>
    </dgm:pt>
    <dgm:pt modelId="{236ABCA1-0C4B-469B-A78D-48DF262BF16B}" type="sibTrans" cxnId="{FD9283F1-9DFD-42B1-96CE-4D9B37081B9D}">
      <dgm:prSet/>
      <dgm:spPr/>
      <dgm:t>
        <a:bodyPr/>
        <a:lstStyle/>
        <a:p>
          <a:endParaRPr lang="en-US"/>
        </a:p>
      </dgm:t>
    </dgm:pt>
    <dgm:pt modelId="{7DD7BCDE-B700-4CAA-8B81-38B0A850D298}">
      <dgm:prSet/>
      <dgm:spPr/>
      <dgm:t>
        <a:bodyPr/>
        <a:lstStyle/>
        <a:p>
          <a:r>
            <a:rPr lang="en-US" b="0" i="0" dirty="0" smtClean="0"/>
            <a:t>Represent an operation to be performed on the elements of an object structure. Visitor lets you define a new operation without changing the classes of the elements on which it operates.</a:t>
          </a:r>
          <a:endParaRPr lang="en-US" b="0" i="0" dirty="0"/>
        </a:p>
      </dgm:t>
    </dgm:pt>
    <dgm:pt modelId="{022C9395-F864-4DF4-8919-5EA4DF715B5E}" type="parTrans" cxnId="{950A5335-E06C-4220-9C94-A2A379050828}">
      <dgm:prSet/>
      <dgm:spPr/>
      <dgm:t>
        <a:bodyPr/>
        <a:lstStyle/>
        <a:p>
          <a:endParaRPr lang="en-US"/>
        </a:p>
      </dgm:t>
    </dgm:pt>
    <dgm:pt modelId="{A8305AC6-EFD8-4E85-9EF7-5913656B6B46}" type="sibTrans" cxnId="{950A5335-E06C-4220-9C94-A2A379050828}">
      <dgm:prSet/>
      <dgm:spPr/>
      <dgm:t>
        <a:bodyPr/>
        <a:lstStyle/>
        <a:p>
          <a:endParaRPr lang="en-US"/>
        </a:p>
      </dgm:t>
    </dgm:pt>
    <dgm:pt modelId="{2AC32F4A-E475-4A45-9F0F-DB845F9070D0}" type="pres">
      <dgm:prSet presAssocID="{2066FEE4-4A61-4B31-BE81-1745A1DEB5A2}" presName="Name0" presStyleCnt="0">
        <dgm:presLayoutVars>
          <dgm:dir/>
          <dgm:animLvl val="lvl"/>
          <dgm:resizeHandles val="exact"/>
        </dgm:presLayoutVars>
      </dgm:prSet>
      <dgm:spPr/>
    </dgm:pt>
    <dgm:pt modelId="{A1F1E2B2-E200-408F-AEC2-1D8135D5630B}" type="pres">
      <dgm:prSet presAssocID="{02269E8D-54F4-4C1E-A98C-948AD4496775}" presName="composite" presStyleCnt="0"/>
      <dgm:spPr/>
    </dgm:pt>
    <dgm:pt modelId="{FCC12FC6-5E4B-456F-A9EB-6F89DD2848E0}" type="pres">
      <dgm:prSet presAssocID="{02269E8D-54F4-4C1E-A98C-948AD449677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33EDA5F-2249-4EBD-998D-A19F26FFA2E4}" type="pres">
      <dgm:prSet presAssocID="{02269E8D-54F4-4C1E-A98C-948AD4496775}" presName="desTx" presStyleLbl="alignAccFollowNode1" presStyleIdx="0" presStyleCnt="3">
        <dgm:presLayoutVars>
          <dgm:bulletEnabled val="1"/>
        </dgm:presLayoutVars>
      </dgm:prSet>
      <dgm:spPr/>
    </dgm:pt>
    <dgm:pt modelId="{DF192C6B-089D-4271-BB93-1127B6B83EDF}" type="pres">
      <dgm:prSet presAssocID="{DB1F28EF-8E79-486B-BF74-86F80920C006}" presName="space" presStyleCnt="0"/>
      <dgm:spPr/>
    </dgm:pt>
    <dgm:pt modelId="{5B42080E-2E87-40B4-970C-030676A530B2}" type="pres">
      <dgm:prSet presAssocID="{C3C048AE-2A1B-49E3-8FFB-AC7484BBC71C}" presName="composite" presStyleCnt="0"/>
      <dgm:spPr/>
    </dgm:pt>
    <dgm:pt modelId="{4D70B22F-2324-456F-ADAF-735E0C1720A1}" type="pres">
      <dgm:prSet presAssocID="{C3C048AE-2A1B-49E3-8FFB-AC7484BBC7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DEE082-69C6-403C-8164-4D35327DC908}" type="pres">
      <dgm:prSet presAssocID="{C3C048AE-2A1B-49E3-8FFB-AC7484BBC71C}" presName="desTx" presStyleLbl="alignAccFollowNode1" presStyleIdx="1" presStyleCnt="3">
        <dgm:presLayoutVars>
          <dgm:bulletEnabled val="1"/>
        </dgm:presLayoutVars>
      </dgm:prSet>
      <dgm:spPr/>
    </dgm:pt>
    <dgm:pt modelId="{B24AF648-9527-4735-958A-079C25A0DD08}" type="pres">
      <dgm:prSet presAssocID="{F816AA8C-3D49-4146-890D-2AB4B4138D08}" presName="space" presStyleCnt="0"/>
      <dgm:spPr/>
    </dgm:pt>
    <dgm:pt modelId="{75C5DA05-F10F-4602-A70B-E75B288E6236}" type="pres">
      <dgm:prSet presAssocID="{6A386B36-520A-48CA-BF06-956165DE3AAF}" presName="composite" presStyleCnt="0"/>
      <dgm:spPr/>
    </dgm:pt>
    <dgm:pt modelId="{79BC217E-D133-4125-BB4F-2E7E17A4C425}" type="pres">
      <dgm:prSet presAssocID="{6A386B36-520A-48CA-BF06-956165DE3AA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733487E-7DD5-495F-AFDA-D52D0624D2A7}" type="pres">
      <dgm:prSet presAssocID="{6A386B36-520A-48CA-BF06-956165DE3AA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08E440D-5427-442B-91A5-F1C47B81A62A}" type="presOf" srcId="{E07739D6-A5F9-4A16-8A29-DED5CE53BE39}" destId="{633EDA5F-2249-4EBD-998D-A19F26FFA2E4}" srcOrd="0" destOrd="0" presId="urn:microsoft.com/office/officeart/2005/8/layout/hList1"/>
    <dgm:cxn modelId="{0CEC7B19-9F24-491B-AEF0-02A6BC781EBA}" type="presOf" srcId="{7DD7BCDE-B700-4CAA-8B81-38B0A850D298}" destId="{2733487E-7DD5-495F-AFDA-D52D0624D2A7}" srcOrd="0" destOrd="0" presId="urn:microsoft.com/office/officeart/2005/8/layout/hList1"/>
    <dgm:cxn modelId="{64E5DD4B-FF8B-4294-BC08-EF3C8CDB6973}" srcId="{02269E8D-54F4-4C1E-A98C-948AD4496775}" destId="{E07739D6-A5F9-4A16-8A29-DED5CE53BE39}" srcOrd="0" destOrd="0" parTransId="{BA22C64F-29A5-40CB-8121-BC247E2F0F01}" sibTransId="{505310F0-830D-4FC6-A0F7-ACA2996CE84D}"/>
    <dgm:cxn modelId="{FD9283F1-9DFD-42B1-96CE-4D9B37081B9D}" srcId="{2066FEE4-4A61-4B31-BE81-1745A1DEB5A2}" destId="{6A386B36-520A-48CA-BF06-956165DE3AAF}" srcOrd="2" destOrd="0" parTransId="{05F2779F-4F03-4E33-9AAC-3C62A45357BF}" sibTransId="{236ABCA1-0C4B-469B-A78D-48DF262BF16B}"/>
    <dgm:cxn modelId="{CB8FBDE4-27B0-4248-8A63-097FAED5C087}" type="presOf" srcId="{02269E8D-54F4-4C1E-A98C-948AD4496775}" destId="{FCC12FC6-5E4B-456F-A9EB-6F89DD2848E0}" srcOrd="0" destOrd="0" presId="urn:microsoft.com/office/officeart/2005/8/layout/hList1"/>
    <dgm:cxn modelId="{8BB10C6C-992B-4801-9AC3-284B51B659E2}" srcId="{2066FEE4-4A61-4B31-BE81-1745A1DEB5A2}" destId="{C3C048AE-2A1B-49E3-8FFB-AC7484BBC71C}" srcOrd="1" destOrd="0" parTransId="{5FB8A74D-BF89-4C9F-A826-2ACFD01AB2CA}" sibTransId="{F816AA8C-3D49-4146-890D-2AB4B4138D08}"/>
    <dgm:cxn modelId="{EFB1AAEA-E24E-4232-81C6-7E3D1D6528A5}" type="presOf" srcId="{C3C048AE-2A1B-49E3-8FFB-AC7484BBC71C}" destId="{4D70B22F-2324-456F-ADAF-735E0C1720A1}" srcOrd="0" destOrd="0" presId="urn:microsoft.com/office/officeart/2005/8/layout/hList1"/>
    <dgm:cxn modelId="{ACE81E38-B135-4A8E-8155-61A263CF056B}" type="presOf" srcId="{292218EA-856A-43B4-A8EE-45F477FC3988}" destId="{9DDEE082-69C6-403C-8164-4D35327DC908}" srcOrd="0" destOrd="0" presId="urn:microsoft.com/office/officeart/2005/8/layout/hList1"/>
    <dgm:cxn modelId="{950A5335-E06C-4220-9C94-A2A379050828}" srcId="{6A386B36-520A-48CA-BF06-956165DE3AAF}" destId="{7DD7BCDE-B700-4CAA-8B81-38B0A850D298}" srcOrd="0" destOrd="0" parTransId="{022C9395-F864-4DF4-8919-5EA4DF715B5E}" sibTransId="{A8305AC6-EFD8-4E85-9EF7-5913656B6B46}"/>
    <dgm:cxn modelId="{8CB55EFE-83B8-4534-8BFC-BE600A08D28E}" type="presOf" srcId="{2066FEE4-4A61-4B31-BE81-1745A1DEB5A2}" destId="{2AC32F4A-E475-4A45-9F0F-DB845F9070D0}" srcOrd="0" destOrd="0" presId="urn:microsoft.com/office/officeart/2005/8/layout/hList1"/>
    <dgm:cxn modelId="{1C474C46-FA97-44E8-AB2E-D222522CC76E}" type="presOf" srcId="{6A386B36-520A-48CA-BF06-956165DE3AAF}" destId="{79BC217E-D133-4125-BB4F-2E7E17A4C425}" srcOrd="0" destOrd="0" presId="urn:microsoft.com/office/officeart/2005/8/layout/hList1"/>
    <dgm:cxn modelId="{563075B1-58D6-4C8A-985D-A21A9FA86B16}" srcId="{2066FEE4-4A61-4B31-BE81-1745A1DEB5A2}" destId="{02269E8D-54F4-4C1E-A98C-948AD4496775}" srcOrd="0" destOrd="0" parTransId="{BD991E43-DE9B-4242-BCC8-E41148D5BFE5}" sibTransId="{DB1F28EF-8E79-486B-BF74-86F80920C006}"/>
    <dgm:cxn modelId="{3064C1A4-0423-4DF8-8CEC-E9BCF0661D11}" srcId="{C3C048AE-2A1B-49E3-8FFB-AC7484BBC71C}" destId="{292218EA-856A-43B4-A8EE-45F477FC3988}" srcOrd="0" destOrd="0" parTransId="{F54B31E5-4020-4D9F-8D81-3B1C644F09F2}" sibTransId="{B36017EE-111B-4F2D-B1D8-FC69550534DA}"/>
    <dgm:cxn modelId="{21C205E2-11CC-4F62-965C-0269BA6CE505}" type="presParOf" srcId="{2AC32F4A-E475-4A45-9F0F-DB845F9070D0}" destId="{A1F1E2B2-E200-408F-AEC2-1D8135D5630B}" srcOrd="0" destOrd="0" presId="urn:microsoft.com/office/officeart/2005/8/layout/hList1"/>
    <dgm:cxn modelId="{687C6709-CE1D-4EC2-9430-F66BD6C997AA}" type="presParOf" srcId="{A1F1E2B2-E200-408F-AEC2-1D8135D5630B}" destId="{FCC12FC6-5E4B-456F-A9EB-6F89DD2848E0}" srcOrd="0" destOrd="0" presId="urn:microsoft.com/office/officeart/2005/8/layout/hList1"/>
    <dgm:cxn modelId="{1152BA3F-D68E-4E6A-A8D1-C90C11863F58}" type="presParOf" srcId="{A1F1E2B2-E200-408F-AEC2-1D8135D5630B}" destId="{633EDA5F-2249-4EBD-998D-A19F26FFA2E4}" srcOrd="1" destOrd="0" presId="urn:microsoft.com/office/officeart/2005/8/layout/hList1"/>
    <dgm:cxn modelId="{7E351CD0-1787-4E44-B656-BD6E5F233DD4}" type="presParOf" srcId="{2AC32F4A-E475-4A45-9F0F-DB845F9070D0}" destId="{DF192C6B-089D-4271-BB93-1127B6B83EDF}" srcOrd="1" destOrd="0" presId="urn:microsoft.com/office/officeart/2005/8/layout/hList1"/>
    <dgm:cxn modelId="{E399845B-6117-43F0-BBBA-C1D40C5286B7}" type="presParOf" srcId="{2AC32F4A-E475-4A45-9F0F-DB845F9070D0}" destId="{5B42080E-2E87-40B4-970C-030676A530B2}" srcOrd="2" destOrd="0" presId="urn:microsoft.com/office/officeart/2005/8/layout/hList1"/>
    <dgm:cxn modelId="{FB1B06E2-3536-45BB-8120-7E416EB358C3}" type="presParOf" srcId="{5B42080E-2E87-40B4-970C-030676A530B2}" destId="{4D70B22F-2324-456F-ADAF-735E0C1720A1}" srcOrd="0" destOrd="0" presId="urn:microsoft.com/office/officeart/2005/8/layout/hList1"/>
    <dgm:cxn modelId="{27A7AAEE-C5E4-475E-8BE6-6A1928758FF7}" type="presParOf" srcId="{5B42080E-2E87-40B4-970C-030676A530B2}" destId="{9DDEE082-69C6-403C-8164-4D35327DC908}" srcOrd="1" destOrd="0" presId="urn:microsoft.com/office/officeart/2005/8/layout/hList1"/>
    <dgm:cxn modelId="{3AA7AD69-34BE-491D-A31A-007FC978786C}" type="presParOf" srcId="{2AC32F4A-E475-4A45-9F0F-DB845F9070D0}" destId="{B24AF648-9527-4735-958A-079C25A0DD08}" srcOrd="3" destOrd="0" presId="urn:microsoft.com/office/officeart/2005/8/layout/hList1"/>
    <dgm:cxn modelId="{6A45970C-CC2C-4311-9602-35812CCD7465}" type="presParOf" srcId="{2AC32F4A-E475-4A45-9F0F-DB845F9070D0}" destId="{75C5DA05-F10F-4602-A70B-E75B288E6236}" srcOrd="4" destOrd="0" presId="urn:microsoft.com/office/officeart/2005/8/layout/hList1"/>
    <dgm:cxn modelId="{DBEADF1B-2877-4642-BBB2-6C0E3160BDB0}" type="presParOf" srcId="{75C5DA05-F10F-4602-A70B-E75B288E6236}" destId="{79BC217E-D133-4125-BB4F-2E7E17A4C425}" srcOrd="0" destOrd="0" presId="urn:microsoft.com/office/officeart/2005/8/layout/hList1"/>
    <dgm:cxn modelId="{94F54453-FCBC-4959-877A-E0B39386BE57}" type="presParOf" srcId="{75C5DA05-F10F-4602-A70B-E75B288E6236}" destId="{2733487E-7DD5-495F-AFDA-D52D0624D2A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165B39-1001-4FEC-9AA7-DA7EF2B210B3}">
      <dgm:prSet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D44DD99-5F38-4F7E-A83D-4E896A54D3EC}" type="parTrans" cxnId="{1E40F9B5-DA16-4EDE-A2B8-A4728F8B9814}">
      <dgm:prSet/>
      <dgm:spPr/>
      <dgm:t>
        <a:bodyPr/>
        <a:lstStyle/>
        <a:p>
          <a:endParaRPr lang="en-US"/>
        </a:p>
      </dgm:t>
    </dgm:pt>
    <dgm:pt modelId="{EA44815B-32EC-41F0-BAF6-F0D0F3D4328D}" type="sibTrans" cxnId="{1E40F9B5-DA16-4EDE-A2B8-A4728F8B9814}">
      <dgm:prSet/>
      <dgm:spPr/>
      <dgm:t>
        <a:bodyPr/>
        <a:lstStyle/>
        <a:p>
          <a:endParaRPr lang="en-US"/>
        </a:p>
      </dgm:t>
    </dgm:pt>
    <dgm:pt modelId="{C0D49204-0033-4A59-93F0-EAD29F721300}">
      <dgm:prSet/>
      <dgm:spPr/>
      <dgm:t>
        <a:bodyPr/>
        <a:lstStyle/>
        <a:p>
          <a:r>
            <a:rPr lang="en-US" dirty="0" smtClean="0"/>
            <a:t>A meaningful pattern identifier</a:t>
          </a:r>
          <a:endParaRPr lang="en-US" dirty="0"/>
        </a:p>
      </dgm:t>
    </dgm:pt>
    <dgm:pt modelId="{AED8DE0A-6787-4A36-94C2-A7BD121CFD23}" type="parTrans" cxnId="{5EDF2FCA-3802-4B68-8460-32E4AABFE8B9}">
      <dgm:prSet/>
      <dgm:spPr/>
      <dgm:t>
        <a:bodyPr/>
        <a:lstStyle/>
        <a:p>
          <a:endParaRPr lang="en-US"/>
        </a:p>
      </dgm:t>
    </dgm:pt>
    <dgm:pt modelId="{AD097D1A-3D53-4AEB-9E64-C32A02D8EB13}" type="sibTrans" cxnId="{5EDF2FCA-3802-4B68-8460-32E4AABFE8B9}">
      <dgm:prSet/>
      <dgm:spPr/>
      <dgm:t>
        <a:bodyPr/>
        <a:lstStyle/>
        <a:p>
          <a:endParaRPr lang="en-US"/>
        </a:p>
      </dgm:t>
    </dgm:pt>
    <dgm:pt modelId="{70887A9D-0FC0-46E7-B4E6-E7F9CD046DDE}">
      <dgm:prSet/>
      <dgm:spPr/>
      <dgm:t>
        <a:bodyPr/>
        <a:lstStyle/>
        <a:p>
          <a:r>
            <a:rPr lang="en-US" dirty="0" smtClean="0"/>
            <a:t>Problem description</a:t>
          </a:r>
          <a:endParaRPr lang="en-US" dirty="0"/>
        </a:p>
      </dgm:t>
    </dgm:pt>
    <dgm:pt modelId="{215167B4-0D23-4F11-BF77-D10CA8F347DF}" type="parTrans" cxnId="{E50CC066-B25A-4AEC-8566-44CBF8BA8215}">
      <dgm:prSet/>
      <dgm:spPr/>
      <dgm:t>
        <a:bodyPr/>
        <a:lstStyle/>
        <a:p>
          <a:endParaRPr lang="en-US"/>
        </a:p>
      </dgm:t>
    </dgm:pt>
    <dgm:pt modelId="{722F7B17-F2C6-42B8-83BE-FB8B85E6F2A0}" type="sibTrans" cxnId="{E50CC066-B25A-4AEC-8566-44CBF8BA8215}">
      <dgm:prSet/>
      <dgm:spPr/>
      <dgm:t>
        <a:bodyPr/>
        <a:lstStyle/>
        <a:p>
          <a:endParaRPr lang="en-US"/>
        </a:p>
      </dgm:t>
    </dgm:pt>
    <dgm:pt modelId="{20379387-957B-41F5-A4A4-B623F43455CF}">
      <dgm:prSet/>
      <dgm:spPr/>
      <dgm:t>
        <a:bodyPr/>
        <a:lstStyle/>
        <a:p>
          <a:r>
            <a:rPr lang="en-US" dirty="0" smtClean="0"/>
            <a:t>Solution description</a:t>
          </a:r>
          <a:endParaRPr lang="en-US" dirty="0"/>
        </a:p>
      </dgm:t>
    </dgm:pt>
    <dgm:pt modelId="{137C8B96-88FF-417F-84F8-1023809E15D5}" type="parTrans" cxnId="{A87C2488-C681-4860-8B68-A6258349EF51}">
      <dgm:prSet/>
      <dgm:spPr/>
      <dgm:t>
        <a:bodyPr/>
        <a:lstStyle/>
        <a:p>
          <a:endParaRPr lang="en-US"/>
        </a:p>
      </dgm:t>
    </dgm:pt>
    <dgm:pt modelId="{50662BD9-ED89-447E-A2D7-7C3B2CA02E29}" type="sibTrans" cxnId="{A87C2488-C681-4860-8B68-A6258349EF51}">
      <dgm:prSet/>
      <dgm:spPr/>
      <dgm:t>
        <a:bodyPr/>
        <a:lstStyle/>
        <a:p>
          <a:endParaRPr lang="en-US"/>
        </a:p>
      </dgm:t>
    </dgm:pt>
    <dgm:pt modelId="{EAF363EC-4D6A-4B3A-8E8A-4445A77FFFD1}">
      <dgm:prSet/>
      <dgm:spPr/>
      <dgm:t>
        <a:bodyPr/>
        <a:lstStyle/>
        <a:p>
          <a:r>
            <a:rPr lang="en-US" dirty="0" smtClean="0"/>
            <a:t>Not a concrete design but a template for a design solution that can be instantiated in different ways</a:t>
          </a:r>
          <a:endParaRPr lang="en-US" dirty="0"/>
        </a:p>
      </dgm:t>
    </dgm:pt>
    <dgm:pt modelId="{BCC42C47-2023-4AB3-BEC1-5CBBFAFB585A}" type="parTrans" cxnId="{716A7E7E-AC69-4785-B141-3FFA1886985D}">
      <dgm:prSet/>
      <dgm:spPr/>
      <dgm:t>
        <a:bodyPr/>
        <a:lstStyle/>
        <a:p>
          <a:endParaRPr lang="en-US"/>
        </a:p>
      </dgm:t>
    </dgm:pt>
    <dgm:pt modelId="{FE63AA5D-47E2-4291-8AE8-FB3305824A7C}" type="sibTrans" cxnId="{716A7E7E-AC69-4785-B141-3FFA1886985D}">
      <dgm:prSet/>
      <dgm:spPr/>
      <dgm:t>
        <a:bodyPr/>
        <a:lstStyle/>
        <a:p>
          <a:endParaRPr lang="en-US"/>
        </a:p>
      </dgm:t>
    </dgm:pt>
    <dgm:pt modelId="{132115EF-9B33-4644-8309-09217CE83611}">
      <dgm:prSet/>
      <dgm:spPr/>
      <dgm:t>
        <a:bodyPr/>
        <a:lstStyle/>
        <a:p>
          <a:r>
            <a:rPr lang="en-US" dirty="0" smtClean="0"/>
            <a:t>Consequences</a:t>
          </a:r>
          <a:endParaRPr lang="en-US" dirty="0"/>
        </a:p>
      </dgm:t>
    </dgm:pt>
    <dgm:pt modelId="{32CE4796-0CE9-4592-8ACB-28C7B86D4C22}" type="parTrans" cxnId="{53F34497-F8CF-4557-9563-90C05016676F}">
      <dgm:prSet/>
      <dgm:spPr/>
      <dgm:t>
        <a:bodyPr/>
        <a:lstStyle/>
        <a:p>
          <a:endParaRPr lang="en-US"/>
        </a:p>
      </dgm:t>
    </dgm:pt>
    <dgm:pt modelId="{140AB194-E530-4C66-89DF-F108B62CDE4D}" type="sibTrans" cxnId="{53F34497-F8CF-4557-9563-90C05016676F}">
      <dgm:prSet/>
      <dgm:spPr/>
      <dgm:t>
        <a:bodyPr/>
        <a:lstStyle/>
        <a:p>
          <a:endParaRPr lang="en-US"/>
        </a:p>
      </dgm:t>
    </dgm:pt>
    <dgm:pt modelId="{DBBBA403-6D00-4461-ACE6-239FF567A4FF}">
      <dgm:prSet/>
      <dgm:spPr/>
      <dgm:t>
        <a:bodyPr/>
        <a:lstStyle/>
        <a:p>
          <a:r>
            <a:rPr lang="en-US" dirty="0" smtClean="0"/>
            <a:t>The results and trade-offs applying the pattern</a:t>
          </a:r>
          <a:endParaRPr lang="en-US" dirty="0"/>
        </a:p>
      </dgm:t>
    </dgm:pt>
    <dgm:pt modelId="{A028F3DF-26C1-4EA5-8200-435BDB038639}" type="parTrans" cxnId="{2B965308-6102-4141-B3A0-AFEA289FF817}">
      <dgm:prSet/>
      <dgm:spPr/>
      <dgm:t>
        <a:bodyPr/>
        <a:lstStyle/>
        <a:p>
          <a:endParaRPr lang="en-US"/>
        </a:p>
      </dgm:t>
    </dgm:pt>
    <dgm:pt modelId="{E1FC4191-20B2-4DD9-A163-749142388526}" type="sibTrans" cxnId="{2B965308-6102-4141-B3A0-AFEA289FF817}">
      <dgm:prSet/>
      <dgm:spPr/>
      <dgm:t>
        <a:bodyPr/>
        <a:lstStyle/>
        <a:p>
          <a:endParaRPr lang="en-US"/>
        </a:p>
      </dgm:t>
    </dgm:pt>
    <dgm:pt modelId="{7D7EDF7C-362A-426B-B7CB-A6C7CE6C61E9}" type="pres">
      <dgm:prSet presAssocID="{2066FEE4-4A61-4B31-BE81-1745A1DEB5A2}" presName="linear" presStyleCnt="0">
        <dgm:presLayoutVars>
          <dgm:animLvl val="lvl"/>
          <dgm:resizeHandles val="exact"/>
        </dgm:presLayoutVars>
      </dgm:prSet>
      <dgm:spPr/>
    </dgm:pt>
    <dgm:pt modelId="{03642A63-5C6B-4631-A913-82B2A38C19CA}" type="pres">
      <dgm:prSet presAssocID="{60165B39-1001-4FEC-9AA7-DA7EF2B210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B9FE5E-5EED-45BD-A72D-A9686A03ED80}" type="pres">
      <dgm:prSet presAssocID="{60165B39-1001-4FEC-9AA7-DA7EF2B210B3}" presName="childText" presStyleLbl="revTx" presStyleIdx="0" presStyleCnt="3">
        <dgm:presLayoutVars>
          <dgm:bulletEnabled val="1"/>
        </dgm:presLayoutVars>
      </dgm:prSet>
      <dgm:spPr/>
    </dgm:pt>
    <dgm:pt modelId="{7D35E360-079F-4D74-A0CB-6908A2356E0C}" type="pres">
      <dgm:prSet presAssocID="{70887A9D-0FC0-46E7-B4E6-E7F9CD046D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6A473F-5096-41F3-A0AC-A15C6D14DBEB}" type="pres">
      <dgm:prSet presAssocID="{722F7B17-F2C6-42B8-83BE-FB8B85E6F2A0}" presName="spacer" presStyleCnt="0"/>
      <dgm:spPr/>
    </dgm:pt>
    <dgm:pt modelId="{17335949-4FFA-451D-9482-F3150F842DD7}" type="pres">
      <dgm:prSet presAssocID="{20379387-957B-41F5-A4A4-B623F43455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6E405F-9778-4F11-AFDB-5403A87EA80C}" type="pres">
      <dgm:prSet presAssocID="{20379387-957B-41F5-A4A4-B623F43455C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B9B36-1B56-4AF8-A04C-6ABF8FAA6B21}" type="pres">
      <dgm:prSet presAssocID="{132115EF-9B33-4644-8309-09217CE8361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7311A32-BA21-4573-8728-E9A3EA6D024E}" type="pres">
      <dgm:prSet presAssocID="{132115EF-9B33-4644-8309-09217CE8361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5F23262-5E4E-4369-9873-48AC603B9C37}" type="presOf" srcId="{DBBBA403-6D00-4461-ACE6-239FF567A4FF}" destId="{C7311A32-BA21-4573-8728-E9A3EA6D024E}" srcOrd="0" destOrd="0" presId="urn:microsoft.com/office/officeart/2005/8/layout/vList2"/>
    <dgm:cxn modelId="{D460F37D-821E-4FED-8590-0E26606FEF17}" type="presOf" srcId="{70887A9D-0FC0-46E7-B4E6-E7F9CD046DDE}" destId="{7D35E360-079F-4D74-A0CB-6908A2356E0C}" srcOrd="0" destOrd="0" presId="urn:microsoft.com/office/officeart/2005/8/layout/vList2"/>
    <dgm:cxn modelId="{5E8D6BBE-EEC6-4805-BB1F-7018B0DA1804}" type="presOf" srcId="{2066FEE4-4A61-4B31-BE81-1745A1DEB5A2}" destId="{7D7EDF7C-362A-426B-B7CB-A6C7CE6C61E9}" srcOrd="0" destOrd="0" presId="urn:microsoft.com/office/officeart/2005/8/layout/vList2"/>
    <dgm:cxn modelId="{A87C2488-C681-4860-8B68-A6258349EF51}" srcId="{2066FEE4-4A61-4B31-BE81-1745A1DEB5A2}" destId="{20379387-957B-41F5-A4A4-B623F43455CF}" srcOrd="2" destOrd="0" parTransId="{137C8B96-88FF-417F-84F8-1023809E15D5}" sibTransId="{50662BD9-ED89-447E-A2D7-7C3B2CA02E29}"/>
    <dgm:cxn modelId="{FD325C5D-0A22-464C-BA2B-528A76D44B38}" type="presOf" srcId="{C0D49204-0033-4A59-93F0-EAD29F721300}" destId="{41B9FE5E-5EED-45BD-A72D-A9686A03ED80}" srcOrd="0" destOrd="0" presId="urn:microsoft.com/office/officeart/2005/8/layout/vList2"/>
    <dgm:cxn modelId="{2B965308-6102-4141-B3A0-AFEA289FF817}" srcId="{132115EF-9B33-4644-8309-09217CE83611}" destId="{DBBBA403-6D00-4461-ACE6-239FF567A4FF}" srcOrd="0" destOrd="0" parTransId="{A028F3DF-26C1-4EA5-8200-435BDB038639}" sibTransId="{E1FC4191-20B2-4DD9-A163-749142388526}"/>
    <dgm:cxn modelId="{5EDF2FCA-3802-4B68-8460-32E4AABFE8B9}" srcId="{60165B39-1001-4FEC-9AA7-DA7EF2B210B3}" destId="{C0D49204-0033-4A59-93F0-EAD29F721300}" srcOrd="0" destOrd="0" parTransId="{AED8DE0A-6787-4A36-94C2-A7BD121CFD23}" sibTransId="{AD097D1A-3D53-4AEB-9E64-C32A02D8EB13}"/>
    <dgm:cxn modelId="{1E40F9B5-DA16-4EDE-A2B8-A4728F8B9814}" srcId="{2066FEE4-4A61-4B31-BE81-1745A1DEB5A2}" destId="{60165B39-1001-4FEC-9AA7-DA7EF2B210B3}" srcOrd="0" destOrd="0" parTransId="{4D44DD99-5F38-4F7E-A83D-4E896A54D3EC}" sibTransId="{EA44815B-32EC-41F0-BAF6-F0D0F3D4328D}"/>
    <dgm:cxn modelId="{BB6BFA75-B499-4609-944F-56126BE48D58}" type="presOf" srcId="{132115EF-9B33-4644-8309-09217CE83611}" destId="{E4AB9B36-1B56-4AF8-A04C-6ABF8FAA6B21}" srcOrd="0" destOrd="0" presId="urn:microsoft.com/office/officeart/2005/8/layout/vList2"/>
    <dgm:cxn modelId="{716A7E7E-AC69-4785-B141-3FFA1886985D}" srcId="{20379387-957B-41F5-A4A4-B623F43455CF}" destId="{EAF363EC-4D6A-4B3A-8E8A-4445A77FFFD1}" srcOrd="0" destOrd="0" parTransId="{BCC42C47-2023-4AB3-BEC1-5CBBFAFB585A}" sibTransId="{FE63AA5D-47E2-4291-8AE8-FB3305824A7C}"/>
    <dgm:cxn modelId="{E50CC066-B25A-4AEC-8566-44CBF8BA8215}" srcId="{2066FEE4-4A61-4B31-BE81-1745A1DEB5A2}" destId="{70887A9D-0FC0-46E7-B4E6-E7F9CD046DDE}" srcOrd="1" destOrd="0" parTransId="{215167B4-0D23-4F11-BF77-D10CA8F347DF}" sibTransId="{722F7B17-F2C6-42B8-83BE-FB8B85E6F2A0}"/>
    <dgm:cxn modelId="{14B6A9A0-0245-4C78-B309-9E29F2CE501B}" type="presOf" srcId="{60165B39-1001-4FEC-9AA7-DA7EF2B210B3}" destId="{03642A63-5C6B-4631-A913-82B2A38C19CA}" srcOrd="0" destOrd="0" presId="urn:microsoft.com/office/officeart/2005/8/layout/vList2"/>
    <dgm:cxn modelId="{69E16923-45A6-4B83-9439-6553D2440316}" type="presOf" srcId="{20379387-957B-41F5-A4A4-B623F43455CF}" destId="{17335949-4FFA-451D-9482-F3150F842DD7}" srcOrd="0" destOrd="0" presId="urn:microsoft.com/office/officeart/2005/8/layout/vList2"/>
    <dgm:cxn modelId="{53F34497-F8CF-4557-9563-90C05016676F}" srcId="{2066FEE4-4A61-4B31-BE81-1745A1DEB5A2}" destId="{132115EF-9B33-4644-8309-09217CE83611}" srcOrd="3" destOrd="0" parTransId="{32CE4796-0CE9-4592-8ACB-28C7B86D4C22}" sibTransId="{140AB194-E530-4C66-89DF-F108B62CDE4D}"/>
    <dgm:cxn modelId="{7EB1AB88-97D2-4F95-AB84-36F4CDE0E278}" type="presOf" srcId="{EAF363EC-4D6A-4B3A-8E8A-4445A77FFFD1}" destId="{DF6E405F-9778-4F11-AFDB-5403A87EA80C}" srcOrd="0" destOrd="0" presId="urn:microsoft.com/office/officeart/2005/8/layout/vList2"/>
    <dgm:cxn modelId="{90D33B10-65D0-4B84-A4A2-253B51BDE700}" type="presParOf" srcId="{7D7EDF7C-362A-426B-B7CB-A6C7CE6C61E9}" destId="{03642A63-5C6B-4631-A913-82B2A38C19CA}" srcOrd="0" destOrd="0" presId="urn:microsoft.com/office/officeart/2005/8/layout/vList2"/>
    <dgm:cxn modelId="{04979187-BE06-415B-B7A9-7954C2948E4F}" type="presParOf" srcId="{7D7EDF7C-362A-426B-B7CB-A6C7CE6C61E9}" destId="{41B9FE5E-5EED-45BD-A72D-A9686A03ED80}" srcOrd="1" destOrd="0" presId="urn:microsoft.com/office/officeart/2005/8/layout/vList2"/>
    <dgm:cxn modelId="{F5A3F44C-AD98-4152-ACBA-C5E7D2826789}" type="presParOf" srcId="{7D7EDF7C-362A-426B-B7CB-A6C7CE6C61E9}" destId="{7D35E360-079F-4D74-A0CB-6908A2356E0C}" srcOrd="2" destOrd="0" presId="urn:microsoft.com/office/officeart/2005/8/layout/vList2"/>
    <dgm:cxn modelId="{194EABFB-FD5A-4BEF-9FF0-090FD7F051A4}" type="presParOf" srcId="{7D7EDF7C-362A-426B-B7CB-A6C7CE6C61E9}" destId="{986A473F-5096-41F3-A0AC-A15C6D14DBEB}" srcOrd="3" destOrd="0" presId="urn:microsoft.com/office/officeart/2005/8/layout/vList2"/>
    <dgm:cxn modelId="{82052E5A-56DD-40A1-85D7-5E7AF65B04B8}" type="presParOf" srcId="{7D7EDF7C-362A-426B-B7CB-A6C7CE6C61E9}" destId="{17335949-4FFA-451D-9482-F3150F842DD7}" srcOrd="4" destOrd="0" presId="urn:microsoft.com/office/officeart/2005/8/layout/vList2"/>
    <dgm:cxn modelId="{F1C5C1DA-1592-497A-A638-2BE13DEE4D37}" type="presParOf" srcId="{7D7EDF7C-362A-426B-B7CB-A6C7CE6C61E9}" destId="{DF6E405F-9778-4F11-AFDB-5403A87EA80C}" srcOrd="5" destOrd="0" presId="urn:microsoft.com/office/officeart/2005/8/layout/vList2"/>
    <dgm:cxn modelId="{4E49A95F-1902-41A4-8355-8FC26FED32E0}" type="presParOf" srcId="{7D7EDF7C-362A-426B-B7CB-A6C7CE6C61E9}" destId="{E4AB9B36-1B56-4AF8-A04C-6ABF8FAA6B21}" srcOrd="6" destOrd="0" presId="urn:microsoft.com/office/officeart/2005/8/layout/vList2"/>
    <dgm:cxn modelId="{72B9B184-D4AF-40F8-AC9E-8C40B13D66D8}" type="presParOf" srcId="{7D7EDF7C-362A-426B-B7CB-A6C7CE6C61E9}" destId="{C7311A32-BA21-4573-8728-E9A3EA6D024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7EDF7C-362A-426B-B7CB-A6C7CE6C61E9}" type="pres">
      <dgm:prSet presAssocID="{2066FEE4-4A61-4B31-BE81-1745A1DEB5A2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AF31E58-BED4-44C1-ADFB-A254A2DFB8F4}" type="presOf" srcId="{2066FEE4-4A61-4B31-BE81-1745A1DEB5A2}" destId="{7D7EDF7C-362A-426B-B7CB-A6C7CE6C61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165B39-1001-4FEC-9AA7-DA7EF2B210B3}">
      <dgm:prSet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4D44DD99-5F38-4F7E-A83D-4E896A54D3EC}" type="parTrans" cxnId="{1E40F9B5-DA16-4EDE-A2B8-A4728F8B9814}">
      <dgm:prSet/>
      <dgm:spPr/>
      <dgm:t>
        <a:bodyPr/>
        <a:lstStyle/>
        <a:p>
          <a:endParaRPr lang="en-US"/>
        </a:p>
      </dgm:t>
    </dgm:pt>
    <dgm:pt modelId="{EA44815B-32EC-41F0-BAF6-F0D0F3D4328D}" type="sibTrans" cxnId="{1E40F9B5-DA16-4EDE-A2B8-A4728F8B9814}">
      <dgm:prSet/>
      <dgm:spPr/>
      <dgm:t>
        <a:bodyPr/>
        <a:lstStyle/>
        <a:p>
          <a:endParaRPr lang="en-US"/>
        </a:p>
      </dgm:t>
    </dgm:pt>
    <dgm:pt modelId="{C0D49204-0033-4A59-93F0-EAD29F721300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AED8DE0A-6787-4A36-94C2-A7BD121CFD23}" type="parTrans" cxnId="{5EDF2FCA-3802-4B68-8460-32E4AABFE8B9}">
      <dgm:prSet/>
      <dgm:spPr/>
      <dgm:t>
        <a:bodyPr/>
        <a:lstStyle/>
        <a:p>
          <a:endParaRPr lang="en-US"/>
        </a:p>
      </dgm:t>
    </dgm:pt>
    <dgm:pt modelId="{AD097D1A-3D53-4AEB-9E64-C32A02D8EB13}" type="sibTrans" cxnId="{5EDF2FCA-3802-4B68-8460-32E4AABFE8B9}">
      <dgm:prSet/>
      <dgm:spPr/>
      <dgm:t>
        <a:bodyPr/>
        <a:lstStyle/>
        <a:p>
          <a:endParaRPr lang="en-US"/>
        </a:p>
      </dgm:t>
    </dgm:pt>
    <dgm:pt modelId="{70887A9D-0FC0-46E7-B4E6-E7F9CD046DDE}">
      <dgm:prSet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215167B4-0D23-4F11-BF77-D10CA8F347DF}" type="parTrans" cxnId="{E50CC066-B25A-4AEC-8566-44CBF8BA8215}">
      <dgm:prSet/>
      <dgm:spPr/>
      <dgm:t>
        <a:bodyPr/>
        <a:lstStyle/>
        <a:p>
          <a:endParaRPr lang="en-US"/>
        </a:p>
      </dgm:t>
    </dgm:pt>
    <dgm:pt modelId="{722F7B17-F2C6-42B8-83BE-FB8B85E6F2A0}" type="sibTrans" cxnId="{E50CC066-B25A-4AEC-8566-44CBF8BA8215}">
      <dgm:prSet/>
      <dgm:spPr/>
      <dgm:t>
        <a:bodyPr/>
        <a:lstStyle/>
        <a:p>
          <a:endParaRPr lang="en-US"/>
        </a:p>
      </dgm:t>
    </dgm:pt>
    <dgm:pt modelId="{20379387-957B-41F5-A4A4-B623F43455CF}">
      <dgm:prSet/>
      <dgm:spPr/>
      <dgm:t>
        <a:bodyPr/>
        <a:lstStyle/>
        <a:p>
          <a:r>
            <a:rPr lang="en-US" dirty="0" smtClean="0"/>
            <a:t>Solution description</a:t>
          </a:r>
          <a:endParaRPr lang="en-US" dirty="0"/>
        </a:p>
      </dgm:t>
    </dgm:pt>
    <dgm:pt modelId="{137C8B96-88FF-417F-84F8-1023809E15D5}" type="parTrans" cxnId="{A87C2488-C681-4860-8B68-A6258349EF51}">
      <dgm:prSet/>
      <dgm:spPr/>
      <dgm:t>
        <a:bodyPr/>
        <a:lstStyle/>
        <a:p>
          <a:endParaRPr lang="en-US"/>
        </a:p>
      </dgm:t>
    </dgm:pt>
    <dgm:pt modelId="{50662BD9-ED89-447E-A2D7-7C3B2CA02E29}" type="sibTrans" cxnId="{A87C2488-C681-4860-8B68-A6258349EF51}">
      <dgm:prSet/>
      <dgm:spPr/>
      <dgm:t>
        <a:bodyPr/>
        <a:lstStyle/>
        <a:p>
          <a:endParaRPr lang="en-US"/>
        </a:p>
      </dgm:t>
    </dgm:pt>
    <dgm:pt modelId="{EAF363EC-4D6A-4B3A-8E8A-4445A77FFFD1}">
      <dgm:prSet/>
      <dgm:spPr/>
      <dgm:t>
        <a:bodyPr/>
        <a:lstStyle/>
        <a:p>
          <a:r>
            <a:rPr lang="en-US" dirty="0" smtClean="0"/>
            <a:t>See the slide with UML description</a:t>
          </a:r>
          <a:endParaRPr lang="en-US" dirty="0"/>
        </a:p>
      </dgm:t>
    </dgm:pt>
    <dgm:pt modelId="{BCC42C47-2023-4AB3-BEC1-5CBBFAFB585A}" type="parTrans" cxnId="{716A7E7E-AC69-4785-B141-3FFA1886985D}">
      <dgm:prSet/>
      <dgm:spPr/>
      <dgm:t>
        <a:bodyPr/>
        <a:lstStyle/>
        <a:p>
          <a:endParaRPr lang="en-US"/>
        </a:p>
      </dgm:t>
    </dgm:pt>
    <dgm:pt modelId="{FE63AA5D-47E2-4291-8AE8-FB3305824A7C}" type="sibTrans" cxnId="{716A7E7E-AC69-4785-B141-3FFA1886985D}">
      <dgm:prSet/>
      <dgm:spPr/>
      <dgm:t>
        <a:bodyPr/>
        <a:lstStyle/>
        <a:p>
          <a:endParaRPr lang="en-US"/>
        </a:p>
      </dgm:t>
    </dgm:pt>
    <dgm:pt modelId="{132115EF-9B33-4644-8309-09217CE83611}">
      <dgm:prSet/>
      <dgm:spPr/>
      <dgm:t>
        <a:bodyPr/>
        <a:lstStyle/>
        <a:p>
          <a:r>
            <a:rPr lang="en-US" dirty="0" smtClean="0"/>
            <a:t>Consequences</a:t>
          </a:r>
          <a:endParaRPr lang="en-US" dirty="0"/>
        </a:p>
      </dgm:t>
    </dgm:pt>
    <dgm:pt modelId="{32CE4796-0CE9-4592-8ACB-28C7B86D4C22}" type="parTrans" cxnId="{53F34497-F8CF-4557-9563-90C05016676F}">
      <dgm:prSet/>
      <dgm:spPr/>
      <dgm:t>
        <a:bodyPr/>
        <a:lstStyle/>
        <a:p>
          <a:endParaRPr lang="en-US"/>
        </a:p>
      </dgm:t>
    </dgm:pt>
    <dgm:pt modelId="{140AB194-E530-4C66-89DF-F108B62CDE4D}" type="sibTrans" cxnId="{53F34497-F8CF-4557-9563-90C05016676F}">
      <dgm:prSet/>
      <dgm:spPr/>
      <dgm:t>
        <a:bodyPr/>
        <a:lstStyle/>
        <a:p>
          <a:endParaRPr lang="en-US"/>
        </a:p>
      </dgm:t>
    </dgm:pt>
    <dgm:pt modelId="{5D6C7D0B-0690-4753-AA97-B0210AAD0B01}">
      <dgm:prSet/>
      <dgm:spPr/>
      <dgm:t>
        <a:bodyPr/>
        <a:lstStyle/>
        <a:p>
          <a:r>
            <a:rPr lang="en-US" dirty="0" smtClean="0"/>
            <a:t>Separates the  display of object state from the object itself</a:t>
          </a:r>
          <a:endParaRPr lang="en-US" dirty="0"/>
        </a:p>
      </dgm:t>
    </dgm:pt>
    <dgm:pt modelId="{D5286601-E775-455F-AC3D-C4ECA17A53CF}" type="parTrans" cxnId="{5DF2BC80-2CE9-484E-85B7-6C9A3231298B}">
      <dgm:prSet/>
      <dgm:spPr/>
    </dgm:pt>
    <dgm:pt modelId="{7D9BB007-E380-4621-9277-7D6500F89904}" type="sibTrans" cxnId="{5DF2BC80-2CE9-484E-85B7-6C9A3231298B}">
      <dgm:prSet/>
      <dgm:spPr/>
    </dgm:pt>
    <dgm:pt modelId="{C8337B68-82BD-47C7-8526-193DBAF1643D}">
      <dgm:prSet/>
      <dgm:spPr/>
      <dgm:t>
        <a:bodyPr/>
        <a:lstStyle/>
        <a:p>
          <a:r>
            <a:rPr lang="en-US" dirty="0" smtClean="0"/>
            <a:t>Problem description</a:t>
          </a:r>
          <a:endParaRPr lang="en-US" dirty="0"/>
        </a:p>
      </dgm:t>
    </dgm:pt>
    <dgm:pt modelId="{C757F65A-281B-4400-A12D-2430FD5B552B}" type="parTrans" cxnId="{8BBF7F10-9382-4765-B6D6-7BBDC9A8F49F}">
      <dgm:prSet/>
      <dgm:spPr/>
    </dgm:pt>
    <dgm:pt modelId="{9AAB73AB-AAE7-4D6C-AFB9-455135C462B1}" type="sibTrans" cxnId="{8BBF7F10-9382-4765-B6D6-7BBDC9A8F49F}">
      <dgm:prSet/>
      <dgm:spPr/>
    </dgm:pt>
    <dgm:pt modelId="{C6253A25-07A6-4D14-AECA-8B5E20F426F4}">
      <dgm:prSet/>
      <dgm:spPr/>
      <dgm:t>
        <a:bodyPr/>
        <a:lstStyle/>
        <a:p>
          <a:r>
            <a:rPr lang="en-US" dirty="0" smtClean="0"/>
            <a:t>Used when multiple displays of the state are needed </a:t>
          </a:r>
          <a:endParaRPr lang="en-US" dirty="0"/>
        </a:p>
      </dgm:t>
    </dgm:pt>
    <dgm:pt modelId="{0A79C9C5-6945-47D8-B208-D6D1A0A687E5}" type="parTrans" cxnId="{69E3C4AC-05C8-4547-A0EF-4DD2B8DAD06D}">
      <dgm:prSet/>
      <dgm:spPr/>
    </dgm:pt>
    <dgm:pt modelId="{F42803F7-659A-47DB-ABD2-6DA72763EC3E}" type="sibTrans" cxnId="{69E3C4AC-05C8-4547-A0EF-4DD2B8DAD06D}">
      <dgm:prSet/>
      <dgm:spPr/>
    </dgm:pt>
    <dgm:pt modelId="{62BC05AA-2282-414A-B031-D5852760D6C8}">
      <dgm:prSet/>
      <dgm:spPr/>
      <dgm:t>
        <a:bodyPr/>
        <a:lstStyle/>
        <a:p>
          <a:r>
            <a:rPr lang="en-US" dirty="0" smtClean="0"/>
            <a:t>Optimizations to enhance display performance are impractical</a:t>
          </a:r>
          <a:endParaRPr lang="en-US" dirty="0"/>
        </a:p>
      </dgm:t>
    </dgm:pt>
    <dgm:pt modelId="{1FF6B519-FEA9-46E1-BB44-15765A06AB9C}" type="parTrans" cxnId="{891892A9-DD25-4488-8666-CCBE185ACCB2}">
      <dgm:prSet/>
      <dgm:spPr/>
    </dgm:pt>
    <dgm:pt modelId="{8C8BAC4A-8ACB-4C21-B0DC-3FBC6E351208}" type="sibTrans" cxnId="{891892A9-DD25-4488-8666-CCBE185ACCB2}">
      <dgm:prSet/>
      <dgm:spPr/>
    </dgm:pt>
    <dgm:pt modelId="{7D7EDF7C-362A-426B-B7CB-A6C7CE6C61E9}" type="pres">
      <dgm:prSet presAssocID="{2066FEE4-4A61-4B31-BE81-1745A1DEB5A2}" presName="linear" presStyleCnt="0">
        <dgm:presLayoutVars>
          <dgm:animLvl val="lvl"/>
          <dgm:resizeHandles val="exact"/>
        </dgm:presLayoutVars>
      </dgm:prSet>
      <dgm:spPr/>
    </dgm:pt>
    <dgm:pt modelId="{03642A63-5C6B-4631-A913-82B2A38C19CA}" type="pres">
      <dgm:prSet presAssocID="{60165B39-1001-4FEC-9AA7-DA7EF2B210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1B9FE5E-5EED-45BD-A72D-A9686A03ED80}" type="pres">
      <dgm:prSet presAssocID="{60165B39-1001-4FEC-9AA7-DA7EF2B210B3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5E360-079F-4D74-A0CB-6908A2356E0C}" type="pres">
      <dgm:prSet presAssocID="{70887A9D-0FC0-46E7-B4E6-E7F9CD046DD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75120-727E-4B8A-A02D-954FB346C581}" type="pres">
      <dgm:prSet presAssocID="{70887A9D-0FC0-46E7-B4E6-E7F9CD046DDE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F4FED-EA2F-44BD-8C51-A25CDE55FA69}" type="pres">
      <dgm:prSet presAssocID="{C8337B68-82BD-47C7-8526-193DBAF164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9BC1E40-228A-482C-8A19-28A2D5D14B6C}" type="pres">
      <dgm:prSet presAssocID="{C8337B68-82BD-47C7-8526-193DBAF1643D}" presName="childText" presStyleLbl="revTx" presStyleIdx="2" presStyleCnt="5">
        <dgm:presLayoutVars>
          <dgm:bulletEnabled val="1"/>
        </dgm:presLayoutVars>
      </dgm:prSet>
      <dgm:spPr/>
    </dgm:pt>
    <dgm:pt modelId="{17335949-4FFA-451D-9482-F3150F842DD7}" type="pres">
      <dgm:prSet presAssocID="{20379387-957B-41F5-A4A4-B623F43455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F6E405F-9778-4F11-AFDB-5403A87EA80C}" type="pres">
      <dgm:prSet presAssocID="{20379387-957B-41F5-A4A4-B623F43455CF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B9B36-1B56-4AF8-A04C-6ABF8FAA6B21}" type="pres">
      <dgm:prSet presAssocID="{132115EF-9B33-4644-8309-09217CE8361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11A32-BA21-4573-8728-E9A3EA6D024E}" type="pres">
      <dgm:prSet presAssocID="{132115EF-9B33-4644-8309-09217CE83611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3D921-B846-4DEF-9439-E04C02D92342}" type="presOf" srcId="{C0D49204-0033-4A59-93F0-EAD29F721300}" destId="{41B9FE5E-5EED-45BD-A72D-A9686A03ED80}" srcOrd="0" destOrd="0" presId="urn:microsoft.com/office/officeart/2005/8/layout/vList2"/>
    <dgm:cxn modelId="{C0AF83BF-871A-4FD1-81F3-1BE454018FDE}" type="presOf" srcId="{62BC05AA-2282-414A-B031-D5852760D6C8}" destId="{C7311A32-BA21-4573-8728-E9A3EA6D024E}" srcOrd="0" destOrd="0" presId="urn:microsoft.com/office/officeart/2005/8/layout/vList2"/>
    <dgm:cxn modelId="{E50CC066-B25A-4AEC-8566-44CBF8BA8215}" srcId="{2066FEE4-4A61-4B31-BE81-1745A1DEB5A2}" destId="{70887A9D-0FC0-46E7-B4E6-E7F9CD046DDE}" srcOrd="1" destOrd="0" parTransId="{215167B4-0D23-4F11-BF77-D10CA8F347DF}" sibTransId="{722F7B17-F2C6-42B8-83BE-FB8B85E6F2A0}"/>
    <dgm:cxn modelId="{53F34497-F8CF-4557-9563-90C05016676F}" srcId="{2066FEE4-4A61-4B31-BE81-1745A1DEB5A2}" destId="{132115EF-9B33-4644-8309-09217CE83611}" srcOrd="4" destOrd="0" parTransId="{32CE4796-0CE9-4592-8ACB-28C7B86D4C22}" sibTransId="{140AB194-E530-4C66-89DF-F108B62CDE4D}"/>
    <dgm:cxn modelId="{01A34B9F-CFC8-4F07-8B3F-E55C0EB4714A}" type="presOf" srcId="{60165B39-1001-4FEC-9AA7-DA7EF2B210B3}" destId="{03642A63-5C6B-4631-A913-82B2A38C19CA}" srcOrd="0" destOrd="0" presId="urn:microsoft.com/office/officeart/2005/8/layout/vList2"/>
    <dgm:cxn modelId="{8BBF7F10-9382-4765-B6D6-7BBDC9A8F49F}" srcId="{2066FEE4-4A61-4B31-BE81-1745A1DEB5A2}" destId="{C8337B68-82BD-47C7-8526-193DBAF1643D}" srcOrd="2" destOrd="0" parTransId="{C757F65A-281B-4400-A12D-2430FD5B552B}" sibTransId="{9AAB73AB-AAE7-4D6C-AFB9-455135C462B1}"/>
    <dgm:cxn modelId="{46DA3514-089C-47FF-BDD6-207C09847B53}" type="presOf" srcId="{132115EF-9B33-4644-8309-09217CE83611}" destId="{E4AB9B36-1B56-4AF8-A04C-6ABF8FAA6B21}" srcOrd="0" destOrd="0" presId="urn:microsoft.com/office/officeart/2005/8/layout/vList2"/>
    <dgm:cxn modelId="{5DF2BC80-2CE9-484E-85B7-6C9A3231298B}" srcId="{70887A9D-0FC0-46E7-B4E6-E7F9CD046DDE}" destId="{5D6C7D0B-0690-4753-AA97-B0210AAD0B01}" srcOrd="0" destOrd="0" parTransId="{D5286601-E775-455F-AC3D-C4ECA17A53CF}" sibTransId="{7D9BB007-E380-4621-9277-7D6500F89904}"/>
    <dgm:cxn modelId="{5EDF2FCA-3802-4B68-8460-32E4AABFE8B9}" srcId="{60165B39-1001-4FEC-9AA7-DA7EF2B210B3}" destId="{C0D49204-0033-4A59-93F0-EAD29F721300}" srcOrd="0" destOrd="0" parTransId="{AED8DE0A-6787-4A36-94C2-A7BD121CFD23}" sibTransId="{AD097D1A-3D53-4AEB-9E64-C32A02D8EB13}"/>
    <dgm:cxn modelId="{A87C2488-C681-4860-8B68-A6258349EF51}" srcId="{2066FEE4-4A61-4B31-BE81-1745A1DEB5A2}" destId="{20379387-957B-41F5-A4A4-B623F43455CF}" srcOrd="3" destOrd="0" parTransId="{137C8B96-88FF-417F-84F8-1023809E15D5}" sibTransId="{50662BD9-ED89-447E-A2D7-7C3B2CA02E29}"/>
    <dgm:cxn modelId="{69E3C4AC-05C8-4547-A0EF-4DD2B8DAD06D}" srcId="{C8337B68-82BD-47C7-8526-193DBAF1643D}" destId="{C6253A25-07A6-4D14-AECA-8B5E20F426F4}" srcOrd="0" destOrd="0" parTransId="{0A79C9C5-6945-47D8-B208-D6D1A0A687E5}" sibTransId="{F42803F7-659A-47DB-ABD2-6DA72763EC3E}"/>
    <dgm:cxn modelId="{1E40F9B5-DA16-4EDE-A2B8-A4728F8B9814}" srcId="{2066FEE4-4A61-4B31-BE81-1745A1DEB5A2}" destId="{60165B39-1001-4FEC-9AA7-DA7EF2B210B3}" srcOrd="0" destOrd="0" parTransId="{4D44DD99-5F38-4F7E-A83D-4E896A54D3EC}" sibTransId="{EA44815B-32EC-41F0-BAF6-F0D0F3D4328D}"/>
    <dgm:cxn modelId="{39CFE5C2-9227-4A87-8F15-D4FD34498DD1}" type="presOf" srcId="{5D6C7D0B-0690-4753-AA97-B0210AAD0B01}" destId="{09375120-727E-4B8A-A02D-954FB346C581}" srcOrd="0" destOrd="0" presId="urn:microsoft.com/office/officeart/2005/8/layout/vList2"/>
    <dgm:cxn modelId="{CED57252-5827-47AF-BBF2-E143A0BAFE95}" type="presOf" srcId="{20379387-957B-41F5-A4A4-B623F43455CF}" destId="{17335949-4FFA-451D-9482-F3150F842DD7}" srcOrd="0" destOrd="0" presId="urn:microsoft.com/office/officeart/2005/8/layout/vList2"/>
    <dgm:cxn modelId="{054D41AD-BD3B-44A0-BCDE-92380E98FA73}" type="presOf" srcId="{C6253A25-07A6-4D14-AECA-8B5E20F426F4}" destId="{F9BC1E40-228A-482C-8A19-28A2D5D14B6C}" srcOrd="0" destOrd="0" presId="urn:microsoft.com/office/officeart/2005/8/layout/vList2"/>
    <dgm:cxn modelId="{716A7E7E-AC69-4785-B141-3FFA1886985D}" srcId="{20379387-957B-41F5-A4A4-B623F43455CF}" destId="{EAF363EC-4D6A-4B3A-8E8A-4445A77FFFD1}" srcOrd="0" destOrd="0" parTransId="{BCC42C47-2023-4AB3-BEC1-5CBBFAFB585A}" sibTransId="{FE63AA5D-47E2-4291-8AE8-FB3305824A7C}"/>
    <dgm:cxn modelId="{5D06006D-258C-43AC-A249-AADFE3F4DA95}" type="presOf" srcId="{C8337B68-82BD-47C7-8526-193DBAF1643D}" destId="{B55F4FED-EA2F-44BD-8C51-A25CDE55FA69}" srcOrd="0" destOrd="0" presId="urn:microsoft.com/office/officeart/2005/8/layout/vList2"/>
    <dgm:cxn modelId="{07444315-1103-4458-977F-C17BB1624A00}" type="presOf" srcId="{EAF363EC-4D6A-4B3A-8E8A-4445A77FFFD1}" destId="{DF6E405F-9778-4F11-AFDB-5403A87EA80C}" srcOrd="0" destOrd="0" presId="urn:microsoft.com/office/officeart/2005/8/layout/vList2"/>
    <dgm:cxn modelId="{891892A9-DD25-4488-8666-CCBE185ACCB2}" srcId="{132115EF-9B33-4644-8309-09217CE83611}" destId="{62BC05AA-2282-414A-B031-D5852760D6C8}" srcOrd="0" destOrd="0" parTransId="{1FF6B519-FEA9-46E1-BB44-15765A06AB9C}" sibTransId="{8C8BAC4A-8ACB-4C21-B0DC-3FBC6E351208}"/>
    <dgm:cxn modelId="{6B81F7A2-774B-4B3C-91CE-A622D8102EDF}" type="presOf" srcId="{70887A9D-0FC0-46E7-B4E6-E7F9CD046DDE}" destId="{7D35E360-079F-4D74-A0CB-6908A2356E0C}" srcOrd="0" destOrd="0" presId="urn:microsoft.com/office/officeart/2005/8/layout/vList2"/>
    <dgm:cxn modelId="{50F7365C-AD6E-44C5-B846-4E0CD5C68D22}" type="presOf" srcId="{2066FEE4-4A61-4B31-BE81-1745A1DEB5A2}" destId="{7D7EDF7C-362A-426B-B7CB-A6C7CE6C61E9}" srcOrd="0" destOrd="0" presId="urn:microsoft.com/office/officeart/2005/8/layout/vList2"/>
    <dgm:cxn modelId="{98F02197-1B7B-4D18-B39E-B0AD979C2388}" type="presParOf" srcId="{7D7EDF7C-362A-426B-B7CB-A6C7CE6C61E9}" destId="{03642A63-5C6B-4631-A913-82B2A38C19CA}" srcOrd="0" destOrd="0" presId="urn:microsoft.com/office/officeart/2005/8/layout/vList2"/>
    <dgm:cxn modelId="{6604DDA4-11D6-4B24-A793-CDA63DABF947}" type="presParOf" srcId="{7D7EDF7C-362A-426B-B7CB-A6C7CE6C61E9}" destId="{41B9FE5E-5EED-45BD-A72D-A9686A03ED80}" srcOrd="1" destOrd="0" presId="urn:microsoft.com/office/officeart/2005/8/layout/vList2"/>
    <dgm:cxn modelId="{08BE2C68-8F14-405E-888D-A303EAE066E9}" type="presParOf" srcId="{7D7EDF7C-362A-426B-B7CB-A6C7CE6C61E9}" destId="{7D35E360-079F-4D74-A0CB-6908A2356E0C}" srcOrd="2" destOrd="0" presId="urn:microsoft.com/office/officeart/2005/8/layout/vList2"/>
    <dgm:cxn modelId="{0D6C838D-BE43-47CA-A4F8-ECBF44FB273C}" type="presParOf" srcId="{7D7EDF7C-362A-426B-B7CB-A6C7CE6C61E9}" destId="{09375120-727E-4B8A-A02D-954FB346C581}" srcOrd="3" destOrd="0" presId="urn:microsoft.com/office/officeart/2005/8/layout/vList2"/>
    <dgm:cxn modelId="{3DE420AD-93FE-426B-B5C9-B48D1044E672}" type="presParOf" srcId="{7D7EDF7C-362A-426B-B7CB-A6C7CE6C61E9}" destId="{B55F4FED-EA2F-44BD-8C51-A25CDE55FA69}" srcOrd="4" destOrd="0" presId="urn:microsoft.com/office/officeart/2005/8/layout/vList2"/>
    <dgm:cxn modelId="{38E268AD-3017-43FE-8D2F-93FCE64D7B30}" type="presParOf" srcId="{7D7EDF7C-362A-426B-B7CB-A6C7CE6C61E9}" destId="{F9BC1E40-228A-482C-8A19-28A2D5D14B6C}" srcOrd="5" destOrd="0" presId="urn:microsoft.com/office/officeart/2005/8/layout/vList2"/>
    <dgm:cxn modelId="{09FC257E-5014-4130-9AC7-791BF1AD6BD6}" type="presParOf" srcId="{7D7EDF7C-362A-426B-B7CB-A6C7CE6C61E9}" destId="{17335949-4FFA-451D-9482-F3150F842DD7}" srcOrd="6" destOrd="0" presId="urn:microsoft.com/office/officeart/2005/8/layout/vList2"/>
    <dgm:cxn modelId="{0C573473-93A6-4B2F-9A47-71329FFF3EFE}" type="presParOf" srcId="{7D7EDF7C-362A-426B-B7CB-A6C7CE6C61E9}" destId="{DF6E405F-9778-4F11-AFDB-5403A87EA80C}" srcOrd="7" destOrd="0" presId="urn:microsoft.com/office/officeart/2005/8/layout/vList2"/>
    <dgm:cxn modelId="{4C5B1B51-34B9-4109-96A8-B3AC5F2975FC}" type="presParOf" srcId="{7D7EDF7C-362A-426B-B7CB-A6C7CE6C61E9}" destId="{E4AB9B36-1B56-4AF8-A04C-6ABF8FAA6B21}" srcOrd="8" destOrd="0" presId="urn:microsoft.com/office/officeart/2005/8/layout/vList2"/>
    <dgm:cxn modelId="{421064F0-35A4-4469-8592-E70AE09024DF}" type="presParOf" srcId="{7D7EDF7C-362A-426B-B7CB-A6C7CE6C61E9}" destId="{C7311A32-BA21-4573-8728-E9A3EA6D024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7EDF7C-362A-426B-B7CB-A6C7CE6C61E9}" type="pres">
      <dgm:prSet presAssocID="{2066FEE4-4A61-4B31-BE81-1745A1DEB5A2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BD048B76-81E9-4AA6-A42B-55A7D4EC8165}" type="presOf" srcId="{2066FEE4-4A61-4B31-BE81-1745A1DEB5A2}" destId="{7D7EDF7C-362A-426B-B7CB-A6C7CE6C61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A7ABDF-EBA4-4E99-8C57-684725B4C3A7}">
      <dgm:prSet/>
      <dgm:spPr/>
      <dgm:t>
        <a:bodyPr/>
        <a:lstStyle/>
        <a:p>
          <a:r>
            <a:rPr lang="en-US" b="0" i="0" dirty="0" smtClean="0"/>
            <a:t>To use patterns in your design, you need to recognize that any design problem you are facing may have an associated pattern that can be applied</a:t>
          </a:r>
          <a:endParaRPr lang="en-US" dirty="0"/>
        </a:p>
      </dgm:t>
    </dgm:pt>
    <dgm:pt modelId="{77FF696A-AA3D-49D8-9599-0C65B554B8D6}" type="parTrans" cxnId="{214E83B7-92CA-4A91-AB23-70D95064FA3D}">
      <dgm:prSet/>
      <dgm:spPr/>
      <dgm:t>
        <a:bodyPr/>
        <a:lstStyle/>
        <a:p>
          <a:endParaRPr lang="en-US"/>
        </a:p>
      </dgm:t>
    </dgm:pt>
    <dgm:pt modelId="{C0C1104C-5157-4650-A80E-F2E6512A68B6}" type="sibTrans" cxnId="{214E83B7-92CA-4A91-AB23-70D95064FA3D}">
      <dgm:prSet/>
      <dgm:spPr/>
      <dgm:t>
        <a:bodyPr/>
        <a:lstStyle/>
        <a:p>
          <a:endParaRPr lang="en-US"/>
        </a:p>
      </dgm:t>
    </dgm:pt>
    <dgm:pt modelId="{1836382A-07FA-41E2-A107-D19419689F9F}">
      <dgm:prSet/>
      <dgm:spPr/>
      <dgm:t>
        <a:bodyPr/>
        <a:lstStyle/>
        <a:p>
          <a:r>
            <a:rPr lang="en-US" b="0" i="0" dirty="0" smtClean="0"/>
            <a:t>Gang of Four’s original patterns book describe 23 patterns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96BE73A2-B4E2-436C-8DD1-1112BA149FCC}" type="parTrans" cxnId="{C84D2B80-C82E-425E-AE2E-B99FDF80FD25}">
      <dgm:prSet/>
      <dgm:spPr/>
      <dgm:t>
        <a:bodyPr/>
        <a:lstStyle/>
        <a:p>
          <a:endParaRPr lang="en-US"/>
        </a:p>
      </dgm:t>
    </dgm:pt>
    <dgm:pt modelId="{1857E953-D9A6-427D-B3F4-3F28C803231E}" type="sibTrans" cxnId="{C84D2B80-C82E-425E-AE2E-B99FDF80FD25}">
      <dgm:prSet/>
      <dgm:spPr/>
      <dgm:t>
        <a:bodyPr/>
        <a:lstStyle/>
        <a:p>
          <a:endParaRPr lang="en-US"/>
        </a:p>
      </dgm:t>
    </dgm:pt>
    <dgm:pt modelId="{7D7EDF7C-362A-426B-B7CB-A6C7CE6C61E9}" type="pres">
      <dgm:prSet presAssocID="{2066FEE4-4A61-4B31-BE81-1745A1DEB5A2}" presName="linear" presStyleCnt="0">
        <dgm:presLayoutVars>
          <dgm:animLvl val="lvl"/>
          <dgm:resizeHandles val="exact"/>
        </dgm:presLayoutVars>
      </dgm:prSet>
      <dgm:spPr/>
    </dgm:pt>
    <dgm:pt modelId="{557B369B-15FC-441E-B6E2-75DDD00B39DC}" type="pres">
      <dgm:prSet presAssocID="{23A7ABDF-EBA4-4E99-8C57-684725B4C3A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0F677-3531-427E-8FEE-5A3F81191072}" type="pres">
      <dgm:prSet presAssocID="{C0C1104C-5157-4650-A80E-F2E6512A68B6}" presName="spacer" presStyleCnt="0"/>
      <dgm:spPr/>
    </dgm:pt>
    <dgm:pt modelId="{B6002553-97BF-4200-BB6C-61370C497DDA}" type="pres">
      <dgm:prSet presAssocID="{1836382A-07FA-41E2-A107-D19419689F9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4E83B7-92CA-4A91-AB23-70D95064FA3D}" srcId="{2066FEE4-4A61-4B31-BE81-1745A1DEB5A2}" destId="{23A7ABDF-EBA4-4E99-8C57-684725B4C3A7}" srcOrd="0" destOrd="0" parTransId="{77FF696A-AA3D-49D8-9599-0C65B554B8D6}" sibTransId="{C0C1104C-5157-4650-A80E-F2E6512A68B6}"/>
    <dgm:cxn modelId="{70674E40-02F1-43FA-91C1-B862195309FA}" type="presOf" srcId="{23A7ABDF-EBA4-4E99-8C57-684725B4C3A7}" destId="{557B369B-15FC-441E-B6E2-75DDD00B39DC}" srcOrd="0" destOrd="0" presId="urn:microsoft.com/office/officeart/2005/8/layout/vList2"/>
    <dgm:cxn modelId="{37D20DEE-551F-4EEB-9242-A7899B6E7932}" type="presOf" srcId="{1836382A-07FA-41E2-A107-D19419689F9F}" destId="{B6002553-97BF-4200-BB6C-61370C497DDA}" srcOrd="0" destOrd="0" presId="urn:microsoft.com/office/officeart/2005/8/layout/vList2"/>
    <dgm:cxn modelId="{C84D2B80-C82E-425E-AE2E-B99FDF80FD25}" srcId="{2066FEE4-4A61-4B31-BE81-1745A1DEB5A2}" destId="{1836382A-07FA-41E2-A107-D19419689F9F}" srcOrd="1" destOrd="0" parTransId="{96BE73A2-B4E2-436C-8DD1-1112BA149FCC}" sibTransId="{1857E953-D9A6-427D-B3F4-3F28C803231E}"/>
    <dgm:cxn modelId="{831378D1-F3BD-42AA-BA69-EF0F3D1ABE14}" type="presOf" srcId="{2066FEE4-4A61-4B31-BE81-1745A1DEB5A2}" destId="{7D7EDF7C-362A-426B-B7CB-A6C7CE6C61E9}" srcOrd="0" destOrd="0" presId="urn:microsoft.com/office/officeart/2005/8/layout/vList2"/>
    <dgm:cxn modelId="{57868838-7AA4-4310-89EB-938B76FAB591}" type="presParOf" srcId="{7D7EDF7C-362A-426B-B7CB-A6C7CE6C61E9}" destId="{557B369B-15FC-441E-B6E2-75DDD00B39DC}" srcOrd="0" destOrd="0" presId="urn:microsoft.com/office/officeart/2005/8/layout/vList2"/>
    <dgm:cxn modelId="{1DBAA663-6038-4E1D-97A2-2296759B1C07}" type="presParOf" srcId="{7D7EDF7C-362A-426B-B7CB-A6C7CE6C61E9}" destId="{5990F677-3531-427E-8FEE-5A3F81191072}" srcOrd="1" destOrd="0" presId="urn:microsoft.com/office/officeart/2005/8/layout/vList2"/>
    <dgm:cxn modelId="{24C40B17-E0A1-4352-8277-45E8A16486A2}" type="presParOf" srcId="{7D7EDF7C-362A-426B-B7CB-A6C7CE6C61E9}" destId="{B6002553-97BF-4200-BB6C-61370C497D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F85D69-614E-4ECF-A371-489EDFF02BB5}">
      <dgm:prSet/>
      <dgm:spPr/>
      <dgm:t>
        <a:bodyPr/>
        <a:lstStyle/>
        <a:p>
          <a:r>
            <a:rPr lang="en-US" b="0" i="0" dirty="0" smtClean="0"/>
            <a:t>Tell several objects that the state of some other object has changed </a:t>
          </a:r>
        </a:p>
        <a:p>
          <a:r>
            <a:rPr lang="en-US" b="0" i="0" dirty="0" smtClean="0"/>
            <a:t>(Observer pattern).</a:t>
          </a:r>
          <a:endParaRPr lang="en-US" dirty="0"/>
        </a:p>
      </dgm:t>
    </dgm:pt>
    <dgm:pt modelId="{50B6FBEA-CDB2-41D0-BFD0-77C4F4FD5A2F}" type="parTrans" cxnId="{64960806-B4C4-40D2-8EFB-25DE1DBBF795}">
      <dgm:prSet/>
      <dgm:spPr/>
      <dgm:t>
        <a:bodyPr/>
        <a:lstStyle/>
        <a:p>
          <a:endParaRPr lang="en-US"/>
        </a:p>
      </dgm:t>
    </dgm:pt>
    <dgm:pt modelId="{AF91A802-AF3E-49D8-AAF2-331744E46B4C}" type="sibTrans" cxnId="{64960806-B4C4-40D2-8EFB-25DE1DBBF795}">
      <dgm:prSet/>
      <dgm:spPr/>
      <dgm:t>
        <a:bodyPr/>
        <a:lstStyle/>
        <a:p>
          <a:endParaRPr lang="en-US"/>
        </a:p>
      </dgm:t>
    </dgm:pt>
    <dgm:pt modelId="{5706B3EB-3875-4BA6-850F-2D0983A37E96}">
      <dgm:prSet/>
      <dgm:spPr/>
      <dgm:t>
        <a:bodyPr/>
        <a:lstStyle/>
        <a:p>
          <a:r>
            <a:rPr lang="en-US" b="0" i="0" dirty="0" smtClean="0"/>
            <a:t>Tidy up the interfaces to a number of related objects that have often been developed incrementally</a:t>
          </a:r>
        </a:p>
        <a:p>
          <a:r>
            <a:rPr lang="en-US" b="0" i="0" dirty="0" smtClean="0"/>
            <a:t> (Façade pattern)</a:t>
          </a:r>
          <a:endParaRPr lang="en-US" dirty="0"/>
        </a:p>
      </dgm:t>
    </dgm:pt>
    <dgm:pt modelId="{7667648F-4AB2-4464-8577-E756A9CFDF59}" type="parTrans" cxnId="{1B49362D-730E-4718-AEAB-CBD31F2F6A9C}">
      <dgm:prSet/>
      <dgm:spPr/>
      <dgm:t>
        <a:bodyPr/>
        <a:lstStyle/>
        <a:p>
          <a:endParaRPr lang="en-US"/>
        </a:p>
      </dgm:t>
    </dgm:pt>
    <dgm:pt modelId="{80FAE82D-D98D-4335-ACBF-22A3E43825B3}" type="sibTrans" cxnId="{1B49362D-730E-4718-AEAB-CBD31F2F6A9C}">
      <dgm:prSet/>
      <dgm:spPr/>
      <dgm:t>
        <a:bodyPr/>
        <a:lstStyle/>
        <a:p>
          <a:endParaRPr lang="en-US"/>
        </a:p>
      </dgm:t>
    </dgm:pt>
    <dgm:pt modelId="{534CCABE-2355-4DC8-B343-041E5C67F786}">
      <dgm:prSet/>
      <dgm:spPr/>
      <dgm:t>
        <a:bodyPr/>
        <a:lstStyle/>
        <a:p>
          <a:r>
            <a:rPr lang="en-US" b="0" i="0" dirty="0" smtClean="0"/>
            <a:t>Provide a standard way of accessing the elements in a collection, irrespective of</a:t>
          </a:r>
          <a:br>
            <a:rPr lang="en-US" b="0" i="0" dirty="0" smtClean="0"/>
          </a:br>
          <a:r>
            <a:rPr lang="en-US" b="0" i="0" dirty="0" smtClean="0"/>
            <a:t>how that collection is implemented </a:t>
          </a:r>
        </a:p>
        <a:p>
          <a:r>
            <a:rPr lang="en-US" b="0" i="0" dirty="0" smtClean="0"/>
            <a:t>(Iterator pattern).</a:t>
          </a:r>
          <a:endParaRPr lang="en-US" dirty="0"/>
        </a:p>
      </dgm:t>
    </dgm:pt>
    <dgm:pt modelId="{EFC91B0C-4F50-4EF0-9145-51674D088279}" type="parTrans" cxnId="{FD0B16C0-8111-4748-9AC4-961D303A4094}">
      <dgm:prSet/>
      <dgm:spPr/>
      <dgm:t>
        <a:bodyPr/>
        <a:lstStyle/>
        <a:p>
          <a:endParaRPr lang="en-US"/>
        </a:p>
      </dgm:t>
    </dgm:pt>
    <dgm:pt modelId="{9A68A9A4-1036-4415-94F8-817C949049F3}" type="sibTrans" cxnId="{FD0B16C0-8111-4748-9AC4-961D303A4094}">
      <dgm:prSet/>
      <dgm:spPr/>
      <dgm:t>
        <a:bodyPr/>
        <a:lstStyle/>
        <a:p>
          <a:endParaRPr lang="en-US"/>
        </a:p>
      </dgm:t>
    </dgm:pt>
    <dgm:pt modelId="{32801142-C9A7-441C-8BE3-5760E8AE5BE3}">
      <dgm:prSet/>
      <dgm:spPr/>
      <dgm:t>
        <a:bodyPr/>
        <a:lstStyle/>
        <a:p>
          <a:r>
            <a:rPr lang="en-US" b="0" i="0" dirty="0" smtClean="0"/>
            <a:t> Allow for the possibility of extending the functionality of an existing class at</a:t>
          </a:r>
          <a:br>
            <a:rPr lang="en-US" b="0" i="0" dirty="0" smtClean="0"/>
          </a:br>
          <a:r>
            <a:rPr lang="en-US" b="0" i="0" dirty="0" smtClean="0"/>
            <a:t>runtime </a:t>
          </a:r>
        </a:p>
        <a:p>
          <a:r>
            <a:rPr lang="en-US" b="0" i="0" dirty="0" smtClean="0"/>
            <a:t>(Decorator pattern).</a:t>
          </a:r>
          <a:endParaRPr lang="en-US" dirty="0"/>
        </a:p>
      </dgm:t>
    </dgm:pt>
    <dgm:pt modelId="{F3C96A66-08D7-4F55-8D75-7EED97E427A4}" type="parTrans" cxnId="{965BBE0C-1C0D-4FF7-B3B8-819D1195491C}">
      <dgm:prSet/>
      <dgm:spPr/>
      <dgm:t>
        <a:bodyPr/>
        <a:lstStyle/>
        <a:p>
          <a:endParaRPr lang="en-US"/>
        </a:p>
      </dgm:t>
    </dgm:pt>
    <dgm:pt modelId="{5740A03A-43D4-4802-BF59-80F371525C26}" type="sibTrans" cxnId="{965BBE0C-1C0D-4FF7-B3B8-819D1195491C}">
      <dgm:prSet/>
      <dgm:spPr/>
      <dgm:t>
        <a:bodyPr/>
        <a:lstStyle/>
        <a:p>
          <a:endParaRPr lang="en-US"/>
        </a:p>
      </dgm:t>
    </dgm:pt>
    <dgm:pt modelId="{9CD3955A-D5E2-42B5-BC01-E41F5D5F8B49}" type="pres">
      <dgm:prSet presAssocID="{2066FEE4-4A61-4B31-BE81-1745A1DEB5A2}" presName="diagram" presStyleCnt="0">
        <dgm:presLayoutVars>
          <dgm:dir/>
          <dgm:resizeHandles val="exact"/>
        </dgm:presLayoutVars>
      </dgm:prSet>
      <dgm:spPr/>
    </dgm:pt>
    <dgm:pt modelId="{200F573B-37C3-49AD-9FF1-1367A942A1B5}" type="pres">
      <dgm:prSet presAssocID="{16F85D69-614E-4ECF-A371-489EDFF02BB5}" presName="node" presStyleLbl="node1" presStyleIdx="0" presStyleCnt="4">
        <dgm:presLayoutVars>
          <dgm:bulletEnabled val="1"/>
        </dgm:presLayoutVars>
      </dgm:prSet>
      <dgm:spPr/>
    </dgm:pt>
    <dgm:pt modelId="{6E22CCAE-A35E-4E3C-91AE-EB91BDE85D9A}" type="pres">
      <dgm:prSet presAssocID="{AF91A802-AF3E-49D8-AAF2-331744E46B4C}" presName="sibTrans" presStyleCnt="0"/>
      <dgm:spPr/>
    </dgm:pt>
    <dgm:pt modelId="{7F4548B1-2A9E-4583-9DE8-301A1DE56C08}" type="pres">
      <dgm:prSet presAssocID="{5706B3EB-3875-4BA6-850F-2D0983A37E96}" presName="node" presStyleLbl="node1" presStyleIdx="1" presStyleCnt="4">
        <dgm:presLayoutVars>
          <dgm:bulletEnabled val="1"/>
        </dgm:presLayoutVars>
      </dgm:prSet>
      <dgm:spPr/>
    </dgm:pt>
    <dgm:pt modelId="{1B61AE0A-9C0F-414E-AA08-5ABFD333E4B4}" type="pres">
      <dgm:prSet presAssocID="{80FAE82D-D98D-4335-ACBF-22A3E43825B3}" presName="sibTrans" presStyleCnt="0"/>
      <dgm:spPr/>
    </dgm:pt>
    <dgm:pt modelId="{208894F0-5F86-400A-96F1-BCEB7F244400}" type="pres">
      <dgm:prSet presAssocID="{534CCABE-2355-4DC8-B343-041E5C67F786}" presName="node" presStyleLbl="node1" presStyleIdx="2" presStyleCnt="4">
        <dgm:presLayoutVars>
          <dgm:bulletEnabled val="1"/>
        </dgm:presLayoutVars>
      </dgm:prSet>
      <dgm:spPr/>
    </dgm:pt>
    <dgm:pt modelId="{32859D16-CB74-4CC0-A763-29F6481FC0D6}" type="pres">
      <dgm:prSet presAssocID="{9A68A9A4-1036-4415-94F8-817C949049F3}" presName="sibTrans" presStyleCnt="0"/>
      <dgm:spPr/>
    </dgm:pt>
    <dgm:pt modelId="{CD80B178-0A38-439A-BDCB-F7D29C7631DD}" type="pres">
      <dgm:prSet presAssocID="{32801142-C9A7-441C-8BE3-5760E8AE5BE3}" presName="node" presStyleLbl="node1" presStyleIdx="3" presStyleCnt="4">
        <dgm:presLayoutVars>
          <dgm:bulletEnabled val="1"/>
        </dgm:presLayoutVars>
      </dgm:prSet>
      <dgm:spPr/>
    </dgm:pt>
  </dgm:ptLst>
  <dgm:cxnLst>
    <dgm:cxn modelId="{1B49362D-730E-4718-AEAB-CBD31F2F6A9C}" srcId="{2066FEE4-4A61-4B31-BE81-1745A1DEB5A2}" destId="{5706B3EB-3875-4BA6-850F-2D0983A37E96}" srcOrd="1" destOrd="0" parTransId="{7667648F-4AB2-4464-8577-E756A9CFDF59}" sibTransId="{80FAE82D-D98D-4335-ACBF-22A3E43825B3}"/>
    <dgm:cxn modelId="{FD0B16C0-8111-4748-9AC4-961D303A4094}" srcId="{2066FEE4-4A61-4B31-BE81-1745A1DEB5A2}" destId="{534CCABE-2355-4DC8-B343-041E5C67F786}" srcOrd="2" destOrd="0" parTransId="{EFC91B0C-4F50-4EF0-9145-51674D088279}" sibTransId="{9A68A9A4-1036-4415-94F8-817C949049F3}"/>
    <dgm:cxn modelId="{340E501A-1A62-4F5B-9257-41194670CD83}" type="presOf" srcId="{534CCABE-2355-4DC8-B343-041E5C67F786}" destId="{208894F0-5F86-400A-96F1-BCEB7F244400}" srcOrd="0" destOrd="0" presId="urn:microsoft.com/office/officeart/2005/8/layout/default"/>
    <dgm:cxn modelId="{C461EECB-85F6-4844-93EB-E11CAB441D5E}" type="presOf" srcId="{16F85D69-614E-4ECF-A371-489EDFF02BB5}" destId="{200F573B-37C3-49AD-9FF1-1367A942A1B5}" srcOrd="0" destOrd="0" presId="urn:microsoft.com/office/officeart/2005/8/layout/default"/>
    <dgm:cxn modelId="{42B82C22-5622-42B7-B07A-3C93FF3FE07C}" type="presOf" srcId="{2066FEE4-4A61-4B31-BE81-1745A1DEB5A2}" destId="{9CD3955A-D5E2-42B5-BC01-E41F5D5F8B49}" srcOrd="0" destOrd="0" presId="urn:microsoft.com/office/officeart/2005/8/layout/default"/>
    <dgm:cxn modelId="{5606E340-CF9B-4556-B1A4-CD687D36CB60}" type="presOf" srcId="{32801142-C9A7-441C-8BE3-5760E8AE5BE3}" destId="{CD80B178-0A38-439A-BDCB-F7D29C7631DD}" srcOrd="0" destOrd="0" presId="urn:microsoft.com/office/officeart/2005/8/layout/default"/>
    <dgm:cxn modelId="{EAF6C675-D2A1-4333-8F7B-8252729A264C}" type="presOf" srcId="{5706B3EB-3875-4BA6-850F-2D0983A37E96}" destId="{7F4548B1-2A9E-4583-9DE8-301A1DE56C08}" srcOrd="0" destOrd="0" presId="urn:microsoft.com/office/officeart/2005/8/layout/default"/>
    <dgm:cxn modelId="{64960806-B4C4-40D2-8EFB-25DE1DBBF795}" srcId="{2066FEE4-4A61-4B31-BE81-1745A1DEB5A2}" destId="{16F85D69-614E-4ECF-A371-489EDFF02BB5}" srcOrd="0" destOrd="0" parTransId="{50B6FBEA-CDB2-41D0-BFD0-77C4F4FD5A2F}" sibTransId="{AF91A802-AF3E-49D8-AAF2-331744E46B4C}"/>
    <dgm:cxn modelId="{965BBE0C-1C0D-4FF7-B3B8-819D1195491C}" srcId="{2066FEE4-4A61-4B31-BE81-1745A1DEB5A2}" destId="{32801142-C9A7-441C-8BE3-5760E8AE5BE3}" srcOrd="3" destOrd="0" parTransId="{F3C96A66-08D7-4F55-8D75-7EED97E427A4}" sibTransId="{5740A03A-43D4-4802-BF59-80F371525C26}"/>
    <dgm:cxn modelId="{92526FC1-4446-48FB-BA31-C12E60501693}" type="presParOf" srcId="{9CD3955A-D5E2-42B5-BC01-E41F5D5F8B49}" destId="{200F573B-37C3-49AD-9FF1-1367A942A1B5}" srcOrd="0" destOrd="0" presId="urn:microsoft.com/office/officeart/2005/8/layout/default"/>
    <dgm:cxn modelId="{EF2D1DD9-0F77-4F44-8BB9-CEE6DB5F1F4E}" type="presParOf" srcId="{9CD3955A-D5E2-42B5-BC01-E41F5D5F8B49}" destId="{6E22CCAE-A35E-4E3C-91AE-EB91BDE85D9A}" srcOrd="1" destOrd="0" presId="urn:microsoft.com/office/officeart/2005/8/layout/default"/>
    <dgm:cxn modelId="{C84B3450-FD6B-40AB-8D3A-6F3AD63D8D63}" type="presParOf" srcId="{9CD3955A-D5E2-42B5-BC01-E41F5D5F8B49}" destId="{7F4548B1-2A9E-4583-9DE8-301A1DE56C08}" srcOrd="2" destOrd="0" presId="urn:microsoft.com/office/officeart/2005/8/layout/default"/>
    <dgm:cxn modelId="{7A0C467A-15E6-4A73-AE93-77DCE683ADEF}" type="presParOf" srcId="{9CD3955A-D5E2-42B5-BC01-E41F5D5F8B49}" destId="{1B61AE0A-9C0F-414E-AA08-5ABFD333E4B4}" srcOrd="3" destOrd="0" presId="urn:microsoft.com/office/officeart/2005/8/layout/default"/>
    <dgm:cxn modelId="{FBF342FE-A31A-43B9-AD6F-8A1494BE7F0D}" type="presParOf" srcId="{9CD3955A-D5E2-42B5-BC01-E41F5D5F8B49}" destId="{208894F0-5F86-400A-96F1-BCEB7F244400}" srcOrd="4" destOrd="0" presId="urn:microsoft.com/office/officeart/2005/8/layout/default"/>
    <dgm:cxn modelId="{E69DDA23-CD0B-4D6E-8F14-67D578D8D3BC}" type="presParOf" srcId="{9CD3955A-D5E2-42B5-BC01-E41F5D5F8B49}" destId="{32859D16-CB74-4CC0-A763-29F6481FC0D6}" srcOrd="5" destOrd="0" presId="urn:microsoft.com/office/officeart/2005/8/layout/default"/>
    <dgm:cxn modelId="{FD4B9E6C-1F75-48FA-A652-E2DC8316DD05}" type="presParOf" srcId="{9CD3955A-D5E2-42B5-BC01-E41F5D5F8B49}" destId="{CD80B178-0A38-439A-BDCB-F7D29C7631D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56D2E9-2AFA-4E3A-B98E-CBE5C2ADF79D}">
      <dgm:prSet/>
      <dgm:spPr/>
      <dgm:t>
        <a:bodyPr/>
        <a:lstStyle/>
        <a:p>
          <a:r>
            <a:rPr lang="en-US" b="0" i="0" dirty="0" smtClean="0"/>
            <a:t>When you try to reuse executable</a:t>
          </a:r>
          <a:br>
            <a:rPr lang="en-US" b="0" i="0" dirty="0" smtClean="0"/>
          </a:br>
          <a:r>
            <a:rPr lang="en-US" b="0" i="0" dirty="0" smtClean="0"/>
            <a:t>components you are inevitably constrained by detailed design decisions that have</a:t>
          </a:r>
          <a:br>
            <a:rPr lang="en-US" b="0" i="0" dirty="0" smtClean="0"/>
          </a:br>
          <a:r>
            <a:rPr lang="en-US" b="0" i="0" dirty="0" smtClean="0"/>
            <a:t>been made by the implementers of these components.</a:t>
          </a:r>
          <a:endParaRPr lang="en-US" dirty="0"/>
        </a:p>
      </dgm:t>
    </dgm:pt>
    <dgm:pt modelId="{25C9E23A-40B5-48DB-BC83-E20478979247}" type="parTrans" cxnId="{A6FF423E-CFC2-41DB-9977-9A122772D270}">
      <dgm:prSet/>
      <dgm:spPr/>
      <dgm:t>
        <a:bodyPr/>
        <a:lstStyle/>
        <a:p>
          <a:endParaRPr lang="en-US"/>
        </a:p>
      </dgm:t>
    </dgm:pt>
    <dgm:pt modelId="{95B31B98-7C55-45DF-A42E-F92A3F0DFAE8}" type="sibTrans" cxnId="{A6FF423E-CFC2-41DB-9977-9A122772D270}">
      <dgm:prSet/>
      <dgm:spPr/>
      <dgm:t>
        <a:bodyPr/>
        <a:lstStyle/>
        <a:p>
          <a:endParaRPr lang="en-US"/>
        </a:p>
      </dgm:t>
    </dgm:pt>
    <dgm:pt modelId="{5020ECD3-91C8-4616-ACE0-490D4FE02046}">
      <dgm:prSet/>
      <dgm:spPr/>
      <dgm:t>
        <a:bodyPr/>
        <a:lstStyle/>
        <a:p>
          <a:r>
            <a:rPr lang="en-US" b="0" i="0" dirty="0" smtClean="0"/>
            <a:t> These range from the particular algorithms that have been used to implement the components to the objects and</a:t>
          </a:r>
          <a:br>
            <a:rPr lang="en-US" b="0" i="0" dirty="0" smtClean="0"/>
          </a:br>
          <a:r>
            <a:rPr lang="en-US" b="0" i="0" dirty="0" smtClean="0"/>
            <a:t>types in the component interfaces.</a:t>
          </a:r>
          <a:endParaRPr lang="en-US" dirty="0"/>
        </a:p>
      </dgm:t>
    </dgm:pt>
    <dgm:pt modelId="{02E5A690-DBAA-4F3F-9B23-FA382E43C304}" type="parTrans" cxnId="{933A1203-6762-46B5-8ECB-35407DFCB8D6}">
      <dgm:prSet/>
      <dgm:spPr/>
      <dgm:t>
        <a:bodyPr/>
        <a:lstStyle/>
        <a:p>
          <a:endParaRPr lang="en-US"/>
        </a:p>
      </dgm:t>
    </dgm:pt>
    <dgm:pt modelId="{D40DD920-6CB9-48AD-AC30-D1B76360A8FE}" type="sibTrans" cxnId="{933A1203-6762-46B5-8ECB-35407DFCB8D6}">
      <dgm:prSet/>
      <dgm:spPr/>
      <dgm:t>
        <a:bodyPr/>
        <a:lstStyle/>
        <a:p>
          <a:endParaRPr lang="en-US"/>
        </a:p>
      </dgm:t>
    </dgm:pt>
    <dgm:pt modelId="{263C4D78-CE45-48EF-A22E-B87E7F3AFA1C}">
      <dgm:prSet/>
      <dgm:spPr/>
      <dgm:t>
        <a:bodyPr/>
        <a:lstStyle/>
        <a:p>
          <a:r>
            <a:rPr lang="en-US" b="0" i="0" dirty="0" smtClean="0"/>
            <a:t>When these design decisions conflict with your</a:t>
          </a:r>
          <a:br>
            <a:rPr lang="en-US" b="0" i="0" dirty="0" smtClean="0"/>
          </a:br>
          <a:r>
            <a:rPr lang="en-US" b="0" i="0" dirty="0" smtClean="0"/>
            <a:t>requirements, reusing the component is either impossible or introduces inefficiencies into your system. </a:t>
          </a:r>
          <a:endParaRPr lang="en-US" dirty="0"/>
        </a:p>
      </dgm:t>
    </dgm:pt>
    <dgm:pt modelId="{D551B9CB-442A-4F6F-AFAE-229B8AF9528A}" type="parTrans" cxnId="{8B84F314-4AB4-4FA1-AB8B-93C0D720A9F0}">
      <dgm:prSet/>
      <dgm:spPr/>
      <dgm:t>
        <a:bodyPr/>
        <a:lstStyle/>
        <a:p>
          <a:endParaRPr lang="en-US"/>
        </a:p>
      </dgm:t>
    </dgm:pt>
    <dgm:pt modelId="{D548D2BA-80D8-4DFA-A131-433B5EDF06A2}" type="sibTrans" cxnId="{8B84F314-4AB4-4FA1-AB8B-93C0D720A9F0}">
      <dgm:prSet/>
      <dgm:spPr/>
      <dgm:t>
        <a:bodyPr/>
        <a:lstStyle/>
        <a:p>
          <a:endParaRPr lang="en-US"/>
        </a:p>
      </dgm:t>
    </dgm:pt>
    <dgm:pt modelId="{1FC3B4B4-9B01-474D-B86B-81BD7DCA1AA2}">
      <dgm:prSet/>
      <dgm:spPr/>
      <dgm:t>
        <a:bodyPr/>
        <a:lstStyle/>
        <a:p>
          <a:r>
            <a:rPr lang="en-US" b="0" i="0" smtClean="0"/>
            <a:t>Using </a:t>
          </a:r>
          <a:r>
            <a:rPr lang="en-US" b="0" i="0" dirty="0" smtClean="0"/>
            <a:t>patterns means that you reuse the ideas but can adapt</a:t>
          </a:r>
          <a:br>
            <a:rPr lang="en-US" b="0" i="0" dirty="0" smtClean="0"/>
          </a:br>
          <a:r>
            <a:rPr lang="en-US" b="0" i="0" dirty="0" smtClean="0"/>
            <a:t>the implementation to suit the system you are developing.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C023B426-AF19-458B-A67B-2CB4AE639FD9}" type="parTrans" cxnId="{A132361B-BF37-4075-BCFF-7012EF197D04}">
      <dgm:prSet/>
      <dgm:spPr/>
      <dgm:t>
        <a:bodyPr/>
        <a:lstStyle/>
        <a:p>
          <a:endParaRPr lang="en-US"/>
        </a:p>
      </dgm:t>
    </dgm:pt>
    <dgm:pt modelId="{A7AB5F49-4342-4433-A4A0-29D6BE3E9D17}" type="sibTrans" cxnId="{A132361B-BF37-4075-BCFF-7012EF197D04}">
      <dgm:prSet/>
      <dgm:spPr/>
      <dgm:t>
        <a:bodyPr/>
        <a:lstStyle/>
        <a:p>
          <a:endParaRPr lang="en-US"/>
        </a:p>
      </dgm:t>
    </dgm:pt>
    <dgm:pt modelId="{9CD3955A-D5E2-42B5-BC01-E41F5D5F8B49}" type="pres">
      <dgm:prSet presAssocID="{2066FEE4-4A61-4B31-BE81-1745A1DEB5A2}" presName="diagram" presStyleCnt="0">
        <dgm:presLayoutVars>
          <dgm:dir/>
          <dgm:resizeHandles val="exact"/>
        </dgm:presLayoutVars>
      </dgm:prSet>
      <dgm:spPr/>
    </dgm:pt>
    <dgm:pt modelId="{74D48120-D857-4845-B64E-33355D72A707}" type="pres">
      <dgm:prSet presAssocID="{9A56D2E9-2AFA-4E3A-B98E-CBE5C2ADF79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C1C05-5A9F-4C3C-8283-6451D2613428}" type="pres">
      <dgm:prSet presAssocID="{95B31B98-7C55-45DF-A42E-F92A3F0DFAE8}" presName="sibTrans" presStyleCnt="0"/>
      <dgm:spPr/>
    </dgm:pt>
    <dgm:pt modelId="{A06CE8AC-0871-49D6-AFF9-DBFECBD04973}" type="pres">
      <dgm:prSet presAssocID="{5020ECD3-91C8-4616-ACE0-490D4FE0204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8AB22-3BD5-4E1A-834F-D03270BEEE62}" type="pres">
      <dgm:prSet presAssocID="{D40DD920-6CB9-48AD-AC30-D1B76360A8FE}" presName="sibTrans" presStyleCnt="0"/>
      <dgm:spPr/>
    </dgm:pt>
    <dgm:pt modelId="{A2D49D2E-9E08-4E07-AA4F-06F61D898A49}" type="pres">
      <dgm:prSet presAssocID="{263C4D78-CE45-48EF-A22E-B87E7F3AFA1C}" presName="node" presStyleLbl="node1" presStyleIdx="2" presStyleCnt="4">
        <dgm:presLayoutVars>
          <dgm:bulletEnabled val="1"/>
        </dgm:presLayoutVars>
      </dgm:prSet>
      <dgm:spPr/>
    </dgm:pt>
    <dgm:pt modelId="{3E13FDE5-A09A-4A38-BED0-6230B7192588}" type="pres">
      <dgm:prSet presAssocID="{D548D2BA-80D8-4DFA-A131-433B5EDF06A2}" presName="sibTrans" presStyleCnt="0"/>
      <dgm:spPr/>
    </dgm:pt>
    <dgm:pt modelId="{F5980856-D3EE-4770-B91D-1694ADEB6D2A}" type="pres">
      <dgm:prSet presAssocID="{1FC3B4B4-9B01-474D-B86B-81BD7DCA1AA2}" presName="node" presStyleLbl="node1" presStyleIdx="3" presStyleCnt="4">
        <dgm:presLayoutVars>
          <dgm:bulletEnabled val="1"/>
        </dgm:presLayoutVars>
      </dgm:prSet>
      <dgm:spPr/>
    </dgm:pt>
  </dgm:ptLst>
  <dgm:cxnLst>
    <dgm:cxn modelId="{0AC01769-2B3A-4AE0-A0CA-F35BDF086EC3}" type="presOf" srcId="{2066FEE4-4A61-4B31-BE81-1745A1DEB5A2}" destId="{9CD3955A-D5E2-42B5-BC01-E41F5D5F8B49}" srcOrd="0" destOrd="0" presId="urn:microsoft.com/office/officeart/2005/8/layout/default"/>
    <dgm:cxn modelId="{F9BE6D61-4417-439A-947C-AC3120814674}" type="presOf" srcId="{1FC3B4B4-9B01-474D-B86B-81BD7DCA1AA2}" destId="{F5980856-D3EE-4770-B91D-1694ADEB6D2A}" srcOrd="0" destOrd="0" presId="urn:microsoft.com/office/officeart/2005/8/layout/default"/>
    <dgm:cxn modelId="{A6FF423E-CFC2-41DB-9977-9A122772D270}" srcId="{2066FEE4-4A61-4B31-BE81-1745A1DEB5A2}" destId="{9A56D2E9-2AFA-4E3A-B98E-CBE5C2ADF79D}" srcOrd="0" destOrd="0" parTransId="{25C9E23A-40B5-48DB-BC83-E20478979247}" sibTransId="{95B31B98-7C55-45DF-A42E-F92A3F0DFAE8}"/>
    <dgm:cxn modelId="{D4BAB39D-3DAD-45A1-9F56-26BED27265BC}" type="presOf" srcId="{5020ECD3-91C8-4616-ACE0-490D4FE02046}" destId="{A06CE8AC-0871-49D6-AFF9-DBFECBD04973}" srcOrd="0" destOrd="0" presId="urn:microsoft.com/office/officeart/2005/8/layout/default"/>
    <dgm:cxn modelId="{933A1203-6762-46B5-8ECB-35407DFCB8D6}" srcId="{2066FEE4-4A61-4B31-BE81-1745A1DEB5A2}" destId="{5020ECD3-91C8-4616-ACE0-490D4FE02046}" srcOrd="1" destOrd="0" parTransId="{02E5A690-DBAA-4F3F-9B23-FA382E43C304}" sibTransId="{D40DD920-6CB9-48AD-AC30-D1B76360A8FE}"/>
    <dgm:cxn modelId="{8B84F314-4AB4-4FA1-AB8B-93C0D720A9F0}" srcId="{2066FEE4-4A61-4B31-BE81-1745A1DEB5A2}" destId="{263C4D78-CE45-48EF-A22E-B87E7F3AFA1C}" srcOrd="2" destOrd="0" parTransId="{D551B9CB-442A-4F6F-AFAE-229B8AF9528A}" sibTransId="{D548D2BA-80D8-4DFA-A131-433B5EDF06A2}"/>
    <dgm:cxn modelId="{68EA54D9-3C78-4C81-98A4-826305D2841D}" type="presOf" srcId="{263C4D78-CE45-48EF-A22E-B87E7F3AFA1C}" destId="{A2D49D2E-9E08-4E07-AA4F-06F61D898A49}" srcOrd="0" destOrd="0" presId="urn:microsoft.com/office/officeart/2005/8/layout/default"/>
    <dgm:cxn modelId="{A132361B-BF37-4075-BCFF-7012EF197D04}" srcId="{2066FEE4-4A61-4B31-BE81-1745A1DEB5A2}" destId="{1FC3B4B4-9B01-474D-B86B-81BD7DCA1AA2}" srcOrd="3" destOrd="0" parTransId="{C023B426-AF19-458B-A67B-2CB4AE639FD9}" sibTransId="{A7AB5F49-4342-4433-A4A0-29D6BE3E9D17}"/>
    <dgm:cxn modelId="{D1A19240-4B3A-41F2-8A74-3C69EE780685}" type="presOf" srcId="{9A56D2E9-2AFA-4E3A-B98E-CBE5C2ADF79D}" destId="{74D48120-D857-4845-B64E-33355D72A707}" srcOrd="0" destOrd="0" presId="urn:microsoft.com/office/officeart/2005/8/layout/default"/>
    <dgm:cxn modelId="{8083C019-0DA0-458F-BCC4-60CD6F66BADD}" type="presParOf" srcId="{9CD3955A-D5E2-42B5-BC01-E41F5D5F8B49}" destId="{74D48120-D857-4845-B64E-33355D72A707}" srcOrd="0" destOrd="0" presId="urn:microsoft.com/office/officeart/2005/8/layout/default"/>
    <dgm:cxn modelId="{4DC5056A-9FDD-4B6A-86CE-1EB58C0B5B3F}" type="presParOf" srcId="{9CD3955A-D5E2-42B5-BC01-E41F5D5F8B49}" destId="{F6AC1C05-5A9F-4C3C-8283-6451D2613428}" srcOrd="1" destOrd="0" presId="urn:microsoft.com/office/officeart/2005/8/layout/default"/>
    <dgm:cxn modelId="{F9C61BA4-DB28-4B99-B330-7E7F29528E9D}" type="presParOf" srcId="{9CD3955A-D5E2-42B5-BC01-E41F5D5F8B49}" destId="{A06CE8AC-0871-49D6-AFF9-DBFECBD04973}" srcOrd="2" destOrd="0" presId="urn:microsoft.com/office/officeart/2005/8/layout/default"/>
    <dgm:cxn modelId="{7D2AAA26-028D-4926-8EC5-3641ABAE5DFB}" type="presParOf" srcId="{9CD3955A-D5E2-42B5-BC01-E41F5D5F8B49}" destId="{F758AB22-3BD5-4E1A-834F-D03270BEEE62}" srcOrd="3" destOrd="0" presId="urn:microsoft.com/office/officeart/2005/8/layout/default"/>
    <dgm:cxn modelId="{4F2DB495-70E7-4ABA-BA9F-408B1E33C7FD}" type="presParOf" srcId="{9CD3955A-D5E2-42B5-BC01-E41F5D5F8B49}" destId="{A2D49D2E-9E08-4E07-AA4F-06F61D898A49}" srcOrd="4" destOrd="0" presId="urn:microsoft.com/office/officeart/2005/8/layout/default"/>
    <dgm:cxn modelId="{D8CD391E-A403-48E3-B82F-962AD2E2730C}" type="presParOf" srcId="{9CD3955A-D5E2-42B5-BC01-E41F5D5F8B49}" destId="{3E13FDE5-A09A-4A38-BED0-6230B7192588}" srcOrd="5" destOrd="0" presId="urn:microsoft.com/office/officeart/2005/8/layout/default"/>
    <dgm:cxn modelId="{EA2452B0-A320-4B34-B48F-4D0A4D1B4E2E}" type="presParOf" srcId="{9CD3955A-D5E2-42B5-BC01-E41F5D5F8B49}" destId="{F5980856-D3EE-4770-B91D-1694ADEB6D2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66FEE4-4A61-4B31-BE81-1745A1DEB5A2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C53EFC-E641-4E67-B06F-5E12F5869916}">
      <dgm:prSet/>
      <dgm:spPr/>
      <dgm:t>
        <a:bodyPr/>
        <a:lstStyle/>
        <a:p>
          <a:r>
            <a:rPr lang="en-US" b="0" i="0" dirty="0" smtClean="0"/>
            <a:t>Using patterns in a design process often</a:t>
          </a:r>
          <a:br>
            <a:rPr lang="en-US" b="0" i="0" dirty="0" smtClean="0"/>
          </a:br>
          <a:r>
            <a:rPr lang="en-US" b="0" i="0" dirty="0" smtClean="0"/>
            <a:t>involves developing a design, experiencing a problem, and then recognizing that a</a:t>
          </a:r>
          <a:br>
            <a:rPr lang="en-US" b="0" i="0" dirty="0" smtClean="0"/>
          </a:br>
          <a:r>
            <a:rPr lang="en-US" b="0" i="0" dirty="0" smtClean="0"/>
            <a:t>pattern can be used. </a:t>
          </a:r>
          <a:endParaRPr lang="en-US" dirty="0"/>
        </a:p>
      </dgm:t>
    </dgm:pt>
    <dgm:pt modelId="{212A682B-FEE7-46AF-B3D7-D48F36CB332E}" type="parTrans" cxnId="{A1A3F648-F686-498F-9B9C-0491014CE484}">
      <dgm:prSet/>
      <dgm:spPr/>
      <dgm:t>
        <a:bodyPr/>
        <a:lstStyle/>
        <a:p>
          <a:endParaRPr lang="en-US"/>
        </a:p>
      </dgm:t>
    </dgm:pt>
    <dgm:pt modelId="{14DACDB7-7445-46DD-8D64-60DFD32425DD}" type="sibTrans" cxnId="{A1A3F648-F686-498F-9B9C-0491014CE484}">
      <dgm:prSet/>
      <dgm:spPr/>
      <dgm:t>
        <a:bodyPr/>
        <a:lstStyle/>
        <a:p>
          <a:endParaRPr lang="en-US"/>
        </a:p>
      </dgm:t>
    </dgm:pt>
    <dgm:pt modelId="{698F2198-B7B8-4BA4-8761-ED3BBA9356C1}">
      <dgm:prSet/>
      <dgm:spPr/>
      <dgm:t>
        <a:bodyPr/>
        <a:lstStyle/>
        <a:p>
          <a:r>
            <a:rPr lang="en-US" b="0" i="0" dirty="0" smtClean="0"/>
            <a:t>This is certainly possible if you focus on the 23 general-purpose</a:t>
          </a:r>
          <a:br>
            <a:rPr lang="en-US" b="0" i="0" dirty="0" smtClean="0"/>
          </a:br>
          <a:r>
            <a:rPr lang="en-US" b="0" i="0" dirty="0" smtClean="0"/>
            <a:t>patterns documented in the original patterns book. </a:t>
          </a:r>
          <a:endParaRPr lang="en-US" dirty="0"/>
        </a:p>
      </dgm:t>
    </dgm:pt>
    <dgm:pt modelId="{E725CBA7-D95F-4EA9-9576-8CEE02BAECDD}" type="parTrans" cxnId="{6D2AE113-610A-4794-A4FB-8124EE9C8CAD}">
      <dgm:prSet/>
      <dgm:spPr/>
    </dgm:pt>
    <dgm:pt modelId="{587A72D5-C5C6-4864-AC13-B0ACE9B108CF}" type="sibTrans" cxnId="{6D2AE113-610A-4794-A4FB-8124EE9C8CAD}">
      <dgm:prSet/>
      <dgm:spPr/>
    </dgm:pt>
    <dgm:pt modelId="{8B8FA020-213F-4505-9F40-9DA5D14F4590}">
      <dgm:prSet/>
      <dgm:spPr/>
      <dgm:t>
        <a:bodyPr/>
        <a:lstStyle/>
        <a:p>
          <a:r>
            <a:rPr lang="en-US" b="0" i="0" smtClean="0"/>
            <a:t>However</a:t>
          </a:r>
          <a:r>
            <a:rPr lang="en-US" b="0" i="0" dirty="0" smtClean="0"/>
            <a:t>, if your problem is a</a:t>
          </a:r>
          <a:br>
            <a:rPr lang="en-US" b="0" i="0" dirty="0" smtClean="0"/>
          </a:br>
          <a:r>
            <a:rPr lang="en-US" b="0" i="0" dirty="0" smtClean="0"/>
            <a:t>different one, you may find it difficult to find an appropriate pattern among the hundreds of different patterns that have been proposed</a:t>
          </a:r>
          <a:r>
            <a:rPr lang="en-US" dirty="0" smtClean="0"/>
            <a:t/>
          </a:r>
          <a:br>
            <a:rPr lang="en-US" dirty="0" smtClean="0"/>
          </a:br>
          <a:endParaRPr lang="en-US" dirty="0"/>
        </a:p>
      </dgm:t>
    </dgm:pt>
    <dgm:pt modelId="{B7E87D39-F413-4F9C-ACE6-65756493E1EF}" type="parTrans" cxnId="{8C69F144-754D-4CD8-94B7-2236FA0CB4E7}">
      <dgm:prSet/>
      <dgm:spPr/>
    </dgm:pt>
    <dgm:pt modelId="{A5F650F8-3FA2-45AD-8A9C-F8B818FBECD4}" type="sibTrans" cxnId="{8C69F144-754D-4CD8-94B7-2236FA0CB4E7}">
      <dgm:prSet/>
      <dgm:spPr/>
    </dgm:pt>
    <dgm:pt modelId="{98AB1B5C-ACE4-4054-AE38-66AA224DCBF5}" type="pres">
      <dgm:prSet presAssocID="{2066FEE4-4A61-4B31-BE81-1745A1DEB5A2}" presName="Name0" presStyleCnt="0">
        <dgm:presLayoutVars>
          <dgm:dir/>
          <dgm:resizeHandles val="exact"/>
        </dgm:presLayoutVars>
      </dgm:prSet>
      <dgm:spPr/>
    </dgm:pt>
    <dgm:pt modelId="{EF7E94A0-2CD7-431D-A1D7-6E75295FBD4E}" type="pres">
      <dgm:prSet presAssocID="{D4C53EFC-E641-4E67-B06F-5E12F5869916}" presName="node" presStyleLbl="node1" presStyleIdx="0" presStyleCnt="3">
        <dgm:presLayoutVars>
          <dgm:bulletEnabled val="1"/>
        </dgm:presLayoutVars>
      </dgm:prSet>
      <dgm:spPr/>
    </dgm:pt>
    <dgm:pt modelId="{A70AFCBF-B1BD-43D3-A798-D6C4E8A95331}" type="pres">
      <dgm:prSet presAssocID="{14DACDB7-7445-46DD-8D64-60DFD32425DD}" presName="sibTrans" presStyleCnt="0"/>
      <dgm:spPr/>
    </dgm:pt>
    <dgm:pt modelId="{CB2B7DE5-9C77-422B-A975-F5FE4C231277}" type="pres">
      <dgm:prSet presAssocID="{698F2198-B7B8-4BA4-8761-ED3BBA9356C1}" presName="node" presStyleLbl="node1" presStyleIdx="1" presStyleCnt="3">
        <dgm:presLayoutVars>
          <dgm:bulletEnabled val="1"/>
        </dgm:presLayoutVars>
      </dgm:prSet>
      <dgm:spPr/>
    </dgm:pt>
    <dgm:pt modelId="{ECCE7BF4-4A3A-4993-8B1F-6D2B124709F6}" type="pres">
      <dgm:prSet presAssocID="{587A72D5-C5C6-4864-AC13-B0ACE9B108CF}" presName="sibTrans" presStyleCnt="0"/>
      <dgm:spPr/>
    </dgm:pt>
    <dgm:pt modelId="{59579A7D-CF66-4454-884A-F6D0F75D607A}" type="pres">
      <dgm:prSet presAssocID="{8B8FA020-213F-4505-9F40-9DA5D14F4590}" presName="node" presStyleLbl="node1" presStyleIdx="2" presStyleCnt="3">
        <dgm:presLayoutVars>
          <dgm:bulletEnabled val="1"/>
        </dgm:presLayoutVars>
      </dgm:prSet>
      <dgm:spPr/>
    </dgm:pt>
  </dgm:ptLst>
  <dgm:cxnLst>
    <dgm:cxn modelId="{6D2AE113-610A-4794-A4FB-8124EE9C8CAD}" srcId="{2066FEE4-4A61-4B31-BE81-1745A1DEB5A2}" destId="{698F2198-B7B8-4BA4-8761-ED3BBA9356C1}" srcOrd="1" destOrd="0" parTransId="{E725CBA7-D95F-4EA9-9576-8CEE02BAECDD}" sibTransId="{587A72D5-C5C6-4864-AC13-B0ACE9B108CF}"/>
    <dgm:cxn modelId="{C6293D78-9B9B-4A92-8A1B-BED5911A9116}" type="presOf" srcId="{8B8FA020-213F-4505-9F40-9DA5D14F4590}" destId="{59579A7D-CF66-4454-884A-F6D0F75D607A}" srcOrd="0" destOrd="0" presId="urn:microsoft.com/office/officeart/2005/8/layout/hList6"/>
    <dgm:cxn modelId="{A1A3F648-F686-498F-9B9C-0491014CE484}" srcId="{2066FEE4-4A61-4B31-BE81-1745A1DEB5A2}" destId="{D4C53EFC-E641-4E67-B06F-5E12F5869916}" srcOrd="0" destOrd="0" parTransId="{212A682B-FEE7-46AF-B3D7-D48F36CB332E}" sibTransId="{14DACDB7-7445-46DD-8D64-60DFD32425DD}"/>
    <dgm:cxn modelId="{78C826F9-F40D-4DF8-AB24-B866EE146541}" type="presOf" srcId="{2066FEE4-4A61-4B31-BE81-1745A1DEB5A2}" destId="{98AB1B5C-ACE4-4054-AE38-66AA224DCBF5}" srcOrd="0" destOrd="0" presId="urn:microsoft.com/office/officeart/2005/8/layout/hList6"/>
    <dgm:cxn modelId="{8C69F144-754D-4CD8-94B7-2236FA0CB4E7}" srcId="{2066FEE4-4A61-4B31-BE81-1745A1DEB5A2}" destId="{8B8FA020-213F-4505-9F40-9DA5D14F4590}" srcOrd="2" destOrd="0" parTransId="{B7E87D39-F413-4F9C-ACE6-65756493E1EF}" sibTransId="{A5F650F8-3FA2-45AD-8A9C-F8B818FBECD4}"/>
    <dgm:cxn modelId="{4634F67A-447A-40DB-A88A-8680993D1F64}" type="presOf" srcId="{D4C53EFC-E641-4E67-B06F-5E12F5869916}" destId="{EF7E94A0-2CD7-431D-A1D7-6E75295FBD4E}" srcOrd="0" destOrd="0" presId="urn:microsoft.com/office/officeart/2005/8/layout/hList6"/>
    <dgm:cxn modelId="{08C816BF-F5B6-4B61-B9C4-67017C04D056}" type="presOf" srcId="{698F2198-B7B8-4BA4-8761-ED3BBA9356C1}" destId="{CB2B7DE5-9C77-422B-A975-F5FE4C231277}" srcOrd="0" destOrd="0" presId="urn:microsoft.com/office/officeart/2005/8/layout/hList6"/>
    <dgm:cxn modelId="{E61DA202-0A6B-4DAF-832C-E1DEB935FA95}" type="presParOf" srcId="{98AB1B5C-ACE4-4054-AE38-66AA224DCBF5}" destId="{EF7E94A0-2CD7-431D-A1D7-6E75295FBD4E}" srcOrd="0" destOrd="0" presId="urn:microsoft.com/office/officeart/2005/8/layout/hList6"/>
    <dgm:cxn modelId="{9DD731D5-78E5-4C87-B12F-AA990F29C6DF}" type="presParOf" srcId="{98AB1B5C-ACE4-4054-AE38-66AA224DCBF5}" destId="{A70AFCBF-B1BD-43D3-A798-D6C4E8A95331}" srcOrd="1" destOrd="0" presId="urn:microsoft.com/office/officeart/2005/8/layout/hList6"/>
    <dgm:cxn modelId="{0EE12148-99B0-4859-9C3D-F9BD7B9BF9C6}" type="presParOf" srcId="{98AB1B5C-ACE4-4054-AE38-66AA224DCBF5}" destId="{CB2B7DE5-9C77-422B-A975-F5FE4C231277}" srcOrd="2" destOrd="0" presId="urn:microsoft.com/office/officeart/2005/8/layout/hList6"/>
    <dgm:cxn modelId="{C768F185-4881-4DD4-A9FF-D6388789524A}" type="presParOf" srcId="{98AB1B5C-ACE4-4054-AE38-66AA224DCBF5}" destId="{ECCE7BF4-4A3A-4993-8B1F-6D2B124709F6}" srcOrd="3" destOrd="0" presId="urn:microsoft.com/office/officeart/2005/8/layout/hList6"/>
    <dgm:cxn modelId="{1E6393E7-F60F-4F93-B37F-1BC848E413CB}" type="presParOf" srcId="{98AB1B5C-ACE4-4054-AE38-66AA224DCBF5}" destId="{59579A7D-CF66-4454-884A-F6D0F75D607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9FE07-B525-4CC1-AB1D-D28F66A230E6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8998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 design pattern is a way of reusing abstract knowledge about a problem and its solution</a:t>
          </a:r>
          <a:endParaRPr lang="en-US" sz="2500" kern="1200" dirty="0"/>
        </a:p>
      </dsp:txBody>
      <dsp:txXfrm rot="5400000">
        <a:off x="2535" y="870268"/>
        <a:ext cx="2487699" cy="2610802"/>
      </dsp:txXfrm>
    </dsp:sp>
    <dsp:sp modelId="{3C1A67D9-0F93-4B47-AA09-701066127D3F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8998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 pattern is a description of the problem and essence of its solution  </a:t>
          </a:r>
          <a:endParaRPr lang="en-US" sz="2500" kern="1200" dirty="0"/>
        </a:p>
      </dsp:txBody>
      <dsp:txXfrm rot="5400000">
        <a:off x="2676811" y="870268"/>
        <a:ext cx="2487699" cy="2610802"/>
      </dsp:txXfrm>
    </dsp:sp>
    <dsp:sp modelId="{4B10D311-38F8-4604-9EFF-144C50BB36EB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8998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It should be sufficiently abstract to be reused in different settings</a:t>
          </a:r>
          <a:endParaRPr lang="en-US" sz="2500" kern="1200" dirty="0"/>
        </a:p>
      </dsp:txBody>
      <dsp:txXfrm rot="5400000">
        <a:off x="5351088" y="870268"/>
        <a:ext cx="2487699" cy="2610802"/>
      </dsp:txXfrm>
    </dsp:sp>
    <dsp:sp modelId="{44A0F717-6D75-458E-BE84-84957DA08701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8998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Patterns often rely on object characteristics such as inheritance and polymorphism</a:t>
          </a:r>
          <a:endParaRPr lang="en-US" sz="2500" kern="1200" dirty="0"/>
        </a:p>
      </dsp:txBody>
      <dsp:txXfrm rot="5400000">
        <a:off x="8025365" y="870268"/>
        <a:ext cx="2487699" cy="26108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2C650-C48E-4006-BF12-4B8C2B77D57D}">
      <dsp:nvSpPr>
        <dsp:cNvPr id="0" name=""/>
        <dsp:cNvSpPr/>
      </dsp:nvSpPr>
      <dsp:spPr>
        <a:xfrm>
          <a:off x="0" y="5895"/>
          <a:ext cx="10515600" cy="13985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Patterns are a great idea, but you need experience of software design to use them effectively.</a:t>
          </a:r>
          <a:endParaRPr lang="en-US" sz="2500" kern="1200" dirty="0"/>
        </a:p>
      </dsp:txBody>
      <dsp:txXfrm>
        <a:off x="68270" y="74165"/>
        <a:ext cx="10379060" cy="1261975"/>
      </dsp:txXfrm>
    </dsp:sp>
    <dsp:sp modelId="{EC9F03D4-97CE-45C6-8E52-90F2247BD3BD}">
      <dsp:nvSpPr>
        <dsp:cNvPr id="0" name=""/>
        <dsp:cNvSpPr/>
      </dsp:nvSpPr>
      <dsp:spPr>
        <a:xfrm>
          <a:off x="0" y="1476411"/>
          <a:ext cx="10515600" cy="139851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 You have to recognize situations where a pattern can be applied. </a:t>
          </a:r>
          <a:endParaRPr lang="en-US" sz="2500" kern="1200" dirty="0"/>
        </a:p>
      </dsp:txBody>
      <dsp:txXfrm>
        <a:off x="68270" y="1544681"/>
        <a:ext cx="10379060" cy="1261975"/>
      </dsp:txXfrm>
    </dsp:sp>
    <dsp:sp modelId="{45D64936-EAA1-445A-BBB5-0A7D746CBD6A}">
      <dsp:nvSpPr>
        <dsp:cNvPr id="0" name=""/>
        <dsp:cNvSpPr/>
      </dsp:nvSpPr>
      <dsp:spPr>
        <a:xfrm>
          <a:off x="0" y="2946926"/>
          <a:ext cx="10515600" cy="139851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Inexperienced programmers, even if they have read the pattern books, will always find it hard to decide whether they can reuse a pattern or need to develop a special-purpose solution</a:t>
          </a:r>
          <a:endParaRPr lang="en-US" sz="2500" kern="1200" dirty="0"/>
        </a:p>
      </dsp:txBody>
      <dsp:txXfrm>
        <a:off x="68270" y="3015196"/>
        <a:ext cx="10379060" cy="12619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6BC5F-1506-47E0-AABC-9CE30A0AEE49}">
      <dsp:nvSpPr>
        <dsp:cNvPr id="0" name=""/>
        <dsp:cNvSpPr/>
      </dsp:nvSpPr>
      <dsp:spPr>
        <a:xfrm>
          <a:off x="3953" y="213219"/>
          <a:ext cx="2377306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1. Strategy</a:t>
          </a:r>
          <a:endParaRPr lang="en-US" sz="2000" b="0" i="0" kern="1200" dirty="0"/>
        </a:p>
      </dsp:txBody>
      <dsp:txXfrm>
        <a:off x="3953" y="213219"/>
        <a:ext cx="2377306" cy="576000"/>
      </dsp:txXfrm>
    </dsp:sp>
    <dsp:sp modelId="{FD34020B-D32D-42D8-AA06-282E6EE50F54}">
      <dsp:nvSpPr>
        <dsp:cNvPr id="0" name=""/>
        <dsp:cNvSpPr/>
      </dsp:nvSpPr>
      <dsp:spPr>
        <a:xfrm>
          <a:off x="3953" y="789219"/>
          <a:ext cx="2377306" cy="33488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Defines a family of algorithms, encapsulates each one, and make them interchangeable. Strategy lets the algorithm vary independently from clients who use it.</a:t>
          </a:r>
          <a:endParaRPr lang="en-US" sz="2000" b="0" i="0" kern="1200" dirty="0"/>
        </a:p>
      </dsp:txBody>
      <dsp:txXfrm>
        <a:off x="3953" y="789219"/>
        <a:ext cx="2377306" cy="3348899"/>
      </dsp:txXfrm>
    </dsp:sp>
    <dsp:sp modelId="{AF208AF0-E4A8-4F73-AB28-55352C23CAA9}">
      <dsp:nvSpPr>
        <dsp:cNvPr id="0" name=""/>
        <dsp:cNvSpPr/>
      </dsp:nvSpPr>
      <dsp:spPr>
        <a:xfrm>
          <a:off x="2714082" y="213219"/>
          <a:ext cx="2377306" cy="57600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2. Decorator</a:t>
          </a:r>
          <a:endParaRPr lang="en-US" sz="2000" b="0" i="0" kern="1200" dirty="0"/>
        </a:p>
      </dsp:txBody>
      <dsp:txXfrm>
        <a:off x="2714082" y="213219"/>
        <a:ext cx="2377306" cy="576000"/>
      </dsp:txXfrm>
    </dsp:sp>
    <dsp:sp modelId="{3B8EC1A6-8F6A-42BD-B176-0DF30BF03CFA}">
      <dsp:nvSpPr>
        <dsp:cNvPr id="0" name=""/>
        <dsp:cNvSpPr/>
      </dsp:nvSpPr>
      <dsp:spPr>
        <a:xfrm>
          <a:off x="2714082" y="789219"/>
          <a:ext cx="2377306" cy="3348899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Attach additional responsibilities to an object dynamically. Decorators provide a flexible alternative to </a:t>
          </a:r>
          <a:r>
            <a:rPr lang="en-US" sz="2000" b="0" i="0" kern="1200" dirty="0" err="1" smtClean="0"/>
            <a:t>subclassing</a:t>
          </a:r>
          <a:r>
            <a:rPr lang="en-US" sz="2000" b="0" i="0" kern="1200" dirty="0" smtClean="0"/>
            <a:t> for extending functionality.</a:t>
          </a:r>
          <a:endParaRPr lang="en-US" sz="2000" b="0" i="0" kern="1200" dirty="0"/>
        </a:p>
      </dsp:txBody>
      <dsp:txXfrm>
        <a:off x="2714082" y="789219"/>
        <a:ext cx="2377306" cy="3348899"/>
      </dsp:txXfrm>
    </dsp:sp>
    <dsp:sp modelId="{85A317A0-5278-4EA0-BF12-077C55614D2C}">
      <dsp:nvSpPr>
        <dsp:cNvPr id="0" name=""/>
        <dsp:cNvSpPr/>
      </dsp:nvSpPr>
      <dsp:spPr>
        <a:xfrm>
          <a:off x="5424211" y="213219"/>
          <a:ext cx="2377306" cy="57600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3. Factory Method</a:t>
          </a:r>
          <a:endParaRPr lang="en-US" sz="2000" b="0" i="0" kern="1200" dirty="0"/>
        </a:p>
      </dsp:txBody>
      <dsp:txXfrm>
        <a:off x="5424211" y="213219"/>
        <a:ext cx="2377306" cy="576000"/>
      </dsp:txXfrm>
    </dsp:sp>
    <dsp:sp modelId="{CDB96946-2C88-4A22-B24B-9A2A6654DCC9}">
      <dsp:nvSpPr>
        <dsp:cNvPr id="0" name=""/>
        <dsp:cNvSpPr/>
      </dsp:nvSpPr>
      <dsp:spPr>
        <a:xfrm>
          <a:off x="5424211" y="789219"/>
          <a:ext cx="2377306" cy="3348899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Define an interface for creating an object, but let the subclasses decide which class to instantiate. Factory Method lets a class defer instantiation to subclasses.</a:t>
          </a:r>
          <a:endParaRPr lang="en-US" sz="2000" b="0" i="0" kern="1200" dirty="0"/>
        </a:p>
      </dsp:txBody>
      <dsp:txXfrm>
        <a:off x="5424211" y="789219"/>
        <a:ext cx="2377306" cy="3348899"/>
      </dsp:txXfrm>
    </dsp:sp>
    <dsp:sp modelId="{CD811B16-94E0-414E-B4EF-BBB7A23779D9}">
      <dsp:nvSpPr>
        <dsp:cNvPr id="0" name=""/>
        <dsp:cNvSpPr/>
      </dsp:nvSpPr>
      <dsp:spPr>
        <a:xfrm>
          <a:off x="8134340" y="213219"/>
          <a:ext cx="2377306" cy="5760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4. Observer</a:t>
          </a:r>
          <a:endParaRPr lang="en-US" sz="2000" b="0" i="0" kern="1200" dirty="0"/>
        </a:p>
      </dsp:txBody>
      <dsp:txXfrm>
        <a:off x="8134340" y="213219"/>
        <a:ext cx="2377306" cy="576000"/>
      </dsp:txXfrm>
    </dsp:sp>
    <dsp:sp modelId="{37073310-1C43-46E6-839E-C00B1DEDC813}">
      <dsp:nvSpPr>
        <dsp:cNvPr id="0" name=""/>
        <dsp:cNvSpPr/>
      </dsp:nvSpPr>
      <dsp:spPr>
        <a:xfrm>
          <a:off x="8134340" y="789219"/>
          <a:ext cx="2377306" cy="334889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/>
            <a:t>Define a one-to-many dependency between objects so that when one object changes state, all its dependents are notified and updated automatically.</a:t>
          </a:r>
          <a:endParaRPr lang="en-US" sz="2000" b="0" i="0" kern="1200" dirty="0"/>
        </a:p>
      </dsp:txBody>
      <dsp:txXfrm>
        <a:off x="8134340" y="789219"/>
        <a:ext cx="2377306" cy="33488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7B5D0-1595-4381-9488-F456C569FD93}">
      <dsp:nvSpPr>
        <dsp:cNvPr id="0" name=""/>
        <dsp:cNvSpPr/>
      </dsp:nvSpPr>
      <dsp:spPr>
        <a:xfrm>
          <a:off x="3953" y="139058"/>
          <a:ext cx="2377306" cy="460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5. Chain of Responsibility</a:t>
          </a:r>
          <a:endParaRPr lang="en-US" sz="1600" b="0" i="0" kern="1200"/>
        </a:p>
      </dsp:txBody>
      <dsp:txXfrm>
        <a:off x="3953" y="139058"/>
        <a:ext cx="2377306" cy="460800"/>
      </dsp:txXfrm>
    </dsp:sp>
    <dsp:sp modelId="{C5B7F733-FF34-4E87-B6E4-3A79B8527EBC}">
      <dsp:nvSpPr>
        <dsp:cNvPr id="0" name=""/>
        <dsp:cNvSpPr/>
      </dsp:nvSpPr>
      <dsp:spPr>
        <a:xfrm>
          <a:off x="3953" y="599858"/>
          <a:ext cx="2377306" cy="36124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Avoid coupling the sender of a request to its receiver by giving more then one object a chance to handle the request. Chain the receiving objects and pass the request along the chain until an object handles it.</a:t>
          </a:r>
          <a:endParaRPr lang="en-US" sz="1600" b="0" i="0" kern="1200" dirty="0"/>
        </a:p>
      </dsp:txBody>
      <dsp:txXfrm>
        <a:off x="3953" y="599858"/>
        <a:ext cx="2377306" cy="3612420"/>
      </dsp:txXfrm>
    </dsp:sp>
    <dsp:sp modelId="{F26E3C3E-DADE-471A-A4B6-E924A1402EB8}">
      <dsp:nvSpPr>
        <dsp:cNvPr id="0" name=""/>
        <dsp:cNvSpPr/>
      </dsp:nvSpPr>
      <dsp:spPr>
        <a:xfrm>
          <a:off x="2714082" y="139058"/>
          <a:ext cx="2377306" cy="46080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6. Singleton</a:t>
          </a:r>
          <a:endParaRPr lang="en-US" sz="1600" b="0" i="0" kern="1200"/>
        </a:p>
      </dsp:txBody>
      <dsp:txXfrm>
        <a:off x="2714082" y="139058"/>
        <a:ext cx="2377306" cy="460800"/>
      </dsp:txXfrm>
    </dsp:sp>
    <dsp:sp modelId="{1DB65AB2-83F9-405B-9F0F-9A3F4B22578B}">
      <dsp:nvSpPr>
        <dsp:cNvPr id="0" name=""/>
        <dsp:cNvSpPr/>
      </dsp:nvSpPr>
      <dsp:spPr>
        <a:xfrm>
          <a:off x="2714082" y="599858"/>
          <a:ext cx="2377306" cy="3612420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Ensure a class only has one instance, and provide a global point of access to it.</a:t>
          </a:r>
          <a:endParaRPr lang="en-US" sz="1600" b="0" i="0" kern="1200" dirty="0"/>
        </a:p>
      </dsp:txBody>
      <dsp:txXfrm>
        <a:off x="2714082" y="599858"/>
        <a:ext cx="2377306" cy="3612420"/>
      </dsp:txXfrm>
    </dsp:sp>
    <dsp:sp modelId="{4BB93DDB-9C8B-4CE4-9AE8-0537336518AE}">
      <dsp:nvSpPr>
        <dsp:cNvPr id="0" name=""/>
        <dsp:cNvSpPr/>
      </dsp:nvSpPr>
      <dsp:spPr>
        <a:xfrm>
          <a:off x="5424211" y="139058"/>
          <a:ext cx="2377306" cy="46080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7. Flyweight</a:t>
          </a:r>
          <a:endParaRPr lang="en-US" sz="1600" b="0" i="0" kern="1200"/>
        </a:p>
      </dsp:txBody>
      <dsp:txXfrm>
        <a:off x="5424211" y="139058"/>
        <a:ext cx="2377306" cy="460800"/>
      </dsp:txXfrm>
    </dsp:sp>
    <dsp:sp modelId="{42220A2D-C905-42FC-8597-967FB7257FF7}">
      <dsp:nvSpPr>
        <dsp:cNvPr id="0" name=""/>
        <dsp:cNvSpPr/>
      </dsp:nvSpPr>
      <dsp:spPr>
        <a:xfrm>
          <a:off x="5424211" y="599858"/>
          <a:ext cx="2377306" cy="3612420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Use sharing to support large numbers of fine-grained objects efficiently. A flyweight is a shared object that can be used in multiple contexts simultaneously. The flyweight acts as an independent object in each context; it’s indistinguishable from an instance of the object that’s not shared.</a:t>
          </a:r>
          <a:endParaRPr lang="en-US" sz="1600" b="0" i="0" kern="1200" dirty="0"/>
        </a:p>
      </dsp:txBody>
      <dsp:txXfrm>
        <a:off x="5424211" y="599858"/>
        <a:ext cx="2377306" cy="3612420"/>
      </dsp:txXfrm>
    </dsp:sp>
    <dsp:sp modelId="{9A1DB0F9-C1CE-4E7F-88F8-ED9B22B74F39}">
      <dsp:nvSpPr>
        <dsp:cNvPr id="0" name=""/>
        <dsp:cNvSpPr/>
      </dsp:nvSpPr>
      <dsp:spPr>
        <a:xfrm>
          <a:off x="8134340" y="139058"/>
          <a:ext cx="2377306" cy="4608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8. Adapter</a:t>
          </a:r>
          <a:endParaRPr lang="en-US" sz="1600" b="0" i="0" kern="1200"/>
        </a:p>
      </dsp:txBody>
      <dsp:txXfrm>
        <a:off x="8134340" y="139058"/>
        <a:ext cx="2377306" cy="460800"/>
      </dsp:txXfrm>
    </dsp:sp>
    <dsp:sp modelId="{3FB292CA-1E04-4067-AE07-8B87C48BBA7E}">
      <dsp:nvSpPr>
        <dsp:cNvPr id="0" name=""/>
        <dsp:cNvSpPr/>
      </dsp:nvSpPr>
      <dsp:spPr>
        <a:xfrm>
          <a:off x="8134340" y="599858"/>
          <a:ext cx="2377306" cy="361242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Convert the interface of a class into another interface clients expect. Adapter lets classes work together that couldn’t otherwise because of incompatibility interfaces.</a:t>
          </a:r>
          <a:endParaRPr lang="en-US" sz="1600" b="0" i="0" kern="1200" dirty="0"/>
        </a:p>
      </dsp:txBody>
      <dsp:txXfrm>
        <a:off x="8134340" y="599858"/>
        <a:ext cx="2377306" cy="36124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03CCA-0368-4BCF-8DF4-7EC06FCA6B27}">
      <dsp:nvSpPr>
        <dsp:cNvPr id="0" name=""/>
        <dsp:cNvSpPr/>
      </dsp:nvSpPr>
      <dsp:spPr>
        <a:xfrm>
          <a:off x="3953" y="31823"/>
          <a:ext cx="2377306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9. Façade</a:t>
          </a:r>
          <a:endParaRPr lang="en-US" sz="1900" b="0" i="0" kern="1200"/>
        </a:p>
      </dsp:txBody>
      <dsp:txXfrm>
        <a:off x="3953" y="31823"/>
        <a:ext cx="2377306" cy="547200"/>
      </dsp:txXfrm>
    </dsp:sp>
    <dsp:sp modelId="{A579959D-250B-45BB-966F-641EF9420F36}">
      <dsp:nvSpPr>
        <dsp:cNvPr id="0" name=""/>
        <dsp:cNvSpPr/>
      </dsp:nvSpPr>
      <dsp:spPr>
        <a:xfrm>
          <a:off x="3953" y="579023"/>
          <a:ext cx="2377306" cy="37404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Provide a unified interface to a set of interfaces in a system. Façade defines a higher-level interface that makes the subsystem easier to use.</a:t>
          </a:r>
          <a:endParaRPr lang="en-US" sz="1900" b="0" i="0" kern="1200" dirty="0"/>
        </a:p>
      </dsp:txBody>
      <dsp:txXfrm>
        <a:off x="3953" y="579023"/>
        <a:ext cx="2377306" cy="3740491"/>
      </dsp:txXfrm>
    </dsp:sp>
    <dsp:sp modelId="{844BC53B-0CC2-488B-B35D-DE0A96131201}">
      <dsp:nvSpPr>
        <dsp:cNvPr id="0" name=""/>
        <dsp:cNvSpPr/>
      </dsp:nvSpPr>
      <dsp:spPr>
        <a:xfrm>
          <a:off x="2714082" y="31823"/>
          <a:ext cx="2377306" cy="54720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10. Template</a:t>
          </a:r>
          <a:endParaRPr lang="en-US" sz="1900" b="0" i="0" kern="1200"/>
        </a:p>
      </dsp:txBody>
      <dsp:txXfrm>
        <a:off x="2714082" y="31823"/>
        <a:ext cx="2377306" cy="547200"/>
      </dsp:txXfrm>
    </dsp:sp>
    <dsp:sp modelId="{F9421A64-0DCC-437E-BEE2-F54CCB57EED8}">
      <dsp:nvSpPr>
        <dsp:cNvPr id="0" name=""/>
        <dsp:cNvSpPr/>
      </dsp:nvSpPr>
      <dsp:spPr>
        <a:xfrm>
          <a:off x="2714082" y="579023"/>
          <a:ext cx="2377306" cy="3740491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Define a skeleton of an algorithm in an operation, deferring some steps to subclasses. Template Method lets subclasses redefine certain steps of an algorithm without changing the algorithms structure.</a:t>
          </a:r>
          <a:endParaRPr lang="en-US" sz="1900" b="0" i="0" kern="1200" dirty="0"/>
        </a:p>
      </dsp:txBody>
      <dsp:txXfrm>
        <a:off x="2714082" y="579023"/>
        <a:ext cx="2377306" cy="3740491"/>
      </dsp:txXfrm>
    </dsp:sp>
    <dsp:sp modelId="{C7C1A7EF-62DB-40C3-BA4E-9CFD3CE96289}">
      <dsp:nvSpPr>
        <dsp:cNvPr id="0" name=""/>
        <dsp:cNvSpPr/>
      </dsp:nvSpPr>
      <dsp:spPr>
        <a:xfrm>
          <a:off x="5424211" y="31823"/>
          <a:ext cx="2377306" cy="54720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11. Builder</a:t>
          </a:r>
          <a:endParaRPr lang="en-US" sz="1900" b="0" i="0" kern="1200"/>
        </a:p>
      </dsp:txBody>
      <dsp:txXfrm>
        <a:off x="5424211" y="31823"/>
        <a:ext cx="2377306" cy="547200"/>
      </dsp:txXfrm>
    </dsp:sp>
    <dsp:sp modelId="{9FFECAEC-7B8D-4610-A696-92EEF97CD392}">
      <dsp:nvSpPr>
        <dsp:cNvPr id="0" name=""/>
        <dsp:cNvSpPr/>
      </dsp:nvSpPr>
      <dsp:spPr>
        <a:xfrm>
          <a:off x="5424211" y="579023"/>
          <a:ext cx="2377306" cy="3740491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Separate the construction of a complex object from its representation so that the same construction processes can create different representations.</a:t>
          </a:r>
          <a:endParaRPr lang="en-US" sz="1900" b="0" i="0" kern="1200" dirty="0"/>
        </a:p>
      </dsp:txBody>
      <dsp:txXfrm>
        <a:off x="5424211" y="579023"/>
        <a:ext cx="2377306" cy="3740491"/>
      </dsp:txXfrm>
    </dsp:sp>
    <dsp:sp modelId="{3A653EC1-7FC1-4A70-BEBF-24BC3C56FA75}">
      <dsp:nvSpPr>
        <dsp:cNvPr id="0" name=""/>
        <dsp:cNvSpPr/>
      </dsp:nvSpPr>
      <dsp:spPr>
        <a:xfrm>
          <a:off x="8134340" y="31823"/>
          <a:ext cx="2377306" cy="547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12. Iterator</a:t>
          </a:r>
          <a:endParaRPr lang="en-US" sz="1900" b="0" i="0" kern="1200"/>
        </a:p>
      </dsp:txBody>
      <dsp:txXfrm>
        <a:off x="8134340" y="31823"/>
        <a:ext cx="2377306" cy="547200"/>
      </dsp:txXfrm>
    </dsp:sp>
    <dsp:sp modelId="{14A77B56-7B97-447C-8E72-FC01690A55B1}">
      <dsp:nvSpPr>
        <dsp:cNvPr id="0" name=""/>
        <dsp:cNvSpPr/>
      </dsp:nvSpPr>
      <dsp:spPr>
        <a:xfrm>
          <a:off x="8134340" y="579023"/>
          <a:ext cx="2377306" cy="3740491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Provide a way to access the elements of an aggregate object sequentially without exposing its underlying representation.</a:t>
          </a:r>
          <a:endParaRPr lang="en-US" sz="1900" b="0" i="0" kern="1200" dirty="0"/>
        </a:p>
      </dsp:txBody>
      <dsp:txXfrm>
        <a:off x="8134340" y="579023"/>
        <a:ext cx="2377306" cy="37404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B4FF6-7B69-4F59-BF16-990AFD25E383}">
      <dsp:nvSpPr>
        <dsp:cNvPr id="0" name=""/>
        <dsp:cNvSpPr/>
      </dsp:nvSpPr>
      <dsp:spPr>
        <a:xfrm>
          <a:off x="3953" y="155080"/>
          <a:ext cx="2377306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13. Composite</a:t>
          </a:r>
          <a:endParaRPr lang="en-US" sz="1900" b="0" i="0" kern="1200"/>
        </a:p>
      </dsp:txBody>
      <dsp:txXfrm>
        <a:off x="3953" y="155080"/>
        <a:ext cx="2377306" cy="547200"/>
      </dsp:txXfrm>
    </dsp:sp>
    <dsp:sp modelId="{80F03601-189A-4225-A327-D3AE7FD0BC6C}">
      <dsp:nvSpPr>
        <dsp:cNvPr id="0" name=""/>
        <dsp:cNvSpPr/>
      </dsp:nvSpPr>
      <dsp:spPr>
        <a:xfrm>
          <a:off x="3953" y="702280"/>
          <a:ext cx="2377306" cy="34939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Compose objects into tree structures to represent part-whole hierarchies. Composite lets clients treat individual objects and compositions of objects uniformly.</a:t>
          </a:r>
          <a:endParaRPr lang="en-US" sz="1900" b="0" i="0" kern="1200" dirty="0"/>
        </a:p>
      </dsp:txBody>
      <dsp:txXfrm>
        <a:off x="3953" y="702280"/>
        <a:ext cx="2377306" cy="3493977"/>
      </dsp:txXfrm>
    </dsp:sp>
    <dsp:sp modelId="{3F0761F9-F0AC-4C78-BCAA-996A81B67AEE}">
      <dsp:nvSpPr>
        <dsp:cNvPr id="0" name=""/>
        <dsp:cNvSpPr/>
      </dsp:nvSpPr>
      <dsp:spPr>
        <a:xfrm>
          <a:off x="2714082" y="155080"/>
          <a:ext cx="2377306" cy="547200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14. Command</a:t>
          </a:r>
          <a:endParaRPr lang="en-US" sz="1900" b="0" i="0" kern="1200"/>
        </a:p>
      </dsp:txBody>
      <dsp:txXfrm>
        <a:off x="2714082" y="155080"/>
        <a:ext cx="2377306" cy="547200"/>
      </dsp:txXfrm>
    </dsp:sp>
    <dsp:sp modelId="{8939C853-94F8-470C-87FF-AB410067A529}">
      <dsp:nvSpPr>
        <dsp:cNvPr id="0" name=""/>
        <dsp:cNvSpPr/>
      </dsp:nvSpPr>
      <dsp:spPr>
        <a:xfrm>
          <a:off x="2714082" y="702280"/>
          <a:ext cx="2377306" cy="3493977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Encapsulate a request as an object, thereby letting you parameterize clients with different requests, queue or log requests, and support undoable operations.</a:t>
          </a:r>
          <a:endParaRPr lang="en-US" sz="1900" b="0" i="0" kern="1200" dirty="0"/>
        </a:p>
      </dsp:txBody>
      <dsp:txXfrm>
        <a:off x="2714082" y="702280"/>
        <a:ext cx="2377306" cy="3493977"/>
      </dsp:txXfrm>
    </dsp:sp>
    <dsp:sp modelId="{E3ADE9D0-9AAA-4D42-8388-903BD48209F7}">
      <dsp:nvSpPr>
        <dsp:cNvPr id="0" name=""/>
        <dsp:cNvSpPr/>
      </dsp:nvSpPr>
      <dsp:spPr>
        <a:xfrm>
          <a:off x="5424211" y="155080"/>
          <a:ext cx="2377306" cy="547200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15. Mediator</a:t>
          </a:r>
          <a:endParaRPr lang="en-US" sz="1900" b="0" i="0" kern="1200"/>
        </a:p>
      </dsp:txBody>
      <dsp:txXfrm>
        <a:off x="5424211" y="155080"/>
        <a:ext cx="2377306" cy="547200"/>
      </dsp:txXfrm>
    </dsp:sp>
    <dsp:sp modelId="{BDFFE88B-B2EA-4929-8B00-4361BC99608A}">
      <dsp:nvSpPr>
        <dsp:cNvPr id="0" name=""/>
        <dsp:cNvSpPr/>
      </dsp:nvSpPr>
      <dsp:spPr>
        <a:xfrm>
          <a:off x="5424211" y="702280"/>
          <a:ext cx="2377306" cy="3493977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Define an object that encapsulates how a set of objects interact. Mediator promotes loose coupling by keeping objects from referring to each other explicitly, and lets you vary their interaction independently.</a:t>
          </a:r>
          <a:endParaRPr lang="en-US" sz="1900" b="0" i="0" kern="1200" dirty="0"/>
        </a:p>
      </dsp:txBody>
      <dsp:txXfrm>
        <a:off x="5424211" y="702280"/>
        <a:ext cx="2377306" cy="3493977"/>
      </dsp:txXfrm>
    </dsp:sp>
    <dsp:sp modelId="{4CED8224-EDC3-41C4-87C8-5A86388147EC}">
      <dsp:nvSpPr>
        <dsp:cNvPr id="0" name=""/>
        <dsp:cNvSpPr/>
      </dsp:nvSpPr>
      <dsp:spPr>
        <a:xfrm>
          <a:off x="8134340" y="155080"/>
          <a:ext cx="2377306" cy="5472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16. State</a:t>
          </a:r>
          <a:endParaRPr lang="en-US" sz="1900" b="0" i="0" kern="1200"/>
        </a:p>
      </dsp:txBody>
      <dsp:txXfrm>
        <a:off x="8134340" y="155080"/>
        <a:ext cx="2377306" cy="547200"/>
      </dsp:txXfrm>
    </dsp:sp>
    <dsp:sp modelId="{DF2A35D1-4424-4193-9EF2-27FBB87B81AB}">
      <dsp:nvSpPr>
        <dsp:cNvPr id="0" name=""/>
        <dsp:cNvSpPr/>
      </dsp:nvSpPr>
      <dsp:spPr>
        <a:xfrm>
          <a:off x="8134340" y="702280"/>
          <a:ext cx="2377306" cy="3493977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Allow an object to alter its behavior when its internal state changes. The object will appear to change its class.</a:t>
          </a:r>
          <a:endParaRPr lang="en-US" sz="1900" b="0" i="0" kern="1200" dirty="0"/>
        </a:p>
      </dsp:txBody>
      <dsp:txXfrm>
        <a:off x="8134340" y="702280"/>
        <a:ext cx="2377306" cy="349397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16EFB-F77D-4563-BD3C-C5C4FD5A988F}">
      <dsp:nvSpPr>
        <dsp:cNvPr id="0" name=""/>
        <dsp:cNvSpPr/>
      </dsp:nvSpPr>
      <dsp:spPr>
        <a:xfrm>
          <a:off x="3953" y="5714"/>
          <a:ext cx="2377306" cy="7670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17. Proxy</a:t>
          </a:r>
          <a:endParaRPr lang="en-US" sz="2100" b="0" i="0" kern="1200"/>
        </a:p>
      </dsp:txBody>
      <dsp:txXfrm>
        <a:off x="3953" y="5714"/>
        <a:ext cx="2377306" cy="767044"/>
      </dsp:txXfrm>
    </dsp:sp>
    <dsp:sp modelId="{54E22FA0-0F78-443C-971D-F56A6C0BBCA7}">
      <dsp:nvSpPr>
        <dsp:cNvPr id="0" name=""/>
        <dsp:cNvSpPr/>
      </dsp:nvSpPr>
      <dsp:spPr>
        <a:xfrm>
          <a:off x="3953" y="772759"/>
          <a:ext cx="2377306" cy="35728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dirty="0" smtClean="0"/>
            <a:t>Provide a surrogate or placeholder for another object to control access to it.</a:t>
          </a:r>
          <a:endParaRPr lang="en-US" sz="2100" b="0" i="0" kern="1200" dirty="0"/>
        </a:p>
      </dsp:txBody>
      <dsp:txXfrm>
        <a:off x="3953" y="772759"/>
        <a:ext cx="2377306" cy="3572864"/>
      </dsp:txXfrm>
    </dsp:sp>
    <dsp:sp modelId="{AB9B2650-93BE-42DF-9119-406082B506B9}">
      <dsp:nvSpPr>
        <dsp:cNvPr id="0" name=""/>
        <dsp:cNvSpPr/>
      </dsp:nvSpPr>
      <dsp:spPr>
        <a:xfrm>
          <a:off x="2714082" y="5714"/>
          <a:ext cx="2377306" cy="76704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18. Abstract Factory</a:t>
          </a:r>
          <a:endParaRPr lang="en-US" sz="2100" b="0" i="0" kern="1200"/>
        </a:p>
      </dsp:txBody>
      <dsp:txXfrm>
        <a:off x="2714082" y="5714"/>
        <a:ext cx="2377306" cy="767044"/>
      </dsp:txXfrm>
    </dsp:sp>
    <dsp:sp modelId="{76544008-53E3-4075-9E83-78E6EC05E6F3}">
      <dsp:nvSpPr>
        <dsp:cNvPr id="0" name=""/>
        <dsp:cNvSpPr/>
      </dsp:nvSpPr>
      <dsp:spPr>
        <a:xfrm>
          <a:off x="2714082" y="772759"/>
          <a:ext cx="2377306" cy="3572864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dirty="0" smtClean="0"/>
            <a:t>Provide an interface for creating families of related or dependent objects without specifying their concrete classes.</a:t>
          </a:r>
          <a:endParaRPr lang="en-US" sz="2100" b="0" i="0" kern="1200" dirty="0"/>
        </a:p>
      </dsp:txBody>
      <dsp:txXfrm>
        <a:off x="2714082" y="772759"/>
        <a:ext cx="2377306" cy="3572864"/>
      </dsp:txXfrm>
    </dsp:sp>
    <dsp:sp modelId="{C7EE2CA4-0CE2-4DE1-B9AB-11FA59E22071}">
      <dsp:nvSpPr>
        <dsp:cNvPr id="0" name=""/>
        <dsp:cNvSpPr/>
      </dsp:nvSpPr>
      <dsp:spPr>
        <a:xfrm>
          <a:off x="5424211" y="5714"/>
          <a:ext cx="2377306" cy="767044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19. Bridge</a:t>
          </a:r>
          <a:endParaRPr lang="en-US" sz="2100" b="0" i="0" kern="1200"/>
        </a:p>
      </dsp:txBody>
      <dsp:txXfrm>
        <a:off x="5424211" y="5714"/>
        <a:ext cx="2377306" cy="767044"/>
      </dsp:txXfrm>
    </dsp:sp>
    <dsp:sp modelId="{9F8A396E-1A54-4741-BDE6-6159546F20CA}">
      <dsp:nvSpPr>
        <dsp:cNvPr id="0" name=""/>
        <dsp:cNvSpPr/>
      </dsp:nvSpPr>
      <dsp:spPr>
        <a:xfrm>
          <a:off x="5424211" y="772759"/>
          <a:ext cx="2377306" cy="3572864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dirty="0" smtClean="0"/>
            <a:t>Decouple an abstraction from its implementation so that the two can vary independently.</a:t>
          </a:r>
          <a:endParaRPr lang="en-US" sz="2100" b="0" i="0" kern="1200" dirty="0"/>
        </a:p>
      </dsp:txBody>
      <dsp:txXfrm>
        <a:off x="5424211" y="772759"/>
        <a:ext cx="2377306" cy="3572864"/>
      </dsp:txXfrm>
    </dsp:sp>
    <dsp:sp modelId="{298E963E-4593-4FE7-B34D-2243E83715F4}">
      <dsp:nvSpPr>
        <dsp:cNvPr id="0" name=""/>
        <dsp:cNvSpPr/>
      </dsp:nvSpPr>
      <dsp:spPr>
        <a:xfrm>
          <a:off x="8134340" y="5714"/>
          <a:ext cx="2377306" cy="76704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20. Interpreter</a:t>
          </a:r>
          <a:endParaRPr lang="en-US" sz="2100" b="0" i="0" kern="1200"/>
        </a:p>
      </dsp:txBody>
      <dsp:txXfrm>
        <a:off x="8134340" y="5714"/>
        <a:ext cx="2377306" cy="767044"/>
      </dsp:txXfrm>
    </dsp:sp>
    <dsp:sp modelId="{7331441A-6C05-4FAC-89C0-5888CB197AF8}">
      <dsp:nvSpPr>
        <dsp:cNvPr id="0" name=""/>
        <dsp:cNvSpPr/>
      </dsp:nvSpPr>
      <dsp:spPr>
        <a:xfrm>
          <a:off x="8134340" y="772759"/>
          <a:ext cx="2377306" cy="3572864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dirty="0" smtClean="0"/>
            <a:t>Given a language, define a representation for its grammar along with an interpreter that uses the representation to interpret sentences in the language.</a:t>
          </a:r>
          <a:endParaRPr lang="en-US" sz="2100" b="0" i="0" kern="1200" dirty="0"/>
        </a:p>
      </dsp:txBody>
      <dsp:txXfrm>
        <a:off x="8134340" y="772759"/>
        <a:ext cx="2377306" cy="35728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12FC6-5E4B-456F-A9EB-6F89DD2848E0}">
      <dsp:nvSpPr>
        <dsp:cNvPr id="0" name=""/>
        <dsp:cNvSpPr/>
      </dsp:nvSpPr>
      <dsp:spPr>
        <a:xfrm>
          <a:off x="3286" y="74716"/>
          <a:ext cx="3203971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21. Memento</a:t>
          </a:r>
          <a:endParaRPr lang="en-US" sz="2300" b="0" i="0" kern="1200"/>
        </a:p>
      </dsp:txBody>
      <dsp:txXfrm>
        <a:off x="3286" y="74716"/>
        <a:ext cx="3203971" cy="662400"/>
      </dsp:txXfrm>
    </dsp:sp>
    <dsp:sp modelId="{633EDA5F-2249-4EBD-998D-A19F26FFA2E4}">
      <dsp:nvSpPr>
        <dsp:cNvPr id="0" name=""/>
        <dsp:cNvSpPr/>
      </dsp:nvSpPr>
      <dsp:spPr>
        <a:xfrm>
          <a:off x="3286" y="737116"/>
          <a:ext cx="3203971" cy="353950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Without violating encapsulation, capture and externalize an object’s internal state so that the object can be restored to this state later.</a:t>
          </a:r>
          <a:endParaRPr lang="en-US" sz="2300" b="0" i="0" kern="1200" dirty="0"/>
        </a:p>
      </dsp:txBody>
      <dsp:txXfrm>
        <a:off x="3286" y="737116"/>
        <a:ext cx="3203971" cy="3539505"/>
      </dsp:txXfrm>
    </dsp:sp>
    <dsp:sp modelId="{4D70B22F-2324-456F-ADAF-735E0C1720A1}">
      <dsp:nvSpPr>
        <dsp:cNvPr id="0" name=""/>
        <dsp:cNvSpPr/>
      </dsp:nvSpPr>
      <dsp:spPr>
        <a:xfrm>
          <a:off x="3655814" y="74716"/>
          <a:ext cx="3203971" cy="6624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22. Prototype</a:t>
          </a:r>
          <a:endParaRPr lang="en-US" sz="2300" b="0" i="0" kern="1200"/>
        </a:p>
      </dsp:txBody>
      <dsp:txXfrm>
        <a:off x="3655814" y="74716"/>
        <a:ext cx="3203971" cy="662400"/>
      </dsp:txXfrm>
    </dsp:sp>
    <dsp:sp modelId="{9DDEE082-69C6-403C-8164-4D35327DC908}">
      <dsp:nvSpPr>
        <dsp:cNvPr id="0" name=""/>
        <dsp:cNvSpPr/>
      </dsp:nvSpPr>
      <dsp:spPr>
        <a:xfrm>
          <a:off x="3655814" y="737116"/>
          <a:ext cx="3203971" cy="3539505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Specify the kinds of objects to create using a prototypical instance, and create new objects by copying this prototype.</a:t>
          </a:r>
          <a:endParaRPr lang="en-US" sz="2300" b="0" i="0" kern="1200" dirty="0"/>
        </a:p>
      </dsp:txBody>
      <dsp:txXfrm>
        <a:off x="3655814" y="737116"/>
        <a:ext cx="3203971" cy="3539505"/>
      </dsp:txXfrm>
    </dsp:sp>
    <dsp:sp modelId="{79BC217E-D133-4125-BB4F-2E7E17A4C425}">
      <dsp:nvSpPr>
        <dsp:cNvPr id="0" name=""/>
        <dsp:cNvSpPr/>
      </dsp:nvSpPr>
      <dsp:spPr>
        <a:xfrm>
          <a:off x="7308342" y="74716"/>
          <a:ext cx="3203971" cy="662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smtClean="0"/>
            <a:t>23. Visitor</a:t>
          </a:r>
          <a:endParaRPr lang="en-US" sz="2300" b="0" i="0" kern="1200"/>
        </a:p>
      </dsp:txBody>
      <dsp:txXfrm>
        <a:off x="7308342" y="74716"/>
        <a:ext cx="3203971" cy="662400"/>
      </dsp:txXfrm>
    </dsp:sp>
    <dsp:sp modelId="{2733487E-7DD5-495F-AFDA-D52D0624D2A7}">
      <dsp:nvSpPr>
        <dsp:cNvPr id="0" name=""/>
        <dsp:cNvSpPr/>
      </dsp:nvSpPr>
      <dsp:spPr>
        <a:xfrm>
          <a:off x="7308342" y="737116"/>
          <a:ext cx="3203971" cy="353950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b="0" i="0" kern="1200" dirty="0" smtClean="0"/>
            <a:t>Represent an operation to be performed on the elements of an object structure. Visitor lets you define a new operation without changing the classes of the elements on which it operates.</a:t>
          </a:r>
          <a:endParaRPr lang="en-US" sz="2300" b="0" i="0" kern="1200" dirty="0"/>
        </a:p>
      </dsp:txBody>
      <dsp:txXfrm>
        <a:off x="7308342" y="737116"/>
        <a:ext cx="3203971" cy="3539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42A63-5C6B-4631-A913-82B2A38C19CA}">
      <dsp:nvSpPr>
        <dsp:cNvPr id="0" name=""/>
        <dsp:cNvSpPr/>
      </dsp:nvSpPr>
      <dsp:spPr>
        <a:xfrm>
          <a:off x="0" y="24484"/>
          <a:ext cx="1051560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Name</a:t>
          </a:r>
          <a:endParaRPr lang="en-US" sz="3100" kern="1200" dirty="0"/>
        </a:p>
      </dsp:txBody>
      <dsp:txXfrm>
        <a:off x="36296" y="60780"/>
        <a:ext cx="10443008" cy="670943"/>
      </dsp:txXfrm>
    </dsp:sp>
    <dsp:sp modelId="{41B9FE5E-5EED-45BD-A72D-A9686A03ED80}">
      <dsp:nvSpPr>
        <dsp:cNvPr id="0" name=""/>
        <dsp:cNvSpPr/>
      </dsp:nvSpPr>
      <dsp:spPr>
        <a:xfrm>
          <a:off x="0" y="768019"/>
          <a:ext cx="10515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A meaningful pattern identifier</a:t>
          </a:r>
          <a:endParaRPr lang="en-US" sz="2400" kern="1200" dirty="0"/>
        </a:p>
      </dsp:txBody>
      <dsp:txXfrm>
        <a:off x="0" y="768019"/>
        <a:ext cx="10515600" cy="513360"/>
      </dsp:txXfrm>
    </dsp:sp>
    <dsp:sp modelId="{7D35E360-079F-4D74-A0CB-6908A2356E0C}">
      <dsp:nvSpPr>
        <dsp:cNvPr id="0" name=""/>
        <dsp:cNvSpPr/>
      </dsp:nvSpPr>
      <dsp:spPr>
        <a:xfrm>
          <a:off x="0" y="1281379"/>
          <a:ext cx="10515600" cy="74353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Problem description</a:t>
          </a:r>
          <a:endParaRPr lang="en-US" sz="3100" kern="1200" dirty="0"/>
        </a:p>
      </dsp:txBody>
      <dsp:txXfrm>
        <a:off x="36296" y="1317675"/>
        <a:ext cx="10443008" cy="670943"/>
      </dsp:txXfrm>
    </dsp:sp>
    <dsp:sp modelId="{17335949-4FFA-451D-9482-F3150F842DD7}">
      <dsp:nvSpPr>
        <dsp:cNvPr id="0" name=""/>
        <dsp:cNvSpPr/>
      </dsp:nvSpPr>
      <dsp:spPr>
        <a:xfrm>
          <a:off x="0" y="2114194"/>
          <a:ext cx="10515600" cy="74353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Solution description</a:t>
          </a:r>
          <a:endParaRPr lang="en-US" sz="3100" kern="1200" dirty="0"/>
        </a:p>
      </dsp:txBody>
      <dsp:txXfrm>
        <a:off x="36296" y="2150490"/>
        <a:ext cx="10443008" cy="670943"/>
      </dsp:txXfrm>
    </dsp:sp>
    <dsp:sp modelId="{DF6E405F-9778-4F11-AFDB-5403A87EA80C}">
      <dsp:nvSpPr>
        <dsp:cNvPr id="0" name=""/>
        <dsp:cNvSpPr/>
      </dsp:nvSpPr>
      <dsp:spPr>
        <a:xfrm>
          <a:off x="0" y="2857729"/>
          <a:ext cx="10515600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Not a concrete design but a template for a design solution that can be instantiated in different ways</a:t>
          </a:r>
          <a:endParaRPr lang="en-US" sz="2400" kern="1200" dirty="0"/>
        </a:p>
      </dsp:txBody>
      <dsp:txXfrm>
        <a:off x="0" y="2857729"/>
        <a:ext cx="10515600" cy="753997"/>
      </dsp:txXfrm>
    </dsp:sp>
    <dsp:sp modelId="{E4AB9B36-1B56-4AF8-A04C-6ABF8FAA6B21}">
      <dsp:nvSpPr>
        <dsp:cNvPr id="0" name=""/>
        <dsp:cNvSpPr/>
      </dsp:nvSpPr>
      <dsp:spPr>
        <a:xfrm>
          <a:off x="0" y="3611727"/>
          <a:ext cx="10515600" cy="74353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Consequences</a:t>
          </a:r>
          <a:endParaRPr lang="en-US" sz="3100" kern="1200" dirty="0"/>
        </a:p>
      </dsp:txBody>
      <dsp:txXfrm>
        <a:off x="36296" y="3648023"/>
        <a:ext cx="10443008" cy="670943"/>
      </dsp:txXfrm>
    </dsp:sp>
    <dsp:sp modelId="{C7311A32-BA21-4573-8728-E9A3EA6D024E}">
      <dsp:nvSpPr>
        <dsp:cNvPr id="0" name=""/>
        <dsp:cNvSpPr/>
      </dsp:nvSpPr>
      <dsp:spPr>
        <a:xfrm>
          <a:off x="0" y="4355262"/>
          <a:ext cx="10515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The results and trade-offs applying the pattern</a:t>
          </a:r>
          <a:endParaRPr lang="en-US" sz="2400" kern="1200" dirty="0"/>
        </a:p>
      </dsp:txBody>
      <dsp:txXfrm>
        <a:off x="0" y="4355262"/>
        <a:ext cx="10515600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42A63-5C6B-4631-A913-82B2A38C19CA}">
      <dsp:nvSpPr>
        <dsp:cNvPr id="0" name=""/>
        <dsp:cNvSpPr/>
      </dsp:nvSpPr>
      <dsp:spPr>
        <a:xfrm>
          <a:off x="0" y="13853"/>
          <a:ext cx="1051560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Name</a:t>
          </a:r>
          <a:endParaRPr lang="en-US" sz="2400" kern="1200" dirty="0"/>
        </a:p>
      </dsp:txBody>
      <dsp:txXfrm>
        <a:off x="28100" y="41953"/>
        <a:ext cx="10459400" cy="519439"/>
      </dsp:txXfrm>
    </dsp:sp>
    <dsp:sp modelId="{41B9FE5E-5EED-45BD-A72D-A9686A03ED80}">
      <dsp:nvSpPr>
        <dsp:cNvPr id="0" name=""/>
        <dsp:cNvSpPr/>
      </dsp:nvSpPr>
      <dsp:spPr>
        <a:xfrm>
          <a:off x="0" y="589493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Observer</a:t>
          </a:r>
          <a:endParaRPr lang="en-US" sz="1900" kern="1200" dirty="0"/>
        </a:p>
      </dsp:txBody>
      <dsp:txXfrm>
        <a:off x="0" y="589493"/>
        <a:ext cx="10515600" cy="397440"/>
      </dsp:txXfrm>
    </dsp:sp>
    <dsp:sp modelId="{7D35E360-079F-4D74-A0CB-6908A2356E0C}">
      <dsp:nvSpPr>
        <dsp:cNvPr id="0" name=""/>
        <dsp:cNvSpPr/>
      </dsp:nvSpPr>
      <dsp:spPr>
        <a:xfrm>
          <a:off x="0" y="986933"/>
          <a:ext cx="10515600" cy="575639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Description</a:t>
          </a:r>
          <a:endParaRPr lang="en-US" sz="2400" kern="1200" dirty="0"/>
        </a:p>
      </dsp:txBody>
      <dsp:txXfrm>
        <a:off x="28100" y="1015033"/>
        <a:ext cx="10459400" cy="519439"/>
      </dsp:txXfrm>
    </dsp:sp>
    <dsp:sp modelId="{09375120-727E-4B8A-A02D-954FB346C581}">
      <dsp:nvSpPr>
        <dsp:cNvPr id="0" name=""/>
        <dsp:cNvSpPr/>
      </dsp:nvSpPr>
      <dsp:spPr>
        <a:xfrm>
          <a:off x="0" y="1562573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Separates the  display of object state from the object itself</a:t>
          </a:r>
          <a:endParaRPr lang="en-US" sz="1900" kern="1200" dirty="0"/>
        </a:p>
      </dsp:txBody>
      <dsp:txXfrm>
        <a:off x="0" y="1562573"/>
        <a:ext cx="10515600" cy="397440"/>
      </dsp:txXfrm>
    </dsp:sp>
    <dsp:sp modelId="{B55F4FED-EA2F-44BD-8C51-A25CDE55FA69}">
      <dsp:nvSpPr>
        <dsp:cNvPr id="0" name=""/>
        <dsp:cNvSpPr/>
      </dsp:nvSpPr>
      <dsp:spPr>
        <a:xfrm>
          <a:off x="0" y="1960013"/>
          <a:ext cx="10515600" cy="575639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Problem description</a:t>
          </a:r>
          <a:endParaRPr lang="en-US" sz="2400" kern="1200" dirty="0"/>
        </a:p>
      </dsp:txBody>
      <dsp:txXfrm>
        <a:off x="28100" y="1988113"/>
        <a:ext cx="10459400" cy="519439"/>
      </dsp:txXfrm>
    </dsp:sp>
    <dsp:sp modelId="{F9BC1E40-228A-482C-8A19-28A2D5D14B6C}">
      <dsp:nvSpPr>
        <dsp:cNvPr id="0" name=""/>
        <dsp:cNvSpPr/>
      </dsp:nvSpPr>
      <dsp:spPr>
        <a:xfrm>
          <a:off x="0" y="2535653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Used when multiple displays of the state are needed </a:t>
          </a:r>
          <a:endParaRPr lang="en-US" sz="1900" kern="1200" dirty="0"/>
        </a:p>
      </dsp:txBody>
      <dsp:txXfrm>
        <a:off x="0" y="2535653"/>
        <a:ext cx="10515600" cy="397440"/>
      </dsp:txXfrm>
    </dsp:sp>
    <dsp:sp modelId="{17335949-4FFA-451D-9482-F3150F842DD7}">
      <dsp:nvSpPr>
        <dsp:cNvPr id="0" name=""/>
        <dsp:cNvSpPr/>
      </dsp:nvSpPr>
      <dsp:spPr>
        <a:xfrm>
          <a:off x="0" y="2933093"/>
          <a:ext cx="10515600" cy="575639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Solution description</a:t>
          </a:r>
          <a:endParaRPr lang="en-US" sz="2400" kern="1200" dirty="0"/>
        </a:p>
      </dsp:txBody>
      <dsp:txXfrm>
        <a:off x="28100" y="2961193"/>
        <a:ext cx="10459400" cy="519439"/>
      </dsp:txXfrm>
    </dsp:sp>
    <dsp:sp modelId="{DF6E405F-9778-4F11-AFDB-5403A87EA80C}">
      <dsp:nvSpPr>
        <dsp:cNvPr id="0" name=""/>
        <dsp:cNvSpPr/>
      </dsp:nvSpPr>
      <dsp:spPr>
        <a:xfrm>
          <a:off x="0" y="3508733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See the slide with UML description</a:t>
          </a:r>
          <a:endParaRPr lang="en-US" sz="1900" kern="1200" dirty="0"/>
        </a:p>
      </dsp:txBody>
      <dsp:txXfrm>
        <a:off x="0" y="3508733"/>
        <a:ext cx="10515600" cy="397440"/>
      </dsp:txXfrm>
    </dsp:sp>
    <dsp:sp modelId="{E4AB9B36-1B56-4AF8-A04C-6ABF8FAA6B21}">
      <dsp:nvSpPr>
        <dsp:cNvPr id="0" name=""/>
        <dsp:cNvSpPr/>
      </dsp:nvSpPr>
      <dsp:spPr>
        <a:xfrm>
          <a:off x="0" y="3906173"/>
          <a:ext cx="10515600" cy="57563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Consequences</a:t>
          </a:r>
          <a:endParaRPr lang="en-US" sz="2400" kern="1200" dirty="0"/>
        </a:p>
      </dsp:txBody>
      <dsp:txXfrm>
        <a:off x="28100" y="3934273"/>
        <a:ext cx="10459400" cy="519439"/>
      </dsp:txXfrm>
    </dsp:sp>
    <dsp:sp modelId="{C7311A32-BA21-4573-8728-E9A3EA6D024E}">
      <dsp:nvSpPr>
        <dsp:cNvPr id="0" name=""/>
        <dsp:cNvSpPr/>
      </dsp:nvSpPr>
      <dsp:spPr>
        <a:xfrm>
          <a:off x="0" y="4481813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Optimizations to enhance display performance are impractical</a:t>
          </a:r>
          <a:endParaRPr lang="en-US" sz="1900" kern="1200" dirty="0"/>
        </a:p>
      </dsp:txBody>
      <dsp:txXfrm>
        <a:off x="0" y="4481813"/>
        <a:ext cx="10515600" cy="397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B369B-15FC-441E-B6E2-75DDD00B39DC}">
      <dsp:nvSpPr>
        <dsp:cNvPr id="0" name=""/>
        <dsp:cNvSpPr/>
      </dsp:nvSpPr>
      <dsp:spPr>
        <a:xfrm>
          <a:off x="0" y="428229"/>
          <a:ext cx="5181600" cy="1712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To use patterns in your design, you need to recognize that any design problem you are facing may have an associated pattern that can be applied</a:t>
          </a:r>
          <a:endParaRPr lang="en-US" sz="2400" kern="1200" dirty="0"/>
        </a:p>
      </dsp:txBody>
      <dsp:txXfrm>
        <a:off x="83616" y="511845"/>
        <a:ext cx="5014368" cy="1545648"/>
      </dsp:txXfrm>
    </dsp:sp>
    <dsp:sp modelId="{B6002553-97BF-4200-BB6C-61370C497DDA}">
      <dsp:nvSpPr>
        <dsp:cNvPr id="0" name=""/>
        <dsp:cNvSpPr/>
      </dsp:nvSpPr>
      <dsp:spPr>
        <a:xfrm>
          <a:off x="0" y="2210229"/>
          <a:ext cx="5181600" cy="17128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 smtClean="0"/>
            <a:t>Gang of Four’s original patterns book describe 23 patterns</a:t>
          </a:r>
          <a:r>
            <a:rPr lang="en-US" sz="2400" kern="1200" dirty="0" smtClean="0"/>
            <a:t/>
          </a:r>
          <a:br>
            <a:rPr lang="en-US" sz="2400" kern="1200" dirty="0" smtClean="0"/>
          </a:br>
          <a:endParaRPr lang="en-US" sz="2400" kern="1200" dirty="0"/>
        </a:p>
      </dsp:txBody>
      <dsp:txXfrm>
        <a:off x="83616" y="2293845"/>
        <a:ext cx="5014368" cy="1545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573B-37C3-49AD-9FF1-1367A942A1B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Tell several objects that the state of some other object has changed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(Observer pattern).</a:t>
          </a:r>
          <a:endParaRPr lang="en-US" sz="2000" kern="1200" dirty="0"/>
        </a:p>
      </dsp:txBody>
      <dsp:txXfrm>
        <a:off x="1748064" y="2975"/>
        <a:ext cx="3342605" cy="2005563"/>
      </dsp:txXfrm>
    </dsp:sp>
    <dsp:sp modelId="{7F4548B1-2A9E-4583-9DE8-301A1DE56C0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Tidy up the interfaces to a number of related objects that have often been developed incrementally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 (Façade pattern)</a:t>
          </a:r>
          <a:endParaRPr lang="en-US" sz="2000" kern="1200" dirty="0"/>
        </a:p>
      </dsp:txBody>
      <dsp:txXfrm>
        <a:off x="5424930" y="2975"/>
        <a:ext cx="3342605" cy="2005563"/>
      </dsp:txXfrm>
    </dsp:sp>
    <dsp:sp modelId="{208894F0-5F86-400A-96F1-BCEB7F244400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Provide a standard way of accessing the elements in a collection, irrespective of</a:t>
          </a:r>
          <a:br>
            <a:rPr lang="en-US" sz="2000" b="0" i="0" kern="1200" dirty="0" smtClean="0"/>
          </a:br>
          <a:r>
            <a:rPr lang="en-US" sz="2000" b="0" i="0" kern="1200" dirty="0" smtClean="0"/>
            <a:t>how that collection is implemented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(Iterator pattern).</a:t>
          </a:r>
          <a:endParaRPr lang="en-US" sz="2000" kern="1200" dirty="0"/>
        </a:p>
      </dsp:txBody>
      <dsp:txXfrm>
        <a:off x="1748064" y="2342799"/>
        <a:ext cx="3342605" cy="2005563"/>
      </dsp:txXfrm>
    </dsp:sp>
    <dsp:sp modelId="{CD80B178-0A38-439A-BDCB-F7D29C7631DD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 Allow for the possibility of extending the functionality of an existing class at</a:t>
          </a:r>
          <a:br>
            <a:rPr lang="en-US" sz="2000" b="0" i="0" kern="1200" dirty="0" smtClean="0"/>
          </a:br>
          <a:r>
            <a:rPr lang="en-US" sz="2000" b="0" i="0" kern="1200" dirty="0" smtClean="0"/>
            <a:t>runtime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(Decorator pattern).</a:t>
          </a:r>
          <a:endParaRPr lang="en-US" sz="2000" kern="1200" dirty="0"/>
        </a:p>
      </dsp:txBody>
      <dsp:txXfrm>
        <a:off x="5424930" y="2342799"/>
        <a:ext cx="3342605" cy="2005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48120-D857-4845-B64E-33355D72A707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When you try to reuse executable</a:t>
          </a:r>
          <a:br>
            <a:rPr lang="en-US" sz="1900" b="0" i="0" kern="1200" dirty="0" smtClean="0"/>
          </a:br>
          <a:r>
            <a:rPr lang="en-US" sz="1900" b="0" i="0" kern="1200" dirty="0" smtClean="0"/>
            <a:t>components you are inevitably constrained by detailed design decisions that have</a:t>
          </a:r>
          <a:br>
            <a:rPr lang="en-US" sz="1900" b="0" i="0" kern="1200" dirty="0" smtClean="0"/>
          </a:br>
          <a:r>
            <a:rPr lang="en-US" sz="1900" b="0" i="0" kern="1200" dirty="0" smtClean="0"/>
            <a:t>been made by the implementers of these components.</a:t>
          </a:r>
          <a:endParaRPr lang="en-US" sz="1900" kern="1200" dirty="0"/>
        </a:p>
      </dsp:txBody>
      <dsp:txXfrm>
        <a:off x="1748064" y="2975"/>
        <a:ext cx="3342605" cy="2005563"/>
      </dsp:txXfrm>
    </dsp:sp>
    <dsp:sp modelId="{A06CE8AC-0871-49D6-AFF9-DBFECBD04973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 These range from the particular algorithms that have been used to implement the components to the objects and</a:t>
          </a:r>
          <a:br>
            <a:rPr lang="en-US" sz="1900" b="0" i="0" kern="1200" dirty="0" smtClean="0"/>
          </a:br>
          <a:r>
            <a:rPr lang="en-US" sz="1900" b="0" i="0" kern="1200" dirty="0" smtClean="0"/>
            <a:t>types in the component interfaces.</a:t>
          </a:r>
          <a:endParaRPr lang="en-US" sz="1900" kern="1200" dirty="0"/>
        </a:p>
      </dsp:txBody>
      <dsp:txXfrm>
        <a:off x="5424930" y="2975"/>
        <a:ext cx="3342605" cy="2005563"/>
      </dsp:txXfrm>
    </dsp:sp>
    <dsp:sp modelId="{A2D49D2E-9E08-4E07-AA4F-06F61D898A49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When these design decisions conflict with your</a:t>
          </a:r>
          <a:br>
            <a:rPr lang="en-US" sz="1900" b="0" i="0" kern="1200" dirty="0" smtClean="0"/>
          </a:br>
          <a:r>
            <a:rPr lang="en-US" sz="1900" b="0" i="0" kern="1200" dirty="0" smtClean="0"/>
            <a:t>requirements, reusing the component is either impossible or introduces inefficiencies into your system. </a:t>
          </a:r>
          <a:endParaRPr lang="en-US" sz="1900" kern="1200" dirty="0"/>
        </a:p>
      </dsp:txBody>
      <dsp:txXfrm>
        <a:off x="1748064" y="2342799"/>
        <a:ext cx="3342605" cy="2005563"/>
      </dsp:txXfrm>
    </dsp:sp>
    <dsp:sp modelId="{F5980856-D3EE-4770-B91D-1694ADEB6D2A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Using </a:t>
          </a:r>
          <a:r>
            <a:rPr lang="en-US" sz="1900" b="0" i="0" kern="1200" dirty="0" smtClean="0"/>
            <a:t>patterns means that you reuse the ideas but can adapt</a:t>
          </a:r>
          <a:br>
            <a:rPr lang="en-US" sz="1900" b="0" i="0" kern="1200" dirty="0" smtClean="0"/>
          </a:br>
          <a:r>
            <a:rPr lang="en-US" sz="1900" b="0" i="0" kern="1200" dirty="0" smtClean="0"/>
            <a:t>the implementation to suit the system you are developing.</a:t>
          </a:r>
          <a:r>
            <a:rPr lang="en-US" sz="1900" kern="1200" dirty="0" smtClean="0"/>
            <a:t/>
          </a:r>
          <a:br>
            <a:rPr lang="en-US" sz="1900" kern="1200" dirty="0" smtClean="0"/>
          </a:br>
          <a:endParaRPr lang="en-US" sz="1900" kern="1200" dirty="0"/>
        </a:p>
      </dsp:txBody>
      <dsp:txXfrm>
        <a:off x="5424930" y="2342799"/>
        <a:ext cx="3342605" cy="2005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E94A0-2CD7-431D-A1D7-6E75295FBD4E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96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Using patterns in a design process often</a:t>
          </a:r>
          <a:br>
            <a:rPr lang="en-US" sz="2000" b="0" i="0" kern="1200" dirty="0" smtClean="0"/>
          </a:br>
          <a:r>
            <a:rPr lang="en-US" sz="2000" b="0" i="0" kern="1200" dirty="0" smtClean="0"/>
            <a:t>involves developing a design, experiencing a problem, and then recognizing that a</a:t>
          </a:r>
          <a:br>
            <a:rPr lang="en-US" sz="2000" b="0" i="0" kern="1200" dirty="0" smtClean="0"/>
          </a:br>
          <a:r>
            <a:rPr lang="en-US" sz="2000" b="0" i="0" kern="1200" dirty="0" smtClean="0"/>
            <a:t>pattern can be used. </a:t>
          </a:r>
          <a:endParaRPr lang="en-US" sz="2000" kern="1200" dirty="0"/>
        </a:p>
      </dsp:txBody>
      <dsp:txXfrm rot="5400000">
        <a:off x="1284" y="870267"/>
        <a:ext cx="3337470" cy="2610802"/>
      </dsp:txXfrm>
    </dsp:sp>
    <dsp:sp modelId="{CB2B7DE5-9C77-422B-A975-F5FE4C231277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96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This is certainly possible if you focus on the 23 general-purpose</a:t>
          </a:r>
          <a:br>
            <a:rPr lang="en-US" sz="2000" b="0" i="0" kern="1200" dirty="0" smtClean="0"/>
          </a:br>
          <a:r>
            <a:rPr lang="en-US" sz="2000" b="0" i="0" kern="1200" dirty="0" smtClean="0"/>
            <a:t>patterns documented in the original patterns book. </a:t>
          </a:r>
          <a:endParaRPr lang="en-US" sz="2000" kern="1200" dirty="0"/>
        </a:p>
      </dsp:txBody>
      <dsp:txXfrm rot="5400000">
        <a:off x="3589065" y="870267"/>
        <a:ext cx="3337470" cy="2610802"/>
      </dsp:txXfrm>
    </dsp:sp>
    <dsp:sp modelId="{59579A7D-CF66-4454-884A-F6D0F75D607A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967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However</a:t>
          </a:r>
          <a:r>
            <a:rPr lang="en-US" sz="2000" b="0" i="0" kern="1200" dirty="0" smtClean="0"/>
            <a:t>, if your problem is a</a:t>
          </a:r>
          <a:br>
            <a:rPr lang="en-US" sz="2000" b="0" i="0" kern="1200" dirty="0" smtClean="0"/>
          </a:br>
          <a:r>
            <a:rPr lang="en-US" sz="2000" b="0" i="0" kern="1200" dirty="0" smtClean="0"/>
            <a:t>different one, you may find it difficult to find an appropriate pattern among the hundreds of different patterns that have been proposed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endParaRPr lang="en-US" sz="2000" kern="1200" dirty="0"/>
        </a:p>
      </dsp:txBody>
      <dsp:txXfrm rot="5400000">
        <a:off x="7176846" y="870267"/>
        <a:ext cx="3337470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A1B3D-D2A1-4501-AE36-9AB695D3E8D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14D2-CBC0-41AA-B586-EE7AACC6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14D2-CBC0-41AA-B586-EE7AACC64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14D2-CBC0-41AA-B586-EE7AACC64B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5D7D-96C0-4224-A149-797148771F98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4CD0F-A313-4D7F-94CB-B660C9CC674E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5DB1-DCD8-4AD0-9E9E-BAB26552C74E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5B39-F301-441D-8913-FA3C3A8A4F70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23850-B841-4478-B5EF-5E1C88B78877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BAE-DA82-4B40-8647-D982A67DF5B8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178E-0C14-4DF4-8BB8-E568CE609645}" type="datetime1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9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4C21-4B63-4255-AF2B-FB177DA409F0}" type="datetime1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7EAE-195E-4B8B-AD0D-7B7265C34373}" type="datetime1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3D4C-39E6-4917-9362-9BC80000E662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8AF1-8531-438A-841F-68369473C224}" type="datetime1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979D-D01C-44A7-AFA1-82B1274CB6CF}" type="datetime1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BEC2-D54C-40A8-849D-7287F20B5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Patterns</a:t>
            </a:r>
            <a:endParaRPr lang="en-US" sz="8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Management of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a pattern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171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2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use of 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7853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33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4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16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26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621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722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0469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76" y="1825625"/>
            <a:ext cx="4400847" cy="435133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117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elements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401709"/>
              </p:ext>
            </p:extLst>
          </p:nvPr>
        </p:nvGraphicFramePr>
        <p:xfrm>
          <a:off x="838200" y="1283856"/>
          <a:ext cx="10515600" cy="489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displays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174949"/>
              </p:ext>
            </p:extLst>
          </p:nvPr>
        </p:nvGraphicFramePr>
        <p:xfrm>
          <a:off x="838200" y="1283856"/>
          <a:ext cx="10515600" cy="489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265" y="1823837"/>
            <a:ext cx="7371470" cy="48607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 pattern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042777"/>
              </p:ext>
            </p:extLst>
          </p:nvPr>
        </p:nvGraphicFramePr>
        <p:xfrm>
          <a:off x="838200" y="1283856"/>
          <a:ext cx="10515600" cy="489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 pattern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804469"/>
              </p:ext>
            </p:extLst>
          </p:nvPr>
        </p:nvGraphicFramePr>
        <p:xfrm>
          <a:off x="838200" y="1283856"/>
          <a:ext cx="10515600" cy="489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034" y="1778468"/>
            <a:ext cx="9921495" cy="39966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2462727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66" y="1825624"/>
            <a:ext cx="3348135" cy="4602533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 design patterns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344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  for high level concept reuse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6373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BEC2-D54C-40A8-849D-7287F20B5B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1081</Words>
  <Application>Microsoft Office PowerPoint</Application>
  <PresentationFormat>Widescreen</PresentationFormat>
  <Paragraphs>124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Design Patterns</vt:lpstr>
      <vt:lpstr>Design Patterns</vt:lpstr>
      <vt:lpstr>Pattern elements</vt:lpstr>
      <vt:lpstr>Multiple displays</vt:lpstr>
      <vt:lpstr>Observer pattern</vt:lpstr>
      <vt:lpstr>Observer pattern</vt:lpstr>
      <vt:lpstr>Other design patterns</vt:lpstr>
      <vt:lpstr>Some  design patterns</vt:lpstr>
      <vt:lpstr>Patterns  for high level concept reuse</vt:lpstr>
      <vt:lpstr>Finding a pattern</vt:lpstr>
      <vt:lpstr>Effective use of  design patterns</vt:lpstr>
      <vt:lpstr>23 design patterns</vt:lpstr>
      <vt:lpstr>23 design patterns</vt:lpstr>
      <vt:lpstr>23 design patterns</vt:lpstr>
      <vt:lpstr>23 design patterns</vt:lpstr>
      <vt:lpstr>23 design patterns</vt:lpstr>
      <vt:lpstr>23 design patterns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Microsoft account</dc:creator>
  <cp:lastModifiedBy>Microsoft account</cp:lastModifiedBy>
  <cp:revision>11</cp:revision>
  <dcterms:created xsi:type="dcterms:W3CDTF">2022-12-11T08:53:15Z</dcterms:created>
  <dcterms:modified xsi:type="dcterms:W3CDTF">2022-12-11T17:29:56Z</dcterms:modified>
</cp:coreProperties>
</file>