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1.docx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2HEivMOf7xa5WT3UG1FM2+rru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Relationship Id="rId5" Type="http://schemas.openxmlformats.org/officeDocument/2006/relationships/package" Target="../embeddings/Microsoft_Office_Word_Document1.docx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IN" sz="440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1"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IN" sz="4400"/>
              <a:t>	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IN" sz="4400"/>
              <a:t>Special Function Registers</a:t>
            </a:r>
            <a:endParaRPr b="1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SCON ( Serial Port Control Register) </a:t>
            </a:r>
            <a:endParaRPr/>
          </a:p>
        </p:txBody>
      </p:sp>
      <p:pic>
        <p:nvPicPr>
          <p:cNvPr id="146" name="Google Shape;14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20" y="928671"/>
            <a:ext cx="8501122" cy="128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9240" y="2928934"/>
            <a:ext cx="8848761" cy="314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Interrupt Enable Register (IE)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1"/>
          <p:cNvSpPr txBox="1"/>
          <p:nvPr>
            <p:ph idx="2" type="body"/>
          </p:nvPr>
        </p:nvSpPr>
        <p:spPr>
          <a:xfrm>
            <a:off x="1809720" y="2428868"/>
            <a:ext cx="8858280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EA : Global enable/disable. To enable the interrupts this bit must be set High.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Undefined-reserved for future use.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ET2 : Enable /disable Timer 2 overflow interrupt.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ES : Enable/disable Serial port interrupt.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ET1 : Enable /disable Timer 1 overflow interrupt.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EX1 : Enable/disable External interrupt1.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ET0 : Enable /disable Timer 0 overflow interrupt.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EX0 : Enable/disable External interrupt 2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34" y="928670"/>
            <a:ext cx="7858180" cy="128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Interrupt Priority Register (IP)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"/>
          <p:cNvSpPr txBox="1"/>
          <p:nvPr>
            <p:ph idx="2" type="body"/>
          </p:nvPr>
        </p:nvSpPr>
        <p:spPr>
          <a:xfrm>
            <a:off x="1809720" y="2428868"/>
            <a:ext cx="8858280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IP.7: reserved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IP.6: reserved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IP.5: Timer 2 interrupt priority bit (8052 only)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IP.4: Serial port interrupt priority bit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IP.3: Timer 1 interrupt priority bit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IP.2: External interrupt 1 priority bit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IP.1: Timer 0 interrupt priority bit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IP.0: External interrupt 0 priority bit</a:t>
            </a:r>
            <a:endParaRPr/>
          </a:p>
        </p:txBody>
      </p:sp>
      <p:pic>
        <p:nvPicPr>
          <p:cNvPr id="161" name="Google Shape;16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786" y="1071547"/>
            <a:ext cx="7143800" cy="107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TIMER 0  and TIMER 1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24" y="1785927"/>
            <a:ext cx="7000924" cy="134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472" y="3786190"/>
            <a:ext cx="7643866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525325" y="186425"/>
          <a:ext cx="8456250" cy="7158026"/>
        </p:xfrm>
        <a:graphic>
          <a:graphicData uri="http://schemas.openxmlformats.org/presentationml/2006/ole">
            <mc:AlternateContent>
              <mc:Choice Requires="v">
                <p:oleObj r:id="rId4" imgH="7158026" imgW="8456250" progId="Word.Document.12" spid="_x0000_s1">
                  <p:embed/>
                </p:oleObj>
              </mc:Choice>
              <mc:Fallback>
                <p:oleObj r:id="rId5" imgH="7158026" imgW="8456250" progId="Word.Document.12">
                  <p:embed/>
                  <p:pic>
                    <p:nvPicPr>
                      <p:cNvPr id="92" name="Google Shape;92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5325" y="186425"/>
                        <a:ext cx="8456250" cy="715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Registers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General purpose and special purpose registers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General purpose register : Banks, bit addressable area, scratch pad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Special purpose registers: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1981200" y="188640"/>
            <a:ext cx="8229600" cy="85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Special Function Registers (SFRs of 8051)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1981200" y="1142985"/>
            <a:ext cx="8229600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21 8-bit SFR’s are there in 8051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272" y="1595556"/>
            <a:ext cx="9144000" cy="507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Timer Control Register(TCON)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"/>
          <p:cNvSpPr txBox="1"/>
          <p:nvPr>
            <p:ph idx="2" type="body"/>
          </p:nvPr>
        </p:nvSpPr>
        <p:spPr>
          <a:xfrm>
            <a:off x="1524000" y="2143116"/>
            <a:ext cx="9144000" cy="450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TF0/TF1:</a:t>
            </a:r>
            <a:r>
              <a:rPr lang="en-IN"/>
              <a:t> Timer0/1 overflow flag is set when the timer/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counter overflows, reset by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TR0/TR1:</a:t>
            </a:r>
            <a:r>
              <a:rPr lang="en-IN"/>
              <a:t> Timer0/1 run control bit is set to start, reset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stop the timer0/1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IE0/IE1:</a:t>
            </a:r>
            <a:r>
              <a:rPr lang="en-IN"/>
              <a:t> External Interrupt 0/1 edge detected flag: 1 is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when an external interrupt edge is detected.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IT0/IT1 External </a:t>
            </a:r>
            <a:r>
              <a:rPr b="1" lang="en-IN"/>
              <a:t>Interrupt Type (1: falling edge triggered,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</a:t>
            </a:r>
            <a:r>
              <a:rPr b="1" lang="en-IN"/>
              <a:t>low level triggered</a:t>
            </a:r>
            <a:r>
              <a:rPr lang="en-IN"/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928675"/>
            <a:ext cx="11919900" cy="1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Timer Mode Register(TMOD)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1809720" y="2428868"/>
            <a:ext cx="8858280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GATE: This bit is used to start or stop the timers by hardware/software .When GATE= 1 ,the timers can be started / stopped by the external sources. When GATE= 0, the timers can be started or stopped by software instructions like SETB TR0 or SETB TR1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C/T (counter/Timer) : C/T = 0 ,the Timer is used as delay generator and if C/T=1 the timer is used as an event counter.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10" y="1000109"/>
            <a:ext cx="7358114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Timer Mode Register(TMOD)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10" y="1000109"/>
            <a:ext cx="7358114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4101" y="2643182"/>
            <a:ext cx="7673043" cy="34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1981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PCON ( Power Control Register) </a:t>
            </a:r>
            <a:endParaRPr/>
          </a:p>
        </p:txBody>
      </p:sp>
      <p:sp>
        <p:nvSpPr>
          <p:cNvPr id="132" name="Google Shape;132;p8"/>
          <p:cNvSpPr txBox="1"/>
          <p:nvPr>
            <p:ph idx="2" type="body"/>
          </p:nvPr>
        </p:nvSpPr>
        <p:spPr>
          <a:xfrm>
            <a:off x="1524000" y="2143116"/>
            <a:ext cx="9144000" cy="450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SMOD(serial mode) 1= high baud rate, 0 = low baud rate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• GF1, GF2 flags for free use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• PD: 1= power down mode for CMOS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• IDL: 1= idle mode.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In </a:t>
            </a:r>
            <a:r>
              <a:rPr b="1" lang="en-IN"/>
              <a:t>Power Down </a:t>
            </a:r>
            <a:r>
              <a:rPr lang="en-IN"/>
              <a:t>mode, the oscillator clock provided to system is OFF i.e. CPU and peripherals clock remains inactive in this mode.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In </a:t>
            </a:r>
            <a:r>
              <a:rPr b="1" lang="en-IN"/>
              <a:t>Idle </a:t>
            </a:r>
            <a:r>
              <a:rPr lang="en-IN"/>
              <a:t>Mode, only the clock provided to CPU gets deactivated ,whereas peripherals clock will remain active in this mode.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Hence power saved in power down mode is more than in idle mode.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34" y="928689"/>
            <a:ext cx="8001056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1981200" y="0"/>
            <a:ext cx="8229600" cy="500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SCON ( Serial Port Control Register) </a:t>
            </a:r>
            <a:endParaRPr/>
          </a:p>
        </p:txBody>
      </p:sp>
      <p:sp>
        <p:nvSpPr>
          <p:cNvPr id="139" name="Google Shape;139;p9"/>
          <p:cNvSpPr txBox="1"/>
          <p:nvPr>
            <p:ph idx="2" type="body"/>
          </p:nvPr>
        </p:nvSpPr>
        <p:spPr>
          <a:xfrm>
            <a:off x="1524000" y="1785926"/>
            <a:ext cx="9144000" cy="5072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REN: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Receiver enable is set/reset by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TB8: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This selects 9</a:t>
            </a:r>
            <a:r>
              <a:rPr baseline="30000" lang="en-IN" sz="22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 bit that will be transmitted in mode2 and mode3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RB8: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In mode 2 ,3 this is the 9</a:t>
            </a:r>
            <a:r>
              <a:rPr baseline="30000" lang="en-IN" sz="22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 data bit that was received.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TI: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Transmit Interrupt is set at the end of 8th bit (mode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or at the stop bit (other modes) indicating the completion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of one byte transmission, reset by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• RI: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Receive Interrupt is set at the end of 8th bit (mode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or at the stop bit (other modes) indicating the completion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	of one byte receiving, reset by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RI and TI flag in SCON SFR are used to detect the interrupt events.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RI = 1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then a byte is received at the RxD pin. If </a:t>
            </a: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TI = 1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then a byte 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transmitted from the TxD pin.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SM2-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This enables multiprocessor commn feature in mode2 and mode3.</a:t>
            </a:r>
            <a:endParaRPr/>
          </a:p>
        </p:txBody>
      </p:sp>
      <p:pic>
        <p:nvPicPr>
          <p:cNvPr id="140" name="Google Shape;14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20" y="500043"/>
            <a:ext cx="8501122" cy="128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2020-11-09T23:26:38Z</dcterms:created>
  <dc:creator>Soja Salim</dc:creator>
</cp:coreProperties>
</file>