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82" r:id="rId7"/>
    <p:sldId id="285" r:id="rId8"/>
    <p:sldId id="284" r:id="rId9"/>
    <p:sldId id="259" r:id="rId10"/>
    <p:sldId id="28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8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8671471-5403-424D-A7F9-D23A128217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5E014-1583-4BD9-92AB-F6D7A1787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EA79-A0B2-404B-B5A7-39F19C8F5C4A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ED930D-6921-4E30-AC95-18F39B9DF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B5D84-0CA7-4842-A1C8-0096576038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282A-637D-4CF0-8F47-9E65F3031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06E0-2547-4C4D-B78D-FC3C2D298E51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1D6F-0E76-44AB-83B6-D9D49EAE8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81D6F-0E76-44AB-83B6-D9D49EAE81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6">
            <a:off x="7213600" y="4364690"/>
            <a:ext cx="3067050" cy="189951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FE2-99CE-477E-B4A8-2148737DC1BB}" type="datetime1">
              <a:rPr lang="pt-BR" smtClean="0"/>
              <a:t>28/06/2019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308"/>
            <a:ext cx="10664886" cy="1993131"/>
          </a:xfrm>
          <a:prstGeom prst="rect">
            <a:avLst/>
          </a:prstGeom>
        </p:spPr>
      </p:pic>
      <p:pic>
        <p:nvPicPr>
          <p:cNvPr id="1026" name="Picture 2" descr="http://www.mundotransfer.com.br/images/lampada-surgimento-ideia.gif"/>
          <p:cNvPicPr>
            <a:picLocks noChangeAspect="1" noChangeArrowheads="1"/>
          </p:cNvPicPr>
          <p:nvPr userDrawn="1"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0729">
            <a:off x="746538" y="246506"/>
            <a:ext cx="190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5.colorir.com/desenhos/color/201128/fda80cefba4939e78361825accf6678a.png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098" flipH="1">
            <a:off x="1437266" y="3864062"/>
            <a:ext cx="2873706" cy="23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pt-BR" dirty="0"/>
              <a:t>Informe o título do treinamento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C293-9BA6-4F90-8931-8662DBC14A06}" type="datetime1">
              <a:rPr lang="pt-BR" smtClean="0"/>
              <a:t>28/06/2019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3363"/>
            <a:ext cx="12192000" cy="713047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Informe o capítulo do treinamento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5015-521C-48AB-A7CD-5DF3259894E4}" type="datetime1">
              <a:rPr lang="pt-BR" smtClean="0"/>
              <a:t>28/06/2019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29386" y="935260"/>
            <a:ext cx="11876148" cy="5153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9"/>
            <a:ext cx="12192000" cy="518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D70861-FEA2-4529-B258-10C9427AD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53" y="128262"/>
            <a:ext cx="2344947" cy="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70C8-A256-4E74-A129-85A252AC6DB8}" type="datetime1">
              <a:rPr lang="pt-BR" smtClean="0"/>
              <a:t>28/06/2019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585-1514-4221-A420-F1AC170E6954}" type="datetime1">
              <a:rPr lang="pt-BR" smtClean="0"/>
              <a:t>28/06/2019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dat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fil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orderBy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currency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numbe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limitTo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vtbauermann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linkedin.com/in/vitor-bauermann-silveira-711274b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bauermann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uppercas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filter/uppercas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46125"/>
            <a:ext cx="10515600" cy="2852738"/>
          </a:xfrm>
        </p:spPr>
        <p:txBody>
          <a:bodyPr/>
          <a:lstStyle/>
          <a:p>
            <a:pPr algn="ctr"/>
            <a:r>
              <a:rPr lang="pt-BR" dirty="0"/>
              <a:t>Treinamento Interno: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9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Date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591695" y="1336520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Date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3839613" y="3132907"/>
            <a:ext cx="451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Formata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data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máscara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915754" y="1921295"/>
            <a:ext cx="436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https://docs.angularjs.org/api/ng/filter/date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54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Filter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559633" y="1336520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Filter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3698546" y="3132906"/>
            <a:ext cx="4794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Filtra um array com base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critério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904532" y="1921295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https://docs.angularjs.org/api/ng/filter/filter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7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</a:t>
            </a:r>
            <a:r>
              <a:rPr lang="en-US" dirty="0" err="1"/>
              <a:t>OrderBy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281514" y="1336520"/>
            <a:ext cx="1628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</a:rPr>
              <a:t>OrderBy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3569505" y="3102128"/>
            <a:ext cx="5052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Ordena</a:t>
            </a:r>
            <a:r>
              <a:rPr lang="en-US" sz="2000" dirty="0"/>
              <a:t> um array com base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critério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747438" y="1921295"/>
            <a:ext cx="46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https://docs.angularjs.org/api/ng/filter/orderBy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8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Currency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230220" y="1336520"/>
            <a:ext cx="173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Currency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4175440" y="3132906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Converte</a:t>
            </a:r>
            <a:r>
              <a:rPr lang="en-US" sz="2000" dirty="0"/>
              <a:t> um </a:t>
            </a:r>
            <a:r>
              <a:rPr lang="en-US" sz="2000" dirty="0" err="1"/>
              <a:t>número</a:t>
            </a:r>
            <a:r>
              <a:rPr lang="en-US" sz="2000" dirty="0"/>
              <a:t> para </a:t>
            </a:r>
            <a:r>
              <a:rPr lang="en-US" sz="2000" dirty="0" err="1"/>
              <a:t>moeda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713775" y="1921295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https://docs.angularjs.org/api/ng/filter/currency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65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Number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295141" y="1336520"/>
            <a:ext cx="1601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Number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4890379" y="3132906"/>
            <a:ext cx="2411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Formata</a:t>
            </a:r>
            <a:r>
              <a:rPr lang="en-US" sz="2000" dirty="0"/>
              <a:t> um </a:t>
            </a:r>
            <a:r>
              <a:rPr lang="en-US" sz="2000" dirty="0" err="1"/>
              <a:t>número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713775" y="1921295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https://docs.angularjs.org/api/ng/filter/number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59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</a:t>
            </a:r>
            <a:r>
              <a:rPr lang="en-US" dirty="0" err="1"/>
              <a:t>LimitTo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364969" y="1336520"/>
            <a:ext cx="1462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rgbClr val="0070C0"/>
                </a:solidFill>
              </a:rPr>
              <a:t>LimitTo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4390249" y="3132906"/>
            <a:ext cx="341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Limita</a:t>
            </a:r>
            <a:r>
              <a:rPr lang="en-US" sz="2000" dirty="0"/>
              <a:t> um array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string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808769" y="1921295"/>
            <a:ext cx="457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hlinkClick r:id="rId2"/>
              </a:rPr>
              <a:t>https://docs.angularjs.org/api/ng/filter/limitTo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73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4504-9A53-401D-94A5-2CED2FE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que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AA08D-930F-439F-B04E-E08F0AB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0B499D-E3CC-4201-8A27-68047B82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7A178-3497-4F9C-BA3F-F3420BFB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093" y="1870093"/>
            <a:ext cx="2613814" cy="56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31A1A78-759E-42D9-8CF3-AD4242CBB419}"/>
              </a:ext>
            </a:extLst>
          </p:cNvPr>
          <p:cNvSpPr/>
          <p:nvPr/>
        </p:nvSpPr>
        <p:spPr>
          <a:xfrm>
            <a:off x="314270" y="4262158"/>
            <a:ext cx="1847117" cy="18471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E895FA-660B-4232-8A17-B6BAA68D5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5" y="4157183"/>
            <a:ext cx="2057065" cy="2057065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AB6F3ECC-756E-45A2-9805-1F6FF50DA191}"/>
              </a:ext>
            </a:extLst>
          </p:cNvPr>
          <p:cNvSpPr txBox="1">
            <a:spLocks/>
          </p:cNvSpPr>
          <p:nvPr/>
        </p:nvSpPr>
        <p:spPr>
          <a:xfrm>
            <a:off x="2266360" y="4262158"/>
            <a:ext cx="5979314" cy="5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Vitor Bauermann Silveira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91CA24A-143C-40F2-AFF5-519AF90D1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8" y="5263431"/>
            <a:ext cx="418367" cy="347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8D7F84-C9C6-4BC5-AB10-806A5F51A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8" y="4769728"/>
            <a:ext cx="347768" cy="3477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0F30DA-3B19-43A9-8C40-F9ECA6CCE3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9" y="5752425"/>
            <a:ext cx="340432" cy="340432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2C6842-89EF-40B6-B8CA-042F687AB8B4}"/>
              </a:ext>
            </a:extLst>
          </p:cNvPr>
          <p:cNvSpPr/>
          <p:nvPr/>
        </p:nvSpPr>
        <p:spPr>
          <a:xfrm>
            <a:off x="2717747" y="52586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6"/>
              </a:rPr>
              <a:t>https://github.com/vbauermann</a:t>
            </a:r>
            <a:endParaRPr lang="pt-BR" sz="1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F25D4F-1609-42F4-B7DC-9F0188E17465}"/>
              </a:ext>
            </a:extLst>
          </p:cNvPr>
          <p:cNvSpPr/>
          <p:nvPr/>
        </p:nvSpPr>
        <p:spPr>
          <a:xfrm>
            <a:off x="2732075" y="5738992"/>
            <a:ext cx="728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7"/>
              </a:rPr>
              <a:t>https://www.linkedin.com/in/vitor-bauermann-silveira-711274b8/</a:t>
            </a:r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120244-79C4-4CD4-A715-C32B751A37F0}"/>
              </a:ext>
            </a:extLst>
          </p:cNvPr>
          <p:cNvSpPr/>
          <p:nvPr/>
        </p:nvSpPr>
        <p:spPr>
          <a:xfrm>
            <a:off x="2711706" y="4775411"/>
            <a:ext cx="305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8"/>
              </a:rPr>
              <a:t>https://twitter.com/vtbauermann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95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69A0-262F-4BA5-B833-BE9A26EC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591" y="1705521"/>
            <a:ext cx="10515600" cy="2852737"/>
          </a:xfrm>
        </p:spPr>
        <p:txBody>
          <a:bodyPr/>
          <a:lstStyle/>
          <a:p>
            <a:r>
              <a:rPr lang="en-US" dirty="0"/>
              <a:t>AngularJS #4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2D259-AC4B-4810-9B10-F286B02D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591" y="4657560"/>
            <a:ext cx="10515600" cy="1500187"/>
          </a:xfrm>
        </p:spPr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 e </a:t>
            </a:r>
            <a:r>
              <a:rPr lang="en-US" dirty="0" err="1"/>
              <a:t>comunicação</a:t>
            </a:r>
            <a:r>
              <a:rPr lang="en-US" dirty="0"/>
              <a:t> com o back-end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Resultado de imagem para angularjs">
            <a:extLst>
              <a:ext uri="{FF2B5EF4-FFF2-40B4-BE49-F238E27FC236}">
                <a16:creationId xmlns:a16="http://schemas.microsoft.com/office/drawing/2014/main" id="{8648C47E-7CEF-4CA4-BA3C-76510A1B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3" y="3258067"/>
            <a:ext cx="2149587" cy="21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era a internet?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AED7E1-6521-4475-8DB5-CDE400A14331}"/>
              </a:ext>
            </a:extLst>
          </p:cNvPr>
          <p:cNvSpPr/>
          <p:nvPr/>
        </p:nvSpPr>
        <p:spPr>
          <a:xfrm>
            <a:off x="3039437" y="1610962"/>
            <a:ext cx="41601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web era </a:t>
            </a:r>
            <a:r>
              <a:rPr lang="en-US" sz="2400" dirty="0" err="1"/>
              <a:t>muito</a:t>
            </a:r>
            <a:r>
              <a:rPr lang="en-US" sz="2400" dirty="0"/>
              <a:t> “</a:t>
            </a:r>
            <a:r>
              <a:rPr lang="en-US" sz="2400" dirty="0" err="1"/>
              <a:t>engessada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Reload e </a:t>
            </a:r>
            <a:r>
              <a:rPr lang="en-US" sz="2400" dirty="0" err="1"/>
              <a:t>mais</a:t>
            </a:r>
            <a:r>
              <a:rPr lang="en-US" sz="2400" dirty="0"/>
              <a:t> reload!</a:t>
            </a:r>
            <a:endParaRPr lang="pt-BR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36E25D-3B63-4521-98D9-AE3B406076FE}"/>
              </a:ext>
            </a:extLst>
          </p:cNvPr>
          <p:cNvSpPr/>
          <p:nvPr/>
        </p:nvSpPr>
        <p:spPr>
          <a:xfrm>
            <a:off x="5119493" y="4831539"/>
            <a:ext cx="4718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Em</a:t>
            </a:r>
            <a:r>
              <a:rPr lang="en-US" sz="2400" dirty="0"/>
              <a:t> 2005, </a:t>
            </a:r>
            <a:r>
              <a:rPr lang="en-US" sz="2400" dirty="0" err="1"/>
              <a:t>surgiu</a:t>
            </a:r>
            <a:r>
              <a:rPr lang="en-US" sz="2400" dirty="0"/>
              <a:t> a </a:t>
            </a:r>
            <a:r>
              <a:rPr lang="en-US" sz="2400" dirty="0" err="1"/>
              <a:t>ideia</a:t>
            </a:r>
            <a:r>
              <a:rPr lang="en-US" sz="2400" dirty="0"/>
              <a:t> do AJAX para “</a:t>
            </a:r>
            <a:r>
              <a:rPr lang="en-US" sz="2400" dirty="0" err="1"/>
              <a:t>quebrar</a:t>
            </a:r>
            <a:r>
              <a:rPr lang="en-US" sz="2400" dirty="0"/>
              <a:t>” </a:t>
            </a:r>
            <a:r>
              <a:rPr lang="en-US" sz="2400" dirty="0" err="1"/>
              <a:t>esse</a:t>
            </a:r>
            <a:r>
              <a:rPr lang="en-US" sz="2400" dirty="0"/>
              <a:t> gesso.</a:t>
            </a:r>
            <a:endParaRPr lang="pt-BR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CF76FB4-796C-46B5-AC35-651A540F8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686556"/>
            <a:ext cx="975980" cy="97598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6280C7A-C96D-4AA3-B631-FC04F7F360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4" y="1359139"/>
            <a:ext cx="1703977" cy="170397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E0C999-3327-4153-8BFD-FBD839E3F8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88" y="1436799"/>
            <a:ext cx="692573" cy="6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4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282959-31E4-494C-98B4-A022E3079E76}"/>
              </a:ext>
            </a:extLst>
          </p:cNvPr>
          <p:cNvSpPr/>
          <p:nvPr/>
        </p:nvSpPr>
        <p:spPr>
          <a:xfrm>
            <a:off x="3327400" y="2535044"/>
            <a:ext cx="850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uma técnica de desenvolvimento WEB que permite a criação de aplicações mais interativas.</a:t>
            </a:r>
          </a:p>
          <a:p>
            <a:r>
              <a:rPr lang="pt-BR" sz="2400" dirty="0">
                <a:solidFill>
                  <a:srgbClr val="00B0F0"/>
                </a:solidFill>
              </a:rPr>
              <a:t>HTML, CSS, DOM, JSON, </a:t>
            </a:r>
            <a:r>
              <a:rPr lang="pt-BR" sz="2400" dirty="0" err="1">
                <a:solidFill>
                  <a:srgbClr val="00B0F0"/>
                </a:solidFill>
              </a:rPr>
              <a:t>XMLHttpRequest</a:t>
            </a:r>
            <a:r>
              <a:rPr lang="pt-BR" sz="2400" dirty="0">
                <a:solidFill>
                  <a:srgbClr val="00B0F0"/>
                </a:solidFill>
              </a:rPr>
              <a:t> e </a:t>
            </a:r>
            <a:r>
              <a:rPr lang="pt-BR" sz="2400" dirty="0" err="1">
                <a:solidFill>
                  <a:srgbClr val="00B0F0"/>
                </a:solidFill>
              </a:rPr>
              <a:t>Javascript</a:t>
            </a:r>
            <a:endParaRPr lang="pt-BR" sz="2400" dirty="0">
              <a:solidFill>
                <a:srgbClr val="00B0F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6BC71C-AE91-4056-A372-DFE464096FA3}"/>
              </a:ext>
            </a:extLst>
          </p:cNvPr>
          <p:cNvSpPr/>
          <p:nvPr/>
        </p:nvSpPr>
        <p:spPr>
          <a:xfrm>
            <a:off x="2889994" y="1171243"/>
            <a:ext cx="641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AJAX - </a:t>
            </a:r>
            <a:r>
              <a:rPr lang="pt-BR" sz="2800" dirty="0" err="1"/>
              <a:t>Asynchronous</a:t>
            </a:r>
            <a:r>
              <a:rPr lang="pt-BR" sz="2800" dirty="0"/>
              <a:t> </a:t>
            </a:r>
            <a:r>
              <a:rPr lang="pt-BR" sz="2800" dirty="0" err="1"/>
              <a:t>JavaScript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XML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B171F6-3A30-4864-9358-BADB18F3F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4" y="2601375"/>
            <a:ext cx="2887295" cy="216547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6F2E1BF-894E-4906-BB82-1F336558BAFE}"/>
              </a:ext>
            </a:extLst>
          </p:cNvPr>
          <p:cNvSpPr/>
          <p:nvPr/>
        </p:nvSpPr>
        <p:spPr>
          <a:xfrm>
            <a:off x="3549176" y="4872886"/>
            <a:ext cx="7435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Tornar as respostas das páginas mais rápidas trocando pequenas quantidades de informações com o servidor Web.</a:t>
            </a:r>
          </a:p>
        </p:txBody>
      </p:sp>
    </p:spTree>
    <p:extLst>
      <p:ext uri="{BB962C8B-B14F-4D97-AF65-F5344CB8AC3E}">
        <p14:creationId xmlns:p14="http://schemas.microsoft.com/office/powerpoint/2010/main" val="22055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A4704-DD32-4FE3-9746-886B538A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1DB97D-47D5-46CD-AF13-9FAC236B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E737BD-FF5D-4642-8867-8FF2444B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16910-DA4C-4B82-8A26-8A35B3F10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5344"/>
            <a:ext cx="10515600" cy="51535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get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, callback)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xhr.onreadystagechange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xhr.readyState</a:t>
            </a:r>
            <a:r>
              <a:rPr lang="en-US" dirty="0"/>
              <a:t> === 4)</a:t>
            </a:r>
          </a:p>
          <a:p>
            <a:pPr marL="0" indent="0">
              <a:buNone/>
            </a:pPr>
            <a:r>
              <a:rPr lang="en-US" dirty="0"/>
              <a:t>			callback(</a:t>
            </a:r>
            <a:r>
              <a:rPr lang="en-US" dirty="0" err="1"/>
              <a:t>xhr.responseText</a:t>
            </a:r>
            <a:r>
              <a:rPr lang="en-US" dirty="0"/>
              <a:t>, </a:t>
            </a:r>
            <a:r>
              <a:rPr lang="en-US" dirty="0" err="1"/>
              <a:t>xhr.status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xhr.open</a:t>
            </a:r>
            <a:r>
              <a:rPr lang="en-US" dirty="0"/>
              <a:t>(‘GET’, 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xhr.send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22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$http, agora sim!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3A5E775B-9204-4EF5-9202-A84C39F91BAD}"/>
              </a:ext>
            </a:extLst>
          </p:cNvPr>
          <p:cNvSpPr txBox="1">
            <a:spLocks/>
          </p:cNvSpPr>
          <p:nvPr/>
        </p:nvSpPr>
        <p:spPr>
          <a:xfrm>
            <a:off x="2554550" y="2002029"/>
            <a:ext cx="7427650" cy="89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Permite</a:t>
            </a:r>
            <a:r>
              <a:rPr lang="en-US" sz="2400" dirty="0"/>
              <a:t> a </a:t>
            </a:r>
            <a:r>
              <a:rPr lang="en-US" sz="2400" dirty="0" err="1"/>
              <a:t>realização</a:t>
            </a:r>
            <a:r>
              <a:rPr lang="en-US" sz="2400" dirty="0"/>
              <a:t> de </a:t>
            </a:r>
            <a:r>
              <a:rPr lang="en-US" sz="2400" dirty="0" err="1"/>
              <a:t>requisições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XMLHttpRequest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via JSONP.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AED7E1-6521-4475-8DB5-CDE400A14331}"/>
              </a:ext>
            </a:extLst>
          </p:cNvPr>
          <p:cNvSpPr/>
          <p:nvPr/>
        </p:nvSpPr>
        <p:spPr>
          <a:xfrm>
            <a:off x="5424181" y="1109468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$http</a:t>
            </a:r>
            <a:endParaRPr lang="pt-BR" sz="40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0AC881-D69A-4D15-AB88-B94D448E0999}"/>
              </a:ext>
            </a:extLst>
          </p:cNvPr>
          <p:cNvSpPr/>
          <p:nvPr/>
        </p:nvSpPr>
        <p:spPr>
          <a:xfrm>
            <a:off x="3220375" y="347425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(</a:t>
            </a:r>
            <a:r>
              <a:rPr lang="en-US" sz="2400" dirty="0" err="1"/>
              <a:t>url</a:t>
            </a:r>
            <a:r>
              <a:rPr lang="en-US" sz="2400" dirty="0"/>
              <a:t>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 (</a:t>
            </a:r>
            <a:r>
              <a:rPr lang="en-US" sz="2400" dirty="0" err="1"/>
              <a:t>url</a:t>
            </a:r>
            <a:r>
              <a:rPr lang="en-US" sz="2400" dirty="0"/>
              <a:t>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put (</a:t>
            </a:r>
            <a:r>
              <a:rPr lang="en-US" sz="2400" dirty="0" err="1"/>
              <a:t>url</a:t>
            </a:r>
            <a:r>
              <a:rPr lang="en-US" sz="2400" dirty="0"/>
              <a:t>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patch (</a:t>
            </a:r>
            <a:r>
              <a:rPr lang="en-US" sz="2400" dirty="0" err="1"/>
              <a:t>url</a:t>
            </a:r>
            <a:r>
              <a:rPr lang="en-US" sz="2400" dirty="0"/>
              <a:t>, data,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(</a:t>
            </a:r>
            <a:r>
              <a:rPr lang="en-US" sz="2400" dirty="0" err="1"/>
              <a:t>url</a:t>
            </a:r>
            <a:r>
              <a:rPr lang="en-US" sz="2400" dirty="0"/>
              <a:t>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 (</a:t>
            </a:r>
            <a:r>
              <a:rPr lang="en-US" sz="2400" dirty="0" err="1"/>
              <a:t>url</a:t>
            </a:r>
            <a:r>
              <a:rPr lang="en-US" sz="2400" dirty="0"/>
              <a:t>, 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jsonp</a:t>
            </a:r>
            <a:r>
              <a:rPr lang="en-US" sz="2400" dirty="0"/>
              <a:t> (</a:t>
            </a:r>
            <a:r>
              <a:rPr lang="en-US" sz="2400" dirty="0" err="1"/>
              <a:t>url</a:t>
            </a:r>
            <a:r>
              <a:rPr lang="en-US" sz="2400" dirty="0"/>
              <a:t>, config)</a:t>
            </a:r>
          </a:p>
        </p:txBody>
      </p:sp>
    </p:spTree>
    <p:extLst>
      <p:ext uri="{BB962C8B-B14F-4D97-AF65-F5344CB8AC3E}">
        <p14:creationId xmlns:p14="http://schemas.microsoft.com/office/powerpoint/2010/main" val="25440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7</a:t>
            </a:fld>
            <a:endParaRPr lang="pt-BR"/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3A5E775B-9204-4EF5-9202-A84C39F91BAD}"/>
              </a:ext>
            </a:extLst>
          </p:cNvPr>
          <p:cNvSpPr txBox="1">
            <a:spLocks/>
          </p:cNvSpPr>
          <p:nvPr/>
        </p:nvSpPr>
        <p:spPr>
          <a:xfrm>
            <a:off x="2229917" y="2371180"/>
            <a:ext cx="5009083" cy="89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2"/>
                </a:solidFill>
              </a:rPr>
              <a:t>Filtros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nem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filtram</a:t>
            </a:r>
            <a:r>
              <a:rPr lang="en-US" sz="2400" dirty="0"/>
              <a:t>!</a:t>
            </a:r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57FC746A-092F-40F0-A1BC-C2131B174947}"/>
              </a:ext>
            </a:extLst>
          </p:cNvPr>
          <p:cNvSpPr txBox="1">
            <a:spLocks/>
          </p:cNvSpPr>
          <p:nvPr/>
        </p:nvSpPr>
        <p:spPr>
          <a:xfrm>
            <a:off x="2229917" y="3361813"/>
            <a:ext cx="7752283" cy="77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Transformam</a:t>
            </a:r>
            <a:r>
              <a:rPr lang="en-US" sz="2400" dirty="0"/>
              <a:t> o </a:t>
            </a:r>
            <a:r>
              <a:rPr lang="en-US" sz="2400" dirty="0" err="1"/>
              <a:t>resultado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expressão</a:t>
            </a:r>
            <a:r>
              <a:rPr lang="en-US" sz="2400" dirty="0"/>
              <a:t> </a:t>
            </a:r>
            <a:r>
              <a:rPr lang="en-US" sz="2400" dirty="0" err="1"/>
              <a:t>realizando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AED7E1-6521-4475-8DB5-CDE400A14331}"/>
              </a:ext>
            </a:extLst>
          </p:cNvPr>
          <p:cNvSpPr/>
          <p:nvPr/>
        </p:nvSpPr>
        <p:spPr>
          <a:xfrm>
            <a:off x="3812782" y="1143927"/>
            <a:ext cx="4972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Usando</a:t>
            </a:r>
            <a:r>
              <a:rPr lang="en-US" sz="28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Filtros</a:t>
            </a:r>
            <a:r>
              <a:rPr lang="en-US" sz="2800" dirty="0"/>
              <a:t> com AngularJS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0AC881-D69A-4D15-AB88-B94D448E0999}"/>
              </a:ext>
            </a:extLst>
          </p:cNvPr>
          <p:cNvSpPr/>
          <p:nvPr/>
        </p:nvSpPr>
        <p:spPr>
          <a:xfrm>
            <a:off x="2229917" y="43250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Formatação</a:t>
            </a:r>
            <a:r>
              <a:rPr lang="en-US" dirty="0"/>
              <a:t> de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Conversão</a:t>
            </a:r>
            <a:r>
              <a:rPr lang="en-US" dirty="0"/>
              <a:t> de </a:t>
            </a:r>
            <a:r>
              <a:rPr lang="en-US" dirty="0" err="1"/>
              <a:t>moeda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Máscaras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Ordenação</a:t>
            </a:r>
            <a:r>
              <a:rPr lang="en-US" dirty="0"/>
              <a:t> de array.</a:t>
            </a:r>
          </a:p>
        </p:txBody>
      </p:sp>
    </p:spTree>
    <p:extLst>
      <p:ext uri="{BB962C8B-B14F-4D97-AF65-F5344CB8AC3E}">
        <p14:creationId xmlns:p14="http://schemas.microsoft.com/office/powerpoint/2010/main" val="187592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Uppercase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8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073123" y="1294240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Uppercase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A15CB4-0B68-4394-ADA0-2683137B8F01}"/>
              </a:ext>
            </a:extLst>
          </p:cNvPr>
          <p:cNvSpPr/>
          <p:nvPr/>
        </p:nvSpPr>
        <p:spPr>
          <a:xfrm>
            <a:off x="3124953" y="4467739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3918356" y="3182850"/>
            <a:ext cx="4474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Converte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string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 </a:t>
            </a:r>
            <a:r>
              <a:rPr lang="en-US" sz="2000" dirty="0" err="1"/>
              <a:t>maiúscula</a:t>
            </a:r>
            <a:endParaRPr lang="en-US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4D09F7-7C5A-4684-932A-BA8B6A1AC860}"/>
              </a:ext>
            </a:extLst>
          </p:cNvPr>
          <p:cNvSpPr/>
          <p:nvPr/>
        </p:nvSpPr>
        <p:spPr>
          <a:xfrm>
            <a:off x="7562142" y="4467739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WORLD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906321-13A7-4216-A8B8-BC544F3DB354}"/>
              </a:ext>
            </a:extLst>
          </p:cNvPr>
          <p:cNvCxnSpPr>
            <a:cxnSpLocks/>
          </p:cNvCxnSpPr>
          <p:nvPr/>
        </p:nvCxnSpPr>
        <p:spPr>
          <a:xfrm>
            <a:off x="4563436" y="4652405"/>
            <a:ext cx="2887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689928" y="1909721"/>
            <a:ext cx="493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https://docs.angularjs.org/api/ng/filter/uppercase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65CD2-3503-4439-8B01-C0469BE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: Lowercase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15110C-44B4-4EFE-B32C-21458C6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9B0AC-DB54-4F7A-91DB-4E994243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9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8E3DE7-5780-4D9D-9CF4-40A7295C665E}"/>
              </a:ext>
            </a:extLst>
          </p:cNvPr>
          <p:cNvSpPr/>
          <p:nvPr/>
        </p:nvSpPr>
        <p:spPr>
          <a:xfrm>
            <a:off x="5073123" y="1294240"/>
            <a:ext cx="2053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Lowercase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A15CB4-0B68-4394-ADA0-2683137B8F01}"/>
              </a:ext>
            </a:extLst>
          </p:cNvPr>
          <p:cNvSpPr/>
          <p:nvPr/>
        </p:nvSpPr>
        <p:spPr>
          <a:xfrm>
            <a:off x="3124953" y="4467739"/>
            <a:ext cx="132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282B37-DC02-48A7-BA05-394E2AD9E4EF}"/>
              </a:ext>
            </a:extLst>
          </p:cNvPr>
          <p:cNvSpPr/>
          <p:nvPr/>
        </p:nvSpPr>
        <p:spPr>
          <a:xfrm>
            <a:off x="3918356" y="3182850"/>
            <a:ext cx="4474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Converte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string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 </a:t>
            </a:r>
            <a:r>
              <a:rPr lang="en-US" sz="2000" dirty="0" err="1"/>
              <a:t>minúscula</a:t>
            </a:r>
            <a:endParaRPr lang="en-US" sz="2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4D09F7-7C5A-4684-932A-BA8B6A1AC860}"/>
              </a:ext>
            </a:extLst>
          </p:cNvPr>
          <p:cNvSpPr/>
          <p:nvPr/>
        </p:nvSpPr>
        <p:spPr>
          <a:xfrm>
            <a:off x="7562142" y="4467739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 world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906321-13A7-4216-A8B8-BC544F3DB354}"/>
              </a:ext>
            </a:extLst>
          </p:cNvPr>
          <p:cNvCxnSpPr>
            <a:cxnSpLocks/>
          </p:cNvCxnSpPr>
          <p:nvPr/>
        </p:nvCxnSpPr>
        <p:spPr>
          <a:xfrm>
            <a:off x="4563436" y="4652405"/>
            <a:ext cx="2887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8022B4-8E2C-4D06-AE25-A15BD33F8DF9}"/>
              </a:ext>
            </a:extLst>
          </p:cNvPr>
          <p:cNvSpPr/>
          <p:nvPr/>
        </p:nvSpPr>
        <p:spPr>
          <a:xfrm>
            <a:off x="3689928" y="1909721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https://docs.angularjs.org/api/ng/filter/lowercase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081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einamento interno.potx" id="{91F9790B-80B6-4737-BCA0-2CC6CE7A6BB2}" vid="{F521313B-8088-4AF0-8112-06AF918A71F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59288CC11BF4AA4762EB3A77EF850" ma:contentTypeVersion="2" ma:contentTypeDescription="Crie um novo documento." ma:contentTypeScope="" ma:versionID="dd381c43a36d71496e879b842a00d8f6">
  <xsd:schema xmlns:xsd="http://www.w3.org/2001/XMLSchema" xmlns:xs="http://www.w3.org/2001/XMLSchema" xmlns:p="http://schemas.microsoft.com/office/2006/metadata/properties" xmlns:ns2="cdd1632a-d258-4293-bbd9-aeda8dbc9181" targetNamespace="http://schemas.microsoft.com/office/2006/metadata/properties" ma:root="true" ma:fieldsID="e54a8eb89271eef58dd914f9773b67a3" ns2:_="">
    <xsd:import namespace="cdd1632a-d258-4293-bbd9-aeda8dbc9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632a-d258-4293-bbd9-aeda8dbc9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F78C4B-9435-49E4-B09C-7CB5C6F3242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d1632a-d258-4293-bbd9-aeda8dbc91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25437D-F47C-411C-8E25-E4E310695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632a-d258-4293-bbd9-aeda8dbc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D584-A0EF-4BB9-BCC0-B9BFC821F5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01 - HelloWorld - Mistérios do FrontEnd - AngularJS</Template>
  <TotalTime>1798</TotalTime>
  <Words>498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Candara</vt:lpstr>
      <vt:lpstr>Tema do Office</vt:lpstr>
      <vt:lpstr>Treinamento Interno: </vt:lpstr>
      <vt:lpstr>AngularJS #4</vt:lpstr>
      <vt:lpstr>Como era a internet?</vt:lpstr>
      <vt:lpstr>AJAX</vt:lpstr>
      <vt:lpstr>XMLHttpRequest</vt:lpstr>
      <vt:lpstr>$http, agora sim!</vt:lpstr>
      <vt:lpstr>Filtros!</vt:lpstr>
      <vt:lpstr>Filtros: Uppercase</vt:lpstr>
      <vt:lpstr>Filtros: Lowercase</vt:lpstr>
      <vt:lpstr>Filtros: Date</vt:lpstr>
      <vt:lpstr>Filtros: Filter</vt:lpstr>
      <vt:lpstr>Filtros: OrderBy</vt:lpstr>
      <vt:lpstr>Filtros: Currency</vt:lpstr>
      <vt:lpstr>Filtros: Number</vt:lpstr>
      <vt:lpstr>Filtros: LimitTo</vt:lpstr>
      <vt:lpstr>Este que vos fala…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Interno:</dc:title>
  <dc:creator>Vitor Bauermann</dc:creator>
  <cp:lastModifiedBy>Vitor Bauermann</cp:lastModifiedBy>
  <cp:revision>216</cp:revision>
  <dcterms:created xsi:type="dcterms:W3CDTF">2019-06-04T12:19:20Z</dcterms:created>
  <dcterms:modified xsi:type="dcterms:W3CDTF">2019-06-28T17:42:32Z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0x01010020459288CC11BF4AA4762EB3A77EF850</vt:lpwstr>
  </property>
</Properties>
</file>