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78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8671471-5403-424D-A7F9-D23A128217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15E014-1583-4BD9-92AB-F6D7A1787F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EA79-A0B2-404B-B5A7-39F19C8F5C4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ED930D-6921-4E30-AC95-18F39B9DF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8B5D84-0CA7-4842-A1C8-0096576038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282A-637D-4CF0-8F47-9E65F3031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76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106E0-2547-4C4D-B78D-FC3C2D298E51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81D6F-0E76-44AB-83B6-D9D49EAE8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5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81D6F-0E76-44AB-83B6-D9D49EAE81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6">
            <a:off x="7213600" y="4364690"/>
            <a:ext cx="3067050" cy="189951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FE2-99CE-477E-B4A8-2148737DC1BB}" type="datetime1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 - Society Associados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7308"/>
            <a:ext cx="10664886" cy="1993131"/>
          </a:xfrm>
          <a:prstGeom prst="rect">
            <a:avLst/>
          </a:prstGeom>
        </p:spPr>
      </p:pic>
      <p:pic>
        <p:nvPicPr>
          <p:cNvPr id="1026" name="Picture 2" descr="http://www.mundotransfer.com.br/images/lampada-surgimento-ideia.gif"/>
          <p:cNvPicPr>
            <a:picLocks noChangeAspect="1" noChangeArrowheads="1"/>
          </p:cNvPicPr>
          <p:nvPr userDrawn="1"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0729">
            <a:off x="746538" y="246506"/>
            <a:ext cx="190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5.colorir.com/desenhos/color/201128/fda80cefba4939e78361825accf6678a.png"/>
          <p:cNvPicPr>
            <a:picLocks noChangeAspect="1" noChangeArrowheads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098" flipH="1">
            <a:off x="1437266" y="3864062"/>
            <a:ext cx="2873706" cy="23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pt-BR" dirty="0"/>
              <a:t>Informe o título do treinamento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C293-9BA6-4F90-8931-8662DBC14A06}" type="datetime1">
              <a:rPr lang="pt-BR" smtClean="0"/>
              <a:t>13/06/2019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 - Society Associados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5" t="-3718" b="30437"/>
          <a:stretch/>
        </p:blipFill>
        <p:spPr>
          <a:xfrm>
            <a:off x="-1" y="1533213"/>
            <a:ext cx="4742915" cy="53179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-3363"/>
            <a:ext cx="12192000" cy="713047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Informe o capítulo do treinamento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5015-521C-48AB-A7CD-5DF3259894E4}" type="datetime1">
              <a:rPr lang="pt-BR" smtClean="0"/>
              <a:t>13/06/2019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129386" y="935260"/>
            <a:ext cx="11876148" cy="51535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9"/>
            <a:ext cx="12192000" cy="518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D70861-FEA2-4529-B258-10C9427AD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053" y="128262"/>
            <a:ext cx="2344947" cy="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5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5" t="-3718" b="30437"/>
          <a:stretch/>
        </p:blipFill>
        <p:spPr>
          <a:xfrm>
            <a:off x="-1" y="1533213"/>
            <a:ext cx="4742915" cy="5317963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70C8-A256-4E74-A129-85A252AC6DB8}" type="datetime1">
              <a:rPr lang="pt-BR" smtClean="0"/>
              <a:t>13/06/2019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0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D585-1514-4221-A420-F1AC170E6954}" type="datetime1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Treinamento Interno - Society Associados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vtbauermann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www.linkedin.com/in/vitor-bauermann-silveira-711274b8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vbauermann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46125"/>
            <a:ext cx="10515600" cy="2852738"/>
          </a:xfrm>
        </p:spPr>
        <p:txBody>
          <a:bodyPr/>
          <a:lstStyle/>
          <a:p>
            <a:pPr algn="ctr"/>
            <a:r>
              <a:rPr lang="pt-BR" dirty="0"/>
              <a:t>Treinamento Interno: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96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ABCC3-45F9-40EB-9ECA-D18F1D16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agora? O ng-Include é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ruim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3C8D29-B929-4A97-8DF4-7A2F6A25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7832AA-90E2-4E4D-BC4F-0794D9F5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10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860028C-BC2D-47AB-B143-F80C1BF68ED9}"/>
              </a:ext>
            </a:extLst>
          </p:cNvPr>
          <p:cNvSpPr/>
          <p:nvPr/>
        </p:nvSpPr>
        <p:spPr>
          <a:xfrm>
            <a:off x="5345634" y="970111"/>
            <a:ext cx="150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/>
              <a:t>ngRoute</a:t>
            </a:r>
            <a:endParaRPr lang="en-US" sz="28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365A852-66C2-4D81-AC87-87864E335B8F}"/>
              </a:ext>
            </a:extLst>
          </p:cNvPr>
          <p:cNvSpPr/>
          <p:nvPr/>
        </p:nvSpPr>
        <p:spPr>
          <a:xfrm>
            <a:off x="4990120" y="2175248"/>
            <a:ext cx="221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80"/>
                </a:solidFill>
                <a:latin typeface="Fira Mono"/>
              </a:rPr>
              <a:t>&lt;</a:t>
            </a:r>
            <a:r>
              <a:rPr lang="pt-BR" dirty="0" err="1">
                <a:solidFill>
                  <a:srgbClr val="000080"/>
                </a:solidFill>
                <a:latin typeface="Fira Mono"/>
              </a:rPr>
              <a:t>ng-view</a:t>
            </a:r>
            <a:r>
              <a:rPr lang="pt-BR" dirty="0">
                <a:solidFill>
                  <a:srgbClr val="000080"/>
                </a:solidFill>
                <a:latin typeface="Fira Mono"/>
              </a:rPr>
              <a:t>&gt;&lt;/</a:t>
            </a:r>
            <a:r>
              <a:rPr lang="pt-BR" dirty="0" err="1">
                <a:solidFill>
                  <a:srgbClr val="000080"/>
                </a:solidFill>
                <a:latin typeface="Fira Mono"/>
              </a:rPr>
              <a:t>ng-view</a:t>
            </a:r>
            <a:r>
              <a:rPr lang="pt-BR" dirty="0">
                <a:solidFill>
                  <a:srgbClr val="000080"/>
                </a:solidFill>
                <a:latin typeface="Fira Mono"/>
              </a:rPr>
              <a:t>&gt;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0D9FB86-FAD0-4FE1-9898-6FB535B45F18}"/>
              </a:ext>
            </a:extLst>
          </p:cNvPr>
          <p:cNvSpPr/>
          <p:nvPr/>
        </p:nvSpPr>
        <p:spPr>
          <a:xfrm>
            <a:off x="393108" y="2175248"/>
            <a:ext cx="3238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Container </a:t>
            </a:r>
            <a:r>
              <a:rPr lang="en-US" b="1" dirty="0" err="1"/>
              <a:t>onde</a:t>
            </a:r>
            <a:r>
              <a:rPr lang="en-US" b="1" dirty="0"/>
              <a:t> </a:t>
            </a:r>
            <a:r>
              <a:rPr lang="en-US" b="1" dirty="0" err="1"/>
              <a:t>nosso</a:t>
            </a:r>
            <a:r>
              <a:rPr lang="en-US" b="1" dirty="0"/>
              <a:t> </a:t>
            </a:r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b="1" dirty="0" err="1"/>
              <a:t>será</a:t>
            </a:r>
            <a:r>
              <a:rPr lang="en-US" b="1" dirty="0"/>
              <a:t> </a:t>
            </a:r>
            <a:r>
              <a:rPr lang="en-US" b="1" dirty="0" err="1"/>
              <a:t>renderizado</a:t>
            </a:r>
            <a:r>
              <a:rPr lang="en-US" b="1" dirty="0"/>
              <a:t>, </a:t>
            </a:r>
            <a:r>
              <a:rPr lang="en-US" b="1" dirty="0" err="1"/>
              <a:t>parecido</a:t>
            </a:r>
            <a:r>
              <a:rPr lang="en-US" b="1" dirty="0"/>
              <a:t> com o </a:t>
            </a:r>
            <a:r>
              <a:rPr lang="en-US" b="1" dirty="0">
                <a:solidFill>
                  <a:schemeClr val="accent2"/>
                </a:solidFill>
              </a:rPr>
              <a:t>ng-include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810751E-357E-4275-A7F9-1FA2F4A22C9F}"/>
              </a:ext>
            </a:extLst>
          </p:cNvPr>
          <p:cNvSpPr/>
          <p:nvPr/>
        </p:nvSpPr>
        <p:spPr>
          <a:xfrm>
            <a:off x="8153400" y="4308626"/>
            <a:ext cx="3238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Arquivo</a:t>
            </a:r>
            <a:r>
              <a:rPr lang="en-US" b="1" dirty="0"/>
              <a:t> </a:t>
            </a:r>
            <a:r>
              <a:rPr lang="en-US" b="1" dirty="0" err="1"/>
              <a:t>separado</a:t>
            </a:r>
            <a:r>
              <a:rPr lang="en-US" b="1" dirty="0"/>
              <a:t> para </a:t>
            </a:r>
            <a:r>
              <a:rPr lang="en-US" b="1" dirty="0" err="1"/>
              <a:t>definirmos</a:t>
            </a:r>
            <a:r>
              <a:rPr lang="en-US" b="1" dirty="0"/>
              <a:t> </a:t>
            </a:r>
            <a:r>
              <a:rPr lang="en-US" b="1" dirty="0" err="1"/>
              <a:t>nossas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rotas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2C28DDE-A6CC-46C4-954A-DB77CCE0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120" y="3864923"/>
            <a:ext cx="2419688" cy="1533739"/>
          </a:xfrm>
          <a:prstGeom prst="rect">
            <a:avLst/>
          </a:prstGeom>
        </p:spPr>
      </p:pic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B2DF2EE5-CC35-456E-BEBB-951CA7CB4D53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3480620" y="2359913"/>
            <a:ext cx="1509501" cy="3537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6EA8EDC7-8C77-4728-B938-A9C14B1BCD48}"/>
              </a:ext>
            </a:extLst>
          </p:cNvPr>
          <p:cNvCxnSpPr>
            <a:cxnSpLocks/>
          </p:cNvCxnSpPr>
          <p:nvPr/>
        </p:nvCxnSpPr>
        <p:spPr>
          <a:xfrm flipV="1">
            <a:off x="7478634" y="4632588"/>
            <a:ext cx="1036102" cy="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7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4504-9A53-401D-94A5-2CED2FE4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Este que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fala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8AA08D-930F-439F-B04E-E08F0AB2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0B499D-E3CC-4201-8A27-68047B82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F7A178-3497-4F9C-BA3F-F3420BFB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9093" y="1870093"/>
            <a:ext cx="2613814" cy="563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obrigado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31A1A78-759E-42D9-8CF3-AD4242CBB419}"/>
              </a:ext>
            </a:extLst>
          </p:cNvPr>
          <p:cNvSpPr/>
          <p:nvPr/>
        </p:nvSpPr>
        <p:spPr>
          <a:xfrm>
            <a:off x="314270" y="4262158"/>
            <a:ext cx="1847117" cy="18471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E895FA-660B-4232-8A17-B6BAA68D5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5" y="4157183"/>
            <a:ext cx="2057065" cy="2057065"/>
          </a:xfrm>
          <a:prstGeom prst="rect">
            <a:avLst/>
          </a:prstGeom>
        </p:spPr>
      </p:pic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AB6F3ECC-756E-45A2-9805-1F6FF50DA191}"/>
              </a:ext>
            </a:extLst>
          </p:cNvPr>
          <p:cNvSpPr txBox="1">
            <a:spLocks/>
          </p:cNvSpPr>
          <p:nvPr/>
        </p:nvSpPr>
        <p:spPr>
          <a:xfrm>
            <a:off x="2266360" y="4262158"/>
            <a:ext cx="5979314" cy="55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Vitor Bauermann Silveira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91CA24A-143C-40F2-AFF5-519AF90D1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08" y="5263431"/>
            <a:ext cx="418367" cy="3477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F8D7F84-C9C6-4BC5-AB10-806A5F51A8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8" y="4769728"/>
            <a:ext cx="347768" cy="34776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10F30DA-3B19-43A9-8C40-F9ECA6CCE3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9" y="5752425"/>
            <a:ext cx="340432" cy="340432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92C6842-89EF-40B6-B8CA-042F687AB8B4}"/>
              </a:ext>
            </a:extLst>
          </p:cNvPr>
          <p:cNvSpPr/>
          <p:nvPr/>
        </p:nvSpPr>
        <p:spPr>
          <a:xfrm>
            <a:off x="2717747" y="525866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hlinkClick r:id="rId6"/>
              </a:rPr>
              <a:t>https://github.com/vbauermann</a:t>
            </a:r>
            <a:endParaRPr lang="pt-BR" sz="14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2F25D4F-1609-42F4-B7DC-9F0188E17465}"/>
              </a:ext>
            </a:extLst>
          </p:cNvPr>
          <p:cNvSpPr/>
          <p:nvPr/>
        </p:nvSpPr>
        <p:spPr>
          <a:xfrm>
            <a:off x="2732075" y="5738992"/>
            <a:ext cx="728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7"/>
              </a:rPr>
              <a:t>https://www.linkedin.com/in/vitor-bauermann-silveira-711274b8/</a:t>
            </a:r>
            <a:endParaRPr lang="pt-BR" sz="16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120244-79C4-4CD4-A715-C32B751A37F0}"/>
              </a:ext>
            </a:extLst>
          </p:cNvPr>
          <p:cNvSpPr/>
          <p:nvPr/>
        </p:nvSpPr>
        <p:spPr>
          <a:xfrm>
            <a:off x="2711706" y="4775411"/>
            <a:ext cx="3054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8"/>
              </a:rPr>
              <a:t>https://twitter.com/vtbauermann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958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A69A0-262F-4BA5-B833-BE9A26EC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591" y="1705521"/>
            <a:ext cx="10515600" cy="2852737"/>
          </a:xfrm>
        </p:spPr>
        <p:txBody>
          <a:bodyPr/>
          <a:lstStyle/>
          <a:p>
            <a:r>
              <a:rPr lang="en-US" dirty="0"/>
              <a:t>AngularJS #2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62D259-AC4B-4810-9B10-F286B02D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9591" y="4657560"/>
            <a:ext cx="10515600" cy="1500187"/>
          </a:xfrm>
        </p:spPr>
        <p:txBody>
          <a:bodyPr/>
          <a:lstStyle/>
          <a:p>
            <a:r>
              <a:rPr lang="en-US" dirty="0" err="1"/>
              <a:t>Organizando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Resultado de imagem para angularjs">
            <a:extLst>
              <a:ext uri="{FF2B5EF4-FFF2-40B4-BE49-F238E27FC236}">
                <a16:creationId xmlns:a16="http://schemas.microsoft.com/office/drawing/2014/main" id="{8648C47E-7CEF-4CA4-BA3C-76510A1B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3" y="3258067"/>
            <a:ext cx="2149587" cy="21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5E5B-44AC-4509-919C-0D240D6C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atualmente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4267E7-E031-4952-9566-1A2C1FA0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6E80BD-F6BE-4005-BE78-CB40364A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655677-5CF3-4727-AB3D-8A4390DF7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728941"/>
            <a:ext cx="5649113" cy="847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EDAB384-8F1F-4796-9798-665597CF4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01" y="2884419"/>
            <a:ext cx="758622" cy="7586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ACE0A21-1FDC-49AE-A031-CEDA8AD158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08" y="2884419"/>
            <a:ext cx="758622" cy="758622"/>
          </a:xfrm>
          <a:prstGeom prst="rect">
            <a:avLst/>
          </a:prstGeom>
        </p:spPr>
      </p:pic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9C72A049-666D-4952-98C9-75C77EE58544}"/>
              </a:ext>
            </a:extLst>
          </p:cNvPr>
          <p:cNvSpPr/>
          <p:nvPr/>
        </p:nvSpPr>
        <p:spPr>
          <a:xfrm rot="5400000">
            <a:off x="3987210" y="1600710"/>
            <a:ext cx="489557" cy="2441710"/>
          </a:xfrm>
          <a:prstGeom prst="leftBrace">
            <a:avLst>
              <a:gd name="adj1" fmla="val 39286"/>
              <a:gd name="adj2" fmla="val 79891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9EDE85C-6F23-4A16-AD55-28FB96869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008" y="3837454"/>
            <a:ext cx="4825522" cy="231686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E18F435-10BC-4610-96E7-AFE4F822C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54" y="3822956"/>
            <a:ext cx="383911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1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E5E98-4B0B-4BAB-9C54-B95A726C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 a </a:t>
            </a:r>
            <a:r>
              <a:rPr lang="en-US" dirty="0" err="1"/>
              <a:t>ideia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411CFD-207E-4F29-9062-2BF05ADB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885D37-73AC-4F9F-875B-FCC6B1F4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A70D13-90B1-447A-BAE9-36867A62F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017" y="1232418"/>
            <a:ext cx="5802453" cy="1758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intenção</a:t>
            </a:r>
            <a:r>
              <a:rPr lang="en-US" dirty="0"/>
              <a:t> é </a:t>
            </a:r>
            <a:r>
              <a:rPr lang="en-US" dirty="0" err="1"/>
              <a:t>evoluir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robusta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crescer</a:t>
            </a:r>
            <a:r>
              <a:rPr lang="en-US" dirty="0">
                <a:solidFill>
                  <a:schemeClr val="accent2"/>
                </a:solidFill>
              </a:rPr>
              <a:t> e </a:t>
            </a:r>
            <a:r>
              <a:rPr lang="en-US" dirty="0" err="1">
                <a:solidFill>
                  <a:schemeClr val="accent2"/>
                </a:solidFill>
              </a:rPr>
              <a:t>organizar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234773-6080-46AD-AC14-2C56A3AAA578}"/>
              </a:ext>
            </a:extLst>
          </p:cNvPr>
          <p:cNvSpPr txBox="1">
            <a:spLocks/>
          </p:cNvSpPr>
          <p:nvPr/>
        </p:nvSpPr>
        <p:spPr>
          <a:xfrm>
            <a:off x="9568370" y="5493449"/>
            <a:ext cx="1620480" cy="471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Depende</a:t>
            </a:r>
            <a:r>
              <a:rPr lang="en-US" dirty="0"/>
              <a:t>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6E8DC5C-02AF-4623-A829-1B3DD86255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44" y="1317764"/>
            <a:ext cx="2111236" cy="2111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138602A-6C12-439A-889E-5D427D37F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60" y="4786637"/>
            <a:ext cx="1323984" cy="1323984"/>
          </a:xfrm>
          <a:prstGeom prst="rect">
            <a:avLst/>
          </a:prstGeom>
        </p:spPr>
      </p:pic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1CED193D-8E89-4492-9161-B48BCCD06E7C}"/>
              </a:ext>
            </a:extLst>
          </p:cNvPr>
          <p:cNvSpPr txBox="1">
            <a:spLocks/>
          </p:cNvSpPr>
          <p:nvPr/>
        </p:nvSpPr>
        <p:spPr>
          <a:xfrm>
            <a:off x="6667144" y="4786637"/>
            <a:ext cx="5802453" cy="942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Então</a:t>
            </a:r>
            <a:r>
              <a:rPr lang="en-US" sz="2400" dirty="0"/>
              <a:t> qual a </a:t>
            </a:r>
            <a:r>
              <a:rPr lang="en-US" sz="2400" dirty="0" err="1"/>
              <a:t>melhor</a:t>
            </a:r>
            <a:r>
              <a:rPr lang="en-US" sz="2400" dirty="0"/>
              <a:t> forma de </a:t>
            </a:r>
            <a:r>
              <a:rPr lang="en-US" sz="2400" dirty="0" err="1"/>
              <a:t>estruturar</a:t>
            </a:r>
            <a:r>
              <a:rPr lang="en-US" sz="2400" dirty="0"/>
              <a:t> </a:t>
            </a:r>
            <a:r>
              <a:rPr lang="en-US" sz="2400" dirty="0" err="1"/>
              <a:t>minha</a:t>
            </a:r>
            <a:r>
              <a:rPr lang="en-US" sz="2400" dirty="0"/>
              <a:t> </a:t>
            </a:r>
            <a:r>
              <a:rPr lang="en-US" sz="2400" dirty="0" err="1"/>
              <a:t>aplicação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464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A7BCF-4B0C-4B47-B053-9EE6865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1534AE-5C9D-4FCB-871E-453CBB25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124ED-78D0-4182-B9A1-83906737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11C93E-AF14-410F-A36E-BF00034F4468}"/>
              </a:ext>
            </a:extLst>
          </p:cNvPr>
          <p:cNvSpPr/>
          <p:nvPr/>
        </p:nvSpPr>
        <p:spPr>
          <a:xfrm>
            <a:off x="1277165" y="1183233"/>
            <a:ext cx="249837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Inline Style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Tudo</a:t>
            </a:r>
            <a:r>
              <a:rPr lang="en-US" dirty="0">
                <a:solidFill>
                  <a:schemeClr val="accent2"/>
                </a:solidFill>
              </a:rPr>
              <a:t> junto e </a:t>
            </a:r>
            <a:r>
              <a:rPr lang="en-US" dirty="0" err="1">
                <a:solidFill>
                  <a:schemeClr val="accent2"/>
                </a:solidFill>
              </a:rPr>
              <a:t>misturado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D912F1-CE46-4C73-BE3B-D35B2343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92" y="2138658"/>
            <a:ext cx="4182211" cy="208100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73FE9F8-6562-4519-BD5F-10431FC086BE}"/>
              </a:ext>
            </a:extLst>
          </p:cNvPr>
          <p:cNvSpPr/>
          <p:nvPr/>
        </p:nvSpPr>
        <p:spPr>
          <a:xfrm>
            <a:off x="6988200" y="3528221"/>
            <a:ext cx="3244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Por que </a:t>
            </a:r>
            <a:r>
              <a:rPr lang="en-US" sz="2000" b="1" dirty="0" err="1"/>
              <a:t>raios</a:t>
            </a:r>
            <a:r>
              <a:rPr lang="en-US" sz="2000" b="1" dirty="0"/>
              <a:t> </a:t>
            </a:r>
            <a:r>
              <a:rPr lang="en-US" sz="2000" b="1" dirty="0" err="1"/>
              <a:t>eu</a:t>
            </a:r>
            <a:r>
              <a:rPr lang="en-US" sz="2000" b="1" dirty="0"/>
              <a:t> </a:t>
            </a:r>
            <a:r>
              <a:rPr lang="en-US" sz="2000" b="1" dirty="0" err="1"/>
              <a:t>usaria</a:t>
            </a:r>
            <a:r>
              <a:rPr lang="en-US" sz="2000" b="1" dirty="0"/>
              <a:t> </a:t>
            </a:r>
            <a:r>
              <a:rPr lang="en-US" sz="2000" b="1" dirty="0" err="1"/>
              <a:t>isso</a:t>
            </a:r>
            <a:r>
              <a:rPr lang="en-US" sz="2000" b="1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ABA06F2-311B-4E49-92A5-13A9868089B2}"/>
              </a:ext>
            </a:extLst>
          </p:cNvPr>
          <p:cNvSpPr/>
          <p:nvPr/>
        </p:nvSpPr>
        <p:spPr>
          <a:xfrm>
            <a:off x="6663352" y="3928331"/>
            <a:ext cx="37760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simples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Protótipos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Provas</a:t>
            </a:r>
            <a:r>
              <a:rPr lang="en-US" dirty="0"/>
              <a:t> de </a:t>
            </a:r>
            <a:r>
              <a:rPr lang="en-US" dirty="0" err="1"/>
              <a:t>conceito</a:t>
            </a:r>
            <a:r>
              <a:rPr lang="en-US" dirty="0"/>
              <a:t> (</a:t>
            </a:r>
            <a:r>
              <a:rPr lang="en-US" dirty="0" err="1"/>
              <a:t>famosa</a:t>
            </a:r>
            <a:r>
              <a:rPr lang="en-US" dirty="0"/>
              <a:t> POC)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59F0E84-1A44-4708-89BA-3DEBD5B22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63" y="3561657"/>
            <a:ext cx="333237" cy="3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8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A7BCF-4B0C-4B47-B053-9EE6865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1534AE-5C9D-4FCB-871E-453CBB25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124ED-78D0-4182-B9A1-83906737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11C93E-AF14-410F-A36E-BF00034F4468}"/>
              </a:ext>
            </a:extLst>
          </p:cNvPr>
          <p:cNvSpPr/>
          <p:nvPr/>
        </p:nvSpPr>
        <p:spPr>
          <a:xfrm>
            <a:off x="746967" y="1165147"/>
            <a:ext cx="294664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Stereotyped Style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Cada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tipo</a:t>
            </a:r>
            <a:r>
              <a:rPr lang="en-US" dirty="0">
                <a:solidFill>
                  <a:schemeClr val="accent2"/>
                </a:solidFill>
              </a:rPr>
              <a:t> com </a:t>
            </a:r>
            <a:r>
              <a:rPr lang="en-US" dirty="0" err="1">
                <a:solidFill>
                  <a:schemeClr val="accent2"/>
                </a:solidFill>
              </a:rPr>
              <a:t>sua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trupe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3FE9F8-6562-4519-BD5F-10431FC086BE}"/>
              </a:ext>
            </a:extLst>
          </p:cNvPr>
          <p:cNvSpPr/>
          <p:nvPr/>
        </p:nvSpPr>
        <p:spPr>
          <a:xfrm>
            <a:off x="5091287" y="3277974"/>
            <a:ext cx="3364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É </a:t>
            </a:r>
            <a:r>
              <a:rPr lang="en-US" sz="2000" b="1" dirty="0" err="1"/>
              <a:t>bom</a:t>
            </a:r>
            <a:r>
              <a:rPr lang="en-US" sz="2000" b="1" dirty="0"/>
              <a:t> </a:t>
            </a:r>
            <a:r>
              <a:rPr lang="en-US" sz="2000" b="1" dirty="0" err="1"/>
              <a:t>isso</a:t>
            </a:r>
            <a:r>
              <a:rPr lang="en-US" sz="2000" b="1" dirty="0"/>
              <a:t>? Vale a </a:t>
            </a:r>
            <a:r>
              <a:rPr lang="en-US" sz="2000" b="1" dirty="0" err="1"/>
              <a:t>pena</a:t>
            </a:r>
            <a:r>
              <a:rPr lang="en-US" sz="2000" b="1" dirty="0"/>
              <a:t> </a:t>
            </a:r>
            <a:r>
              <a:rPr lang="en-US" sz="2000" b="1" dirty="0" err="1"/>
              <a:t>usar</a:t>
            </a:r>
            <a:r>
              <a:rPr lang="en-US" sz="2000" b="1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ABA06F2-311B-4E49-92A5-13A9868089B2}"/>
              </a:ext>
            </a:extLst>
          </p:cNvPr>
          <p:cNvSpPr/>
          <p:nvPr/>
        </p:nvSpPr>
        <p:spPr>
          <a:xfrm>
            <a:off x="5091287" y="3678084"/>
            <a:ext cx="40414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pequenos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Poucos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único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757AF1-C516-45D0-9E3A-BD966D0F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" y="2072695"/>
            <a:ext cx="3608266" cy="41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A7BCF-4B0C-4B47-B053-9EE6865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1534AE-5C9D-4FCB-871E-453CBB25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124ED-78D0-4182-B9A1-83906737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11C93E-AF14-410F-A36E-BF00034F4468}"/>
              </a:ext>
            </a:extLst>
          </p:cNvPr>
          <p:cNvSpPr/>
          <p:nvPr/>
        </p:nvSpPr>
        <p:spPr>
          <a:xfrm>
            <a:off x="386293" y="1165147"/>
            <a:ext cx="36679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Specific Style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Um </a:t>
            </a:r>
            <a:r>
              <a:rPr lang="en-US" dirty="0" err="1">
                <a:solidFill>
                  <a:schemeClr val="accent2"/>
                </a:solidFill>
              </a:rPr>
              <a:t>arquivo</a:t>
            </a:r>
            <a:r>
              <a:rPr lang="en-US" dirty="0">
                <a:solidFill>
                  <a:schemeClr val="accent2"/>
                </a:solidFill>
              </a:rPr>
              <a:t> para </a:t>
            </a:r>
            <a:r>
              <a:rPr lang="en-US" dirty="0" err="1">
                <a:solidFill>
                  <a:schemeClr val="accent2"/>
                </a:solidFill>
              </a:rPr>
              <a:t>cada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componente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3FE9F8-6562-4519-BD5F-10431FC086BE}"/>
              </a:ext>
            </a:extLst>
          </p:cNvPr>
          <p:cNvSpPr/>
          <p:nvPr/>
        </p:nvSpPr>
        <p:spPr>
          <a:xfrm>
            <a:off x="5091287" y="3277974"/>
            <a:ext cx="208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Eu </a:t>
            </a:r>
            <a:r>
              <a:rPr lang="en-US" sz="2000" b="1" dirty="0" err="1"/>
              <a:t>uso</a:t>
            </a:r>
            <a:r>
              <a:rPr lang="en-US" sz="2000" b="1" dirty="0"/>
              <a:t> </a:t>
            </a:r>
            <a:r>
              <a:rPr lang="en-US" sz="2000" b="1" dirty="0" err="1"/>
              <a:t>isso</a:t>
            </a:r>
            <a:r>
              <a:rPr lang="en-US" sz="2000" b="1" dirty="0"/>
              <a:t> </a:t>
            </a:r>
            <a:r>
              <a:rPr lang="en-US" sz="2000" b="1" dirty="0" err="1"/>
              <a:t>onde</a:t>
            </a:r>
            <a:r>
              <a:rPr lang="en-US" sz="2000" b="1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ABA06F2-311B-4E49-92A5-13A9868089B2}"/>
              </a:ext>
            </a:extLst>
          </p:cNvPr>
          <p:cNvSpPr/>
          <p:nvPr/>
        </p:nvSpPr>
        <p:spPr>
          <a:xfrm>
            <a:off x="5091287" y="3678084"/>
            <a:ext cx="61670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médios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 a </a:t>
            </a:r>
            <a:r>
              <a:rPr lang="en-US" dirty="0" err="1"/>
              <a:t>incomodar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extenso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DAE67D-CFC4-464B-B29E-0CB5E01E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18" y="2032967"/>
            <a:ext cx="3011342" cy="399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A7BCF-4B0C-4B47-B053-9EE6865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1534AE-5C9D-4FCB-871E-453CBB25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124ED-78D0-4182-B9A1-83906737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11C93E-AF14-410F-A36E-BF00034F4468}"/>
              </a:ext>
            </a:extLst>
          </p:cNvPr>
          <p:cNvSpPr/>
          <p:nvPr/>
        </p:nvSpPr>
        <p:spPr>
          <a:xfrm>
            <a:off x="987424" y="1165147"/>
            <a:ext cx="246573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Domain Style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Agrupando</a:t>
            </a:r>
            <a:r>
              <a:rPr lang="en-US" dirty="0">
                <a:solidFill>
                  <a:schemeClr val="accent2"/>
                </a:solidFill>
              </a:rPr>
              <a:t> por modulo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3FE9F8-6562-4519-BD5F-10431FC086BE}"/>
              </a:ext>
            </a:extLst>
          </p:cNvPr>
          <p:cNvSpPr/>
          <p:nvPr/>
        </p:nvSpPr>
        <p:spPr>
          <a:xfrm>
            <a:off x="5091287" y="3277974"/>
            <a:ext cx="1850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Se </a:t>
            </a:r>
            <a:r>
              <a:rPr lang="en-US" sz="2000" b="1" dirty="0" err="1"/>
              <a:t>aplica</a:t>
            </a:r>
            <a:r>
              <a:rPr lang="en-US" sz="2000" b="1" dirty="0"/>
              <a:t> </a:t>
            </a:r>
            <a:r>
              <a:rPr lang="en-US" sz="2000" b="1" dirty="0" err="1"/>
              <a:t>onde</a:t>
            </a:r>
            <a:r>
              <a:rPr lang="en-US" sz="2000" b="1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ABA06F2-311B-4E49-92A5-13A9868089B2}"/>
              </a:ext>
            </a:extLst>
          </p:cNvPr>
          <p:cNvSpPr/>
          <p:nvPr/>
        </p:nvSpPr>
        <p:spPr>
          <a:xfrm>
            <a:off x="5091287" y="3678084"/>
            <a:ext cx="26789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grandes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módulos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Domínio</a:t>
            </a:r>
            <a:r>
              <a:rPr lang="en-US" dirty="0"/>
              <a:t> extenso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36509D-C9AC-47EC-A85F-87541F8A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60" y="2084568"/>
            <a:ext cx="3062464" cy="43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7C290-BD4C-49FB-A677-B663BA39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mudar? </a:t>
            </a:r>
            <a:r>
              <a:rPr lang="en-US" dirty="0" err="1"/>
              <a:t>Vamos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2B19DE-41C1-4B73-96C8-EDB6780D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E5D8C9-D91F-42F7-ADF3-899B850F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9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0FC5B8A-67B2-48F8-B334-4F1B5A42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63" y="1744690"/>
            <a:ext cx="3384972" cy="168431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CAC8A20-FACE-457E-9F05-E5C5D2287271}"/>
              </a:ext>
            </a:extLst>
          </p:cNvPr>
          <p:cNvSpPr/>
          <p:nvPr/>
        </p:nvSpPr>
        <p:spPr>
          <a:xfrm>
            <a:off x="990261" y="944471"/>
            <a:ext cx="249837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Inline Style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Tudo</a:t>
            </a:r>
            <a:r>
              <a:rPr lang="en-US" dirty="0">
                <a:solidFill>
                  <a:schemeClr val="accent2"/>
                </a:solidFill>
              </a:rPr>
              <a:t> junto e </a:t>
            </a:r>
            <a:r>
              <a:rPr lang="en-US" dirty="0" err="1">
                <a:solidFill>
                  <a:schemeClr val="accent2"/>
                </a:solidFill>
              </a:rPr>
              <a:t>misturado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DDFE111-39B7-4DF8-A658-E7CA15705A59}"/>
              </a:ext>
            </a:extLst>
          </p:cNvPr>
          <p:cNvSpPr/>
          <p:nvPr/>
        </p:nvSpPr>
        <p:spPr>
          <a:xfrm>
            <a:off x="8049520" y="960900"/>
            <a:ext cx="36679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Specific Style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Um </a:t>
            </a:r>
            <a:r>
              <a:rPr lang="en-US" dirty="0" err="1">
                <a:solidFill>
                  <a:schemeClr val="accent2"/>
                </a:solidFill>
              </a:rPr>
              <a:t>arquivo</a:t>
            </a:r>
            <a:r>
              <a:rPr lang="en-US" dirty="0">
                <a:solidFill>
                  <a:schemeClr val="accent2"/>
                </a:solidFill>
              </a:rPr>
              <a:t> para </a:t>
            </a:r>
            <a:r>
              <a:rPr lang="en-US" dirty="0" err="1">
                <a:solidFill>
                  <a:schemeClr val="accent2"/>
                </a:solidFill>
              </a:rPr>
              <a:t>cada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componente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55D4D902-6138-49B8-A73F-CDDE8C631BEA}"/>
              </a:ext>
            </a:extLst>
          </p:cNvPr>
          <p:cNvCxnSpPr>
            <a:cxnSpLocks/>
          </p:cNvCxnSpPr>
          <p:nvPr/>
        </p:nvCxnSpPr>
        <p:spPr>
          <a:xfrm>
            <a:off x="4038600" y="2575420"/>
            <a:ext cx="4358780" cy="9395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0EF0BDE-861F-4F4E-AB12-9E508722550F}"/>
              </a:ext>
            </a:extLst>
          </p:cNvPr>
          <p:cNvSpPr/>
          <p:nvPr/>
        </p:nvSpPr>
        <p:spPr>
          <a:xfrm>
            <a:off x="1453606" y="5390309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/>
              <a:t>Mão</a:t>
            </a:r>
            <a:r>
              <a:rPr lang="en-US" sz="2800" b="1" dirty="0"/>
              <a:t>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/>
              <a:t>massa</a:t>
            </a:r>
            <a:r>
              <a:rPr lang="en-US" sz="2800" b="1" dirty="0"/>
              <a:t>…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447102B-FBB1-48B2-B7A5-D1CF89D4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860440"/>
            <a:ext cx="290553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einamento interno.potx" id="{91F9790B-80B6-4737-BCA0-2CC6CE7A6BB2}" vid="{F521313B-8088-4AF0-8112-06AF918A71F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459288CC11BF4AA4762EB3A77EF850" ma:contentTypeVersion="2" ma:contentTypeDescription="Crie um novo documento." ma:contentTypeScope="" ma:versionID="dd381c43a36d71496e879b842a00d8f6">
  <xsd:schema xmlns:xsd="http://www.w3.org/2001/XMLSchema" xmlns:xs="http://www.w3.org/2001/XMLSchema" xmlns:p="http://schemas.microsoft.com/office/2006/metadata/properties" xmlns:ns2="cdd1632a-d258-4293-bbd9-aeda8dbc9181" targetNamespace="http://schemas.microsoft.com/office/2006/metadata/properties" ma:root="true" ma:fieldsID="e54a8eb89271eef58dd914f9773b67a3" ns2:_="">
    <xsd:import namespace="cdd1632a-d258-4293-bbd9-aeda8dbc91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1632a-d258-4293-bbd9-aeda8dbc9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F78C4B-9435-49E4-B09C-7CB5C6F3242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dd1632a-d258-4293-bbd9-aeda8dbc918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EBD584-A0EF-4BB9-BCC0-B9BFC821F5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25437D-F47C-411C-8E25-E4E3106954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1632a-d258-4293-bbd9-aeda8dbc9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01 - HelloWorld - Mistérios do FrontEnd - AngularJS</Template>
  <TotalTime>1110</TotalTime>
  <Words>276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Candara</vt:lpstr>
      <vt:lpstr>Fira Mono</vt:lpstr>
      <vt:lpstr>Tema do Office</vt:lpstr>
      <vt:lpstr>Treinamento Interno: </vt:lpstr>
      <vt:lpstr>AngularJS #2</vt:lpstr>
      <vt:lpstr>O que temos atualmente?</vt:lpstr>
      <vt:lpstr>Qual a ideia?</vt:lpstr>
      <vt:lpstr>Quais são nossas opções?</vt:lpstr>
      <vt:lpstr>Quais são nossas opções?</vt:lpstr>
      <vt:lpstr>Quais são nossas opções?</vt:lpstr>
      <vt:lpstr>Quais são nossas opções?</vt:lpstr>
      <vt:lpstr>Vamos mudar? Vamos!</vt:lpstr>
      <vt:lpstr>E agora? O ng-Include é meio ruim…</vt:lpstr>
      <vt:lpstr>Este que vos fala…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Interno:</dc:title>
  <dc:creator>Vitor Bauermann</dc:creator>
  <cp:lastModifiedBy>Vitor Bauermann</cp:lastModifiedBy>
  <cp:revision>131</cp:revision>
  <dcterms:created xsi:type="dcterms:W3CDTF">2019-06-04T12:19:20Z</dcterms:created>
  <dcterms:modified xsi:type="dcterms:W3CDTF">2019-06-13T13:37:07Z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0x01010020459288CC11BF4AA4762EB3A77EF850</vt:lpwstr>
  </property>
</Properties>
</file>