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2" r:id="rId3"/>
    <p:sldId id="325" r:id="rId4"/>
    <p:sldId id="267" r:id="rId5"/>
    <p:sldId id="258" r:id="rId6"/>
    <p:sldId id="259" r:id="rId7"/>
    <p:sldId id="296" r:id="rId8"/>
    <p:sldId id="326" r:id="rId9"/>
    <p:sldId id="327" r:id="rId10"/>
    <p:sldId id="32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69" r:id="rId20"/>
    <p:sldId id="297" r:id="rId21"/>
    <p:sldId id="271" r:id="rId22"/>
    <p:sldId id="321" r:id="rId23"/>
    <p:sldId id="270" r:id="rId24"/>
    <p:sldId id="272" r:id="rId25"/>
    <p:sldId id="323" r:id="rId26"/>
    <p:sldId id="324" r:id="rId27"/>
    <p:sldId id="274" r:id="rId28"/>
    <p:sldId id="273" r:id="rId29"/>
    <p:sldId id="275" r:id="rId30"/>
    <p:sldId id="276" r:id="rId31"/>
    <p:sldId id="277" r:id="rId32"/>
    <p:sldId id="280" r:id="rId33"/>
    <p:sldId id="281" r:id="rId34"/>
    <p:sldId id="282" r:id="rId35"/>
    <p:sldId id="283" r:id="rId36"/>
    <p:sldId id="284" r:id="rId37"/>
    <p:sldId id="278" r:id="rId38"/>
    <p:sldId id="279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8" r:id="rId48"/>
    <p:sldId id="299" r:id="rId49"/>
    <p:sldId id="293" r:id="rId50"/>
    <p:sldId id="294" r:id="rId51"/>
    <p:sldId id="300" r:id="rId52"/>
    <p:sldId id="301" r:id="rId53"/>
    <p:sldId id="302" r:id="rId54"/>
    <p:sldId id="303" r:id="rId55"/>
    <p:sldId id="304" r:id="rId56"/>
    <p:sldId id="305" r:id="rId57"/>
    <p:sldId id="307" r:id="rId58"/>
    <p:sldId id="306" r:id="rId59"/>
    <p:sldId id="308" r:id="rId60"/>
    <p:sldId id="309" r:id="rId61"/>
    <p:sldId id="310" r:id="rId62"/>
    <p:sldId id="311" r:id="rId63"/>
    <p:sldId id="312" r:id="rId64"/>
    <p:sldId id="313" r:id="rId65"/>
    <p:sldId id="315" r:id="rId66"/>
    <p:sldId id="316" r:id="rId67"/>
    <p:sldId id="317" r:id="rId68"/>
    <p:sldId id="318" r:id="rId69"/>
    <p:sldId id="319" r:id="rId70"/>
    <p:sldId id="320" r:id="rId71"/>
    <p:sldId id="257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7" autoAdjust="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A2FCB-AA5D-43F9-9D5C-FFD726D5A72F}" type="doc">
      <dgm:prSet loTypeId="urn:microsoft.com/office/officeart/2005/8/layout/cycle3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FABA0E66-0638-49F2-8D8D-7B509DFC38C8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需求管理流程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400626-0CBB-4628-A3E8-7F2482C79E34}" type="parTrans" cxnId="{96DBED7A-0E24-413F-B501-92B1C2FA15C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45249C-3DDA-4CF3-9E07-D8357BAFFDA2}" type="sibTrans" cxnId="{96DBED7A-0E24-413F-B501-92B1C2FA15C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AB314-1EE8-48F8-B0AD-B94C404EB02E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需求管理组织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AA61E-F95D-4059-A6C6-699F8F691B91}" type="parTrans" cxnId="{80847DBA-6011-471B-BED3-D232A43E612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50D0A0-9FCC-4B1F-A7C4-5EFD53C9BEE8}" type="sibTrans" cxnId="{80847DBA-6011-471B-BED3-D232A43E612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7C3582-42DE-4BDB-87E1-5ABF8A53312D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产品包需求架构定义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5A2DE7-6A38-479F-949E-BC533D887523}" type="parTrans" cxnId="{73F99FC9-7B1B-4A37-8033-02D9F547379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A9F671-B6DC-49C8-B83B-81DD811C541E}" type="sibTrans" cxnId="{73F99FC9-7B1B-4A37-8033-02D9F547379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3E8F3-7F89-413D-8179-D9D72A1EB0E4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方案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8550E-3381-4967-807D-4505FFFA0A4E}" type="parTrans" cxnId="{B013DE47-887E-4490-978F-52145DE48D2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F8D4D-DA3F-45FF-ADC9-E9BB02A2FEEC}" type="sibTrans" cxnId="{B013DE47-887E-4490-978F-52145DE48D2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07FB7A-4444-4CD9-B4AA-238C9BD92211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需求管理咨询指南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81769C-9137-4E56-85B5-F2A591D6199E}" type="parTrans" cxnId="{D4C5475B-9E16-4FBD-8BED-8B038C52246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B2993E-8707-435E-AD9E-42C0FDC378BD}" type="sibTrans" cxnId="{D4C5475B-9E16-4FBD-8BED-8B038C52246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E7502B-080D-457A-B17D-BCCF150D1182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流程设计规范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856234-49A2-48EE-B82B-1FC6BC013696}" type="parTrans" cxnId="{78E76BD4-5E73-4C3E-8464-6CECC820064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855B06-9843-452E-B969-0FCC9AE769C2}" type="sibTrans" cxnId="{78E76BD4-5E73-4C3E-8464-6CECC820064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6A8591-30A5-48B0-B07C-0B4461A574C7}" type="pres">
      <dgm:prSet presAssocID="{035A2FCB-AA5D-43F9-9D5C-FFD726D5A7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61C465-0DAF-4E84-8453-48F09B7FF243}" type="pres">
      <dgm:prSet presAssocID="{035A2FCB-AA5D-43F9-9D5C-FFD726D5A72F}" presName="cycle" presStyleCnt="0"/>
      <dgm:spPr/>
    </dgm:pt>
    <dgm:pt modelId="{06AEA9CA-27D0-4F74-9653-77805DC83116}" type="pres">
      <dgm:prSet presAssocID="{FABA0E66-0638-49F2-8D8D-7B509DFC38C8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827ED4-C824-42D5-ADED-C18C4D793A03}" type="pres">
      <dgm:prSet presAssocID="{5245249C-3DDA-4CF3-9E07-D8357BAFFDA2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079A58E7-9DDE-4A8A-9A07-E3B7C84968B8}" type="pres">
      <dgm:prSet presAssocID="{F20AB314-1EE8-48F8-B0AD-B94C404EB02E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ACD7F-12AE-4421-BCE2-B35AE549D0B8}" type="pres">
      <dgm:prSet presAssocID="{177C3582-42DE-4BDB-87E1-5ABF8A53312D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664CE9-13FB-4E5D-BC08-AC892E5447E9}" type="pres">
      <dgm:prSet presAssocID="{5C83E8F3-7F89-413D-8179-D9D72A1EB0E4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86E98C-E647-4350-B3E7-46C85B7CFCDC}" type="pres">
      <dgm:prSet presAssocID="{AD07FB7A-4444-4CD9-B4AA-238C9BD92211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ED7D46-87C0-4017-BF34-E0AF0B1366E1}" type="pres">
      <dgm:prSet presAssocID="{B8E7502B-080D-457A-B17D-BCCF150D1182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9993D1-4130-4139-87E7-63927C607447}" type="presOf" srcId="{5C83E8F3-7F89-413D-8179-D9D72A1EB0E4}" destId="{D2664CE9-13FB-4E5D-BC08-AC892E5447E9}" srcOrd="0" destOrd="0" presId="urn:microsoft.com/office/officeart/2005/8/layout/cycle3"/>
    <dgm:cxn modelId="{50E3CCAD-EF31-4529-9B54-66438955E244}" type="presOf" srcId="{AD07FB7A-4444-4CD9-B4AA-238C9BD92211}" destId="{2686E98C-E647-4350-B3E7-46C85B7CFCDC}" srcOrd="0" destOrd="0" presId="urn:microsoft.com/office/officeart/2005/8/layout/cycle3"/>
    <dgm:cxn modelId="{78E76BD4-5E73-4C3E-8464-6CECC820064C}" srcId="{035A2FCB-AA5D-43F9-9D5C-FFD726D5A72F}" destId="{B8E7502B-080D-457A-B17D-BCCF150D1182}" srcOrd="5" destOrd="0" parTransId="{07856234-49A2-48EE-B82B-1FC6BC013696}" sibTransId="{57855B06-9843-452E-B969-0FCC9AE769C2}"/>
    <dgm:cxn modelId="{A287E573-95BB-49C1-A223-E25807BB75D3}" type="presOf" srcId="{5245249C-3DDA-4CF3-9E07-D8357BAFFDA2}" destId="{B2827ED4-C824-42D5-ADED-C18C4D793A03}" srcOrd="0" destOrd="0" presId="urn:microsoft.com/office/officeart/2005/8/layout/cycle3"/>
    <dgm:cxn modelId="{A30D87EC-FCE8-4A82-B9E0-DBA32073F3CF}" type="presOf" srcId="{FABA0E66-0638-49F2-8D8D-7B509DFC38C8}" destId="{06AEA9CA-27D0-4F74-9653-77805DC83116}" srcOrd="0" destOrd="0" presId="urn:microsoft.com/office/officeart/2005/8/layout/cycle3"/>
    <dgm:cxn modelId="{80847DBA-6011-471B-BED3-D232A43E6124}" srcId="{035A2FCB-AA5D-43F9-9D5C-FFD726D5A72F}" destId="{F20AB314-1EE8-48F8-B0AD-B94C404EB02E}" srcOrd="1" destOrd="0" parTransId="{174AA61E-F95D-4059-A6C6-699F8F691B91}" sibTransId="{1C50D0A0-9FCC-4B1F-A7C4-5EFD53C9BEE8}"/>
    <dgm:cxn modelId="{C34CF328-B77F-47AD-A387-2A0AFF14BEA0}" type="presOf" srcId="{F20AB314-1EE8-48F8-B0AD-B94C404EB02E}" destId="{079A58E7-9DDE-4A8A-9A07-E3B7C84968B8}" srcOrd="0" destOrd="0" presId="urn:microsoft.com/office/officeart/2005/8/layout/cycle3"/>
    <dgm:cxn modelId="{73F99FC9-7B1B-4A37-8033-02D9F547379D}" srcId="{035A2FCB-AA5D-43F9-9D5C-FFD726D5A72F}" destId="{177C3582-42DE-4BDB-87E1-5ABF8A53312D}" srcOrd="2" destOrd="0" parTransId="{F55A2DE7-6A38-479F-949E-BC533D887523}" sibTransId="{42A9F671-B6DC-49C8-B83B-81DD811C541E}"/>
    <dgm:cxn modelId="{B8565B81-CA89-483D-BF61-E41D860BA02E}" type="presOf" srcId="{B8E7502B-080D-457A-B17D-BCCF150D1182}" destId="{A5ED7D46-87C0-4017-BF34-E0AF0B1366E1}" srcOrd="0" destOrd="0" presId="urn:microsoft.com/office/officeart/2005/8/layout/cycle3"/>
    <dgm:cxn modelId="{96DBED7A-0E24-413F-B501-92B1C2FA15C6}" srcId="{035A2FCB-AA5D-43F9-9D5C-FFD726D5A72F}" destId="{FABA0E66-0638-49F2-8D8D-7B509DFC38C8}" srcOrd="0" destOrd="0" parTransId="{DB400626-0CBB-4628-A3E8-7F2482C79E34}" sibTransId="{5245249C-3DDA-4CF3-9E07-D8357BAFFDA2}"/>
    <dgm:cxn modelId="{1D495DC7-FD89-486C-8EE8-AE03448E882B}" type="presOf" srcId="{177C3582-42DE-4BDB-87E1-5ABF8A53312D}" destId="{D27ACD7F-12AE-4421-BCE2-B35AE549D0B8}" srcOrd="0" destOrd="0" presId="urn:microsoft.com/office/officeart/2005/8/layout/cycle3"/>
    <dgm:cxn modelId="{FAB9A093-A15D-421E-981B-3D463E5EA29F}" type="presOf" srcId="{035A2FCB-AA5D-43F9-9D5C-FFD726D5A72F}" destId="{216A8591-30A5-48B0-B07C-0B4461A574C7}" srcOrd="0" destOrd="0" presId="urn:microsoft.com/office/officeart/2005/8/layout/cycle3"/>
    <dgm:cxn modelId="{D4C5475B-9E16-4FBD-8BED-8B038C52246D}" srcId="{035A2FCB-AA5D-43F9-9D5C-FFD726D5A72F}" destId="{AD07FB7A-4444-4CD9-B4AA-238C9BD92211}" srcOrd="4" destOrd="0" parTransId="{8E81769C-9137-4E56-85B5-F2A591D6199E}" sibTransId="{94B2993E-8707-435E-AD9E-42C0FDC378BD}"/>
    <dgm:cxn modelId="{B013DE47-887E-4490-978F-52145DE48D27}" srcId="{035A2FCB-AA5D-43F9-9D5C-FFD726D5A72F}" destId="{5C83E8F3-7F89-413D-8179-D9D72A1EB0E4}" srcOrd="3" destOrd="0" parTransId="{DC38550E-3381-4967-807D-4505FFFA0A4E}" sibTransId="{9D3F8D4D-DA3F-45FF-ADC9-E9BB02A2FEEC}"/>
    <dgm:cxn modelId="{82C4331F-195F-4B5D-BCC3-27626E41902A}" type="presParOf" srcId="{216A8591-30A5-48B0-B07C-0B4461A574C7}" destId="{A561C465-0DAF-4E84-8453-48F09B7FF243}" srcOrd="0" destOrd="0" presId="urn:microsoft.com/office/officeart/2005/8/layout/cycle3"/>
    <dgm:cxn modelId="{CB6DC48D-A08C-4B54-869C-08F007688CEC}" type="presParOf" srcId="{A561C465-0DAF-4E84-8453-48F09B7FF243}" destId="{06AEA9CA-27D0-4F74-9653-77805DC83116}" srcOrd="0" destOrd="0" presId="urn:microsoft.com/office/officeart/2005/8/layout/cycle3"/>
    <dgm:cxn modelId="{0EB6C4DE-5E44-4C7C-8253-76437AAFF636}" type="presParOf" srcId="{A561C465-0DAF-4E84-8453-48F09B7FF243}" destId="{B2827ED4-C824-42D5-ADED-C18C4D793A03}" srcOrd="1" destOrd="0" presId="urn:microsoft.com/office/officeart/2005/8/layout/cycle3"/>
    <dgm:cxn modelId="{2177DE9C-CDF0-49E2-8051-06C129756DEC}" type="presParOf" srcId="{A561C465-0DAF-4E84-8453-48F09B7FF243}" destId="{079A58E7-9DDE-4A8A-9A07-E3B7C84968B8}" srcOrd="2" destOrd="0" presId="urn:microsoft.com/office/officeart/2005/8/layout/cycle3"/>
    <dgm:cxn modelId="{C20029FD-B848-4A44-A95D-4817D72F0698}" type="presParOf" srcId="{A561C465-0DAF-4E84-8453-48F09B7FF243}" destId="{D27ACD7F-12AE-4421-BCE2-B35AE549D0B8}" srcOrd="3" destOrd="0" presId="urn:microsoft.com/office/officeart/2005/8/layout/cycle3"/>
    <dgm:cxn modelId="{8108A16E-2345-4707-9278-50F056BEE507}" type="presParOf" srcId="{A561C465-0DAF-4E84-8453-48F09B7FF243}" destId="{D2664CE9-13FB-4E5D-BC08-AC892E5447E9}" srcOrd="4" destOrd="0" presId="urn:microsoft.com/office/officeart/2005/8/layout/cycle3"/>
    <dgm:cxn modelId="{2F2244EF-F771-4FFF-A571-F37C526C2975}" type="presParOf" srcId="{A561C465-0DAF-4E84-8453-48F09B7FF243}" destId="{2686E98C-E647-4350-B3E7-46C85B7CFCDC}" srcOrd="5" destOrd="0" presId="urn:microsoft.com/office/officeart/2005/8/layout/cycle3"/>
    <dgm:cxn modelId="{5F7F7554-CFBF-41A5-B95A-03AA1E031C2A}" type="presParOf" srcId="{A561C465-0DAF-4E84-8453-48F09B7FF243}" destId="{A5ED7D46-87C0-4017-BF34-E0AF0B1366E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B3C526-9248-4D2B-B143-B0D93B1C4DC2}" type="doc">
      <dgm:prSet loTypeId="urn:microsoft.com/office/officeart/2005/8/layout/lProcess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B87951E6-77B9-44B6-B8CA-A16DF948AF7E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1 </a:t>
          </a:r>
          <a:r>
            <a:rPr 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问题与需求</a:t>
          </a:r>
          <a:endParaRPr lang="zh-CN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2BA1CE-3B7C-4094-8B31-15E3A0274A69}" type="parTrans" cxnId="{9EC18694-E9A5-4B7A-93DF-9CCF35126580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96B8EA-7457-468B-95BE-EA4E063DD66D}" type="sibTrans" cxnId="{9EC18694-E9A5-4B7A-93DF-9CCF35126580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6A2445-B03A-46EE-B514-FDC3D57FBA7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整理问题与需求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A0B25-EC82-4C72-9FBE-C34E1295C719}" type="parTrans" cxnId="{6151D756-7305-4ABF-8270-34AA25B5C3C5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E07F34-F5CE-4FF0-B627-86525DC29C1B}" type="sibTrans" cxnId="{6151D756-7305-4ABF-8270-34AA25B5C3C5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0FDEC4-D6E5-4226-87ED-AF1928039DF7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确认问题与需求</a:t>
          </a:r>
          <a:endParaRPr lang="zh-CN" altLang="en-US" sz="1400" b="1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4F9E9A-704C-4763-8FE1-D5DE773878CB}" type="parTrans" cxnId="{C9CA50E3-452C-421B-ACD2-F8F522815A0E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A8DAA3-45BE-4256-820D-683D0BC49BE6}" type="sibTrans" cxnId="{C9CA50E3-452C-421B-ACD2-F8F522815A0E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B04D58-6413-4423-821E-843D5915307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2 </a:t>
          </a:r>
          <a:r>
            <a:rPr 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高阶方案</a:t>
          </a:r>
          <a:endParaRPr lang="zh-CN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21985E-F55B-49F5-B9FE-C2D7717D84F9}" type="parTrans" cxnId="{F70FCC3D-8FDA-4EFE-B288-760DA4781CC0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A7901E-E20F-4D62-BB3B-87A64F8C5BDF}" type="sibTrans" cxnId="{F70FCC3D-8FDA-4EFE-B288-760DA4781CC0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35884-1445-4EA3-B16D-9B4F2F1D84B5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业务理解与需求对接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1E3E1-8453-4B8A-BBBD-692981785EAF}" type="parTrans" cxnId="{4D3DEFC4-EA00-40BD-A4D6-4967B1F72525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F58BAE-05B9-49D7-A8A5-075BAE5A95E4}" type="sibTrans" cxnId="{4D3DEFC4-EA00-40BD-A4D6-4967B1F72525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8D5793-A1D5-4DD8-9588-98BF885855C0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优秀实践分享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78D54-7E65-44B6-94F9-89F9957C3B13}" type="parTrans" cxnId="{8E60AE8F-D1CA-4409-A627-B48FD5160577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E092AD-AC82-4A04-84EC-447DA16B2162}" type="sibTrans" cxnId="{8E60AE8F-D1CA-4409-A627-B48FD5160577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12388E-2EB0-4901-9830-3396459ECEC7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关键活动定义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C30B59-FBDD-433D-8AAA-68FAD98BC556}" type="parTrans" cxnId="{1483A30D-741F-4C42-A84C-B34E65C73E8F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BF7308-19D1-49B1-B818-3FFFC809CDC7}" type="sibTrans" cxnId="{1483A30D-741F-4C42-A84C-B34E65C73E8F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02DAB0-EA25-41B4-B267-C47D3EDE3F9F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角色职责定义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B38C6-9EBA-45A6-A6B0-73E4C3FAD975}" type="parTrans" cxnId="{F7C2F2A3-ED2E-42FA-A1D3-4BA502A51F89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47E43C-B8B2-48CF-822F-B409419D0348}" type="sibTrans" cxnId="{F7C2F2A3-ED2E-42FA-A1D3-4BA502A51F89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323D56-6205-4D3F-8A7B-FAB01A30E36C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方案研讨会</a:t>
          </a:r>
          <a:endParaRPr lang="zh-CN" altLang="en-US" sz="1400" b="1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38EDEB-738C-4807-B81C-CC38CBD049EC}" type="parTrans" cxnId="{5BA07671-5DEB-4608-B6D8-A344CEBDBD47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AEA2D1-93F1-4961-AE20-8E99931DB927}" type="sibTrans" cxnId="{5BA07671-5DEB-4608-B6D8-A344CEBDBD47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C0AD25-B9CF-48F8-803C-3E7073EDBA76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修改更新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AA8602-2D7B-4DC0-847E-0444D33112D9}" type="parTrans" cxnId="{6D1FEBA5-0717-4D82-918E-29B1D40FE8F1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920D63-1E6C-411E-9159-8B31C52346AD}" type="sibTrans" cxnId="{6D1FEBA5-0717-4D82-918E-29B1D40FE8F1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7A004E-6968-40D5-885C-908E0FF7FCA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3 </a:t>
          </a:r>
          <a:r>
            <a:rPr 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流程详细设计</a:t>
          </a:r>
          <a:endParaRPr lang="zh-CN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A6708F-97E9-4ABA-8C4C-9BE7C7E418BD}" type="parTrans" cxnId="{97D84848-5615-4DCE-B8F8-63ABF32C898B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6CC596-EB50-4ABB-9D4F-BB31B77E55DE}" type="sibTrans" cxnId="{97D84848-5615-4DCE-B8F8-63ABF32C898B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BF088-E53D-4A58-BD97-3007F89CFADC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流程设计规范设计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F8EB2A-1492-4074-8881-99CFAAC9FE51}" type="parTrans" cxnId="{E19026DB-A28D-4296-9EF1-AD6036CF4475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380C5-9931-4561-B39A-4E36DB6FD8BD}" type="sibTrans" cxnId="{E19026DB-A28D-4296-9EF1-AD6036CF4475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73744D-AB88-40DE-B825-43EFE2E61C0C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流程设计培训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81C0D5-4C2B-42A8-8DFF-DB11CDBB1FA3}" type="parTrans" cxnId="{C8F66FB1-1290-4578-9C58-931B953032A4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0D81DA-D9CB-4735-9F2B-BC1345236577}" type="sibTrans" cxnId="{C8F66FB1-1290-4578-9C58-931B953032A4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36D3A1-000E-4A21-941D-5FD6EBE7C1DE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流程设计辅导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24ED36-237B-4FDE-BB56-C4BC95876A5A}" type="parTrans" cxnId="{B3784830-B908-4B7D-BA17-2792059A3484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EE80B-643C-4022-992E-64EA2746AB27}" type="sibTrans" cxnId="{B3784830-B908-4B7D-BA17-2792059A3484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480E39-E007-4A1C-852D-CB67311730D7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规范性评审</a:t>
          </a:r>
          <a:endParaRPr lang="zh-CN" altLang="en-US" sz="1400" b="1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CC1A85-131B-4E09-BFBC-AC3261E674A7}" type="parTrans" cxnId="{971C380C-82BB-4F3F-9B4C-45435B916DCE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F96FE0-B11E-4218-83E5-209EE590D36F}" type="sibTrans" cxnId="{971C380C-82BB-4F3F-9B4C-45435B916DCE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CBBDD1-D9DB-48F5-BC57-3C6CA48D85FB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业务可行性评审</a:t>
          </a:r>
          <a:endParaRPr lang="zh-CN" altLang="en-US" sz="1400" b="1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87475A-713C-4C05-83D0-398E7E568C60}" type="parTrans" cxnId="{D5AB2905-6D02-4CAC-B39E-43B24F2CF46C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8A3916-12C2-4C4F-96C9-76E3BAAAF1EF}" type="sibTrans" cxnId="{D5AB2905-6D02-4CAC-B39E-43B24F2CF46C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D4B43F-FDD6-42FD-B0CE-CFA393F6909E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修改更新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CF7958-AC27-4EEB-94FA-8BE990751E71}" type="parTrans" cxnId="{97D62DC2-3E65-408C-8784-2B7321CACE20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571788-B403-4B46-A140-EA6CEADCCADB}" type="sibTrans" cxnId="{97D62DC2-3E65-408C-8784-2B7321CACE20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0C2EC6-7B73-4CE7-A602-0E4D07D48351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TR</a:t>
          </a:r>
          <a:endParaRPr lang="zh-CN" sz="1400" b="1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4B726-FC27-4CE4-8509-76100B4B5F98}" type="parTrans" cxnId="{9D5808B2-25BA-4C8F-868E-74EAFE2D061E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5DCFF-B6DC-4DC8-902E-69381DC35FDE}" type="sibTrans" cxnId="{9D5808B2-25BA-4C8F-868E-74EAFE2D061E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209F27-4F49-4C68-AD50-F2516AFC9B28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4 </a:t>
          </a:r>
          <a:r>
            <a:rPr 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集成验证</a:t>
          </a:r>
          <a:endParaRPr lang="zh-CN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A7A294-A889-4537-9516-686CAEADE195}" type="parTrans" cxnId="{57A45C93-738E-4B53-94D3-F636ADE8E99B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208378-0DC2-40A8-8535-C601D7E9D7CA}" type="sibTrans" cxnId="{57A45C93-738E-4B53-94D3-F636ADE8E99B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71D3A7-432F-4497-BB1F-4D7B58F0500A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验证材料准备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B80EAC-1EBC-426C-9139-9D104D4CA196}" type="parTrans" cxnId="{E6C047DA-E818-4038-9B68-C33E7ECA61E6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9C31C-7CD2-423D-8696-20971CB0D393}" type="sibTrans" cxnId="{E6C047DA-E818-4038-9B68-C33E7ECA61E6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7FF9C-B70A-4804-87B5-CE7A508E266A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Dryrun</a:t>
          </a:r>
          <a:r>
            <a:rPr 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会议</a:t>
          </a:r>
          <a:endParaRPr lang="zh-CN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307671-8BFA-42AF-86B4-F75EB2A448E8}" type="parTrans" cxnId="{5A3A7696-0E4F-45B2-B5B0-4C13FD8629E8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A808BC-78D5-4132-BAF4-A4C4008B27F6}" type="sibTrans" cxnId="{5A3A7696-0E4F-45B2-B5B0-4C13FD8629E8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D59635-C01C-4F71-A990-A3EB6557E856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修改更新</a:t>
          </a:r>
          <a:endParaRPr lang="zh-CN" altLang="en-US" sz="1400" b="1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035F14-2106-404E-902F-4F7AABC66460}" type="parTrans" cxnId="{1525D587-88AC-4E60-BDFD-8DEFDD808AEC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012792-B2CB-40C9-97FD-6611619A086F}" type="sibTrans" cxnId="{1525D587-88AC-4E60-BDFD-8DEFDD808AEC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E35A3-06BC-4B51-AD0A-600BC15074F7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DCP</a:t>
          </a:r>
          <a:endParaRPr lang="zh-CN" sz="1400" b="1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EA10FF-E68A-4FCB-8B98-A0F21758ECDE}" type="parTrans" cxnId="{432F14EF-D585-4CC7-86AE-D00397766749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4BFB7F-20FA-49F3-A12C-708A7C52FB1F}" type="sibTrans" cxnId="{432F14EF-D585-4CC7-86AE-D00397766749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3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51DFFE-A09C-4C06-9498-5C20F606EFA8}" type="pres">
      <dgm:prSet presAssocID="{65B3C526-9248-4D2B-B143-B0D93B1C4D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9711A0-0963-4206-97AF-45A777D9860E}" type="pres">
      <dgm:prSet presAssocID="{B87951E6-77B9-44B6-B8CA-A16DF948AF7E}" presName="vertFlow" presStyleCnt="0"/>
      <dgm:spPr/>
    </dgm:pt>
    <dgm:pt modelId="{D16A9334-3103-4BAF-8331-BDB71510D210}" type="pres">
      <dgm:prSet presAssocID="{B87951E6-77B9-44B6-B8CA-A16DF948AF7E}" presName="header" presStyleLbl="node1" presStyleIdx="0" presStyleCnt="4"/>
      <dgm:spPr/>
      <dgm:t>
        <a:bodyPr/>
        <a:lstStyle/>
        <a:p>
          <a:endParaRPr lang="zh-CN" altLang="en-US"/>
        </a:p>
      </dgm:t>
    </dgm:pt>
    <dgm:pt modelId="{DBCEC41D-F8EF-4BF7-83E1-9515B8C38F95}" type="pres">
      <dgm:prSet presAssocID="{F01A0B25-EC82-4C72-9FBE-C34E1295C719}" presName="parTrans" presStyleLbl="sibTrans2D1" presStyleIdx="0" presStyleCnt="19"/>
      <dgm:spPr/>
      <dgm:t>
        <a:bodyPr/>
        <a:lstStyle/>
        <a:p>
          <a:endParaRPr lang="zh-CN" altLang="en-US"/>
        </a:p>
      </dgm:t>
    </dgm:pt>
    <dgm:pt modelId="{398306B6-3E5D-417B-92AC-D5A413F29E7B}" type="pres">
      <dgm:prSet presAssocID="{B16A2445-B03A-46EE-B514-FDC3D57FBA79}" presName="child" presStyleLbl="alignAccFollowNode1" presStyleIdx="0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470F42-C9DE-4215-9000-B07F695D9E9F}" type="pres">
      <dgm:prSet presAssocID="{4AE07F34-F5CE-4FF0-B627-86525DC29C1B}" presName="sibTrans" presStyleLbl="sibTrans2D1" presStyleIdx="1" presStyleCnt="19"/>
      <dgm:spPr/>
      <dgm:t>
        <a:bodyPr/>
        <a:lstStyle/>
        <a:p>
          <a:endParaRPr lang="zh-CN" altLang="en-US"/>
        </a:p>
      </dgm:t>
    </dgm:pt>
    <dgm:pt modelId="{06D42692-0684-4FE2-995C-AD19F8EFB57D}" type="pres">
      <dgm:prSet presAssocID="{C20FDEC4-D6E5-4226-87ED-AF1928039DF7}" presName="child" presStyleLbl="alignAccFollowNode1" presStyleIdx="1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C95572-2130-4022-85EF-F0B41D31E7C6}" type="pres">
      <dgm:prSet presAssocID="{B87951E6-77B9-44B6-B8CA-A16DF948AF7E}" presName="hSp" presStyleCnt="0"/>
      <dgm:spPr/>
    </dgm:pt>
    <dgm:pt modelId="{BCBDBA48-70EC-4D7D-8EC0-EFE38662A955}" type="pres">
      <dgm:prSet presAssocID="{B9B04D58-6413-4423-821E-843D59153079}" presName="vertFlow" presStyleCnt="0"/>
      <dgm:spPr/>
    </dgm:pt>
    <dgm:pt modelId="{E6F14FBF-D64D-4FD7-B45A-8EFEBAD1FBF6}" type="pres">
      <dgm:prSet presAssocID="{B9B04D58-6413-4423-821E-843D59153079}" presName="header" presStyleLbl="node1" presStyleIdx="1" presStyleCnt="4"/>
      <dgm:spPr/>
      <dgm:t>
        <a:bodyPr/>
        <a:lstStyle/>
        <a:p>
          <a:endParaRPr lang="zh-CN" altLang="en-US"/>
        </a:p>
      </dgm:t>
    </dgm:pt>
    <dgm:pt modelId="{353ADFD8-6C09-42B1-A753-90C9E431275F}" type="pres">
      <dgm:prSet presAssocID="{4D01E3E1-8453-4B8A-BBBD-692981785EAF}" presName="parTrans" presStyleLbl="sibTrans2D1" presStyleIdx="2" presStyleCnt="19"/>
      <dgm:spPr/>
      <dgm:t>
        <a:bodyPr/>
        <a:lstStyle/>
        <a:p>
          <a:endParaRPr lang="zh-CN" altLang="en-US"/>
        </a:p>
      </dgm:t>
    </dgm:pt>
    <dgm:pt modelId="{E4DFF3DD-AF71-4A72-B91D-F9ED30D4DA1C}" type="pres">
      <dgm:prSet presAssocID="{E0335884-1445-4EA3-B16D-9B4F2F1D84B5}" presName="child" presStyleLbl="alignAccFollowNode1" presStyleIdx="2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A936BE-29A1-4641-A91A-D3E5A6739683}" type="pres">
      <dgm:prSet presAssocID="{0BF58BAE-05B9-49D7-A8A5-075BAE5A95E4}" presName="sibTrans" presStyleLbl="sibTrans2D1" presStyleIdx="3" presStyleCnt="19"/>
      <dgm:spPr/>
      <dgm:t>
        <a:bodyPr/>
        <a:lstStyle/>
        <a:p>
          <a:endParaRPr lang="zh-CN" altLang="en-US"/>
        </a:p>
      </dgm:t>
    </dgm:pt>
    <dgm:pt modelId="{0C2D0DBE-0364-4653-8748-5FCB7DEC9773}" type="pres">
      <dgm:prSet presAssocID="{D08D5793-A1D5-4DD8-9588-98BF885855C0}" presName="child" presStyleLbl="alignAccFollowNode1" presStyleIdx="3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54FD25-01FF-4CB6-B3EE-1DF399041145}" type="pres">
      <dgm:prSet presAssocID="{7CE092AD-AC82-4A04-84EC-447DA16B2162}" presName="sibTrans" presStyleLbl="sibTrans2D1" presStyleIdx="4" presStyleCnt="19"/>
      <dgm:spPr/>
      <dgm:t>
        <a:bodyPr/>
        <a:lstStyle/>
        <a:p>
          <a:endParaRPr lang="zh-CN" altLang="en-US"/>
        </a:p>
      </dgm:t>
    </dgm:pt>
    <dgm:pt modelId="{E2F8DDF6-2B2C-40F3-A951-8545DCF3DF4D}" type="pres">
      <dgm:prSet presAssocID="{8812388E-2EB0-4901-9830-3396459ECEC7}" presName="child" presStyleLbl="alignAccFollowNode1" presStyleIdx="4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AFD7F4-862B-4550-858E-FD6D7055674A}" type="pres">
      <dgm:prSet presAssocID="{38BF7308-19D1-49B1-B818-3FFFC809CDC7}" presName="sibTrans" presStyleLbl="sibTrans2D1" presStyleIdx="5" presStyleCnt="19"/>
      <dgm:spPr/>
      <dgm:t>
        <a:bodyPr/>
        <a:lstStyle/>
        <a:p>
          <a:endParaRPr lang="zh-CN" altLang="en-US"/>
        </a:p>
      </dgm:t>
    </dgm:pt>
    <dgm:pt modelId="{1EEE7058-A97F-4CBE-BA4F-C182813FA704}" type="pres">
      <dgm:prSet presAssocID="{6C02DAB0-EA25-41B4-B267-C47D3EDE3F9F}" presName="child" presStyleLbl="alignAccFollowNode1" presStyleIdx="5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7E6F68-E6F5-4551-9E33-90FBBE613B48}" type="pres">
      <dgm:prSet presAssocID="{A547E43C-B8B2-48CF-822F-B409419D0348}" presName="sibTrans" presStyleLbl="sibTrans2D1" presStyleIdx="6" presStyleCnt="19"/>
      <dgm:spPr/>
      <dgm:t>
        <a:bodyPr/>
        <a:lstStyle/>
        <a:p>
          <a:endParaRPr lang="zh-CN" altLang="en-US"/>
        </a:p>
      </dgm:t>
    </dgm:pt>
    <dgm:pt modelId="{F0285D27-A9C9-4042-AE93-4C8A1BD5F875}" type="pres">
      <dgm:prSet presAssocID="{6A323D56-6205-4D3F-8A7B-FAB01A30E36C}" presName="child" presStyleLbl="alignAccFollowNode1" presStyleIdx="6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6C9AA6-8A05-4CAF-99A6-F9F8F60632F9}" type="pres">
      <dgm:prSet presAssocID="{15AEA2D1-93F1-4961-AE20-8E99931DB927}" presName="sibTrans" presStyleLbl="sibTrans2D1" presStyleIdx="7" presStyleCnt="19"/>
      <dgm:spPr/>
      <dgm:t>
        <a:bodyPr/>
        <a:lstStyle/>
        <a:p>
          <a:endParaRPr lang="zh-CN" altLang="en-US"/>
        </a:p>
      </dgm:t>
    </dgm:pt>
    <dgm:pt modelId="{72F19BEF-C2AA-48AC-A756-80864C4E43F8}" type="pres">
      <dgm:prSet presAssocID="{3BC0AD25-B9CF-48F8-803C-3E7073EDBA76}" presName="child" presStyleLbl="alignAccFollowNode1" presStyleIdx="7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134A3-9E00-4125-8C96-8F381A90F8C0}" type="pres">
      <dgm:prSet presAssocID="{B9B04D58-6413-4423-821E-843D59153079}" presName="hSp" presStyleCnt="0"/>
      <dgm:spPr/>
    </dgm:pt>
    <dgm:pt modelId="{8E15A8A9-4A27-4276-AE6D-0B92A8079F30}" type="pres">
      <dgm:prSet presAssocID="{257A004E-6968-40D5-885C-908E0FF7FCA9}" presName="vertFlow" presStyleCnt="0"/>
      <dgm:spPr/>
    </dgm:pt>
    <dgm:pt modelId="{2F9A8101-F706-44B3-8709-A74F45500027}" type="pres">
      <dgm:prSet presAssocID="{257A004E-6968-40D5-885C-908E0FF7FCA9}" presName="header" presStyleLbl="node1" presStyleIdx="2" presStyleCnt="4"/>
      <dgm:spPr/>
      <dgm:t>
        <a:bodyPr/>
        <a:lstStyle/>
        <a:p>
          <a:endParaRPr lang="zh-CN" altLang="en-US"/>
        </a:p>
      </dgm:t>
    </dgm:pt>
    <dgm:pt modelId="{E1D5FCEF-5F9F-41A6-9D05-26BFEB46EE30}" type="pres">
      <dgm:prSet presAssocID="{14F8EB2A-1492-4074-8881-99CFAAC9FE51}" presName="parTrans" presStyleLbl="sibTrans2D1" presStyleIdx="8" presStyleCnt="19"/>
      <dgm:spPr/>
      <dgm:t>
        <a:bodyPr/>
        <a:lstStyle/>
        <a:p>
          <a:endParaRPr lang="zh-CN" altLang="en-US"/>
        </a:p>
      </dgm:t>
    </dgm:pt>
    <dgm:pt modelId="{406E08C2-6FB7-4E57-9A6F-331A0D12CD91}" type="pres">
      <dgm:prSet presAssocID="{11FBF088-E53D-4A58-BD97-3007F89CFADC}" presName="child" presStyleLbl="alignAccFollowNode1" presStyleIdx="8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E474AA-68F8-4ED6-A8BF-BCE91518224C}" type="pres">
      <dgm:prSet presAssocID="{E2D380C5-9931-4561-B39A-4E36DB6FD8BD}" presName="sibTrans" presStyleLbl="sibTrans2D1" presStyleIdx="9" presStyleCnt="19"/>
      <dgm:spPr/>
      <dgm:t>
        <a:bodyPr/>
        <a:lstStyle/>
        <a:p>
          <a:endParaRPr lang="zh-CN" altLang="en-US"/>
        </a:p>
      </dgm:t>
    </dgm:pt>
    <dgm:pt modelId="{0812D358-50F2-49E4-8F54-D2BD974786C9}" type="pres">
      <dgm:prSet presAssocID="{FE73744D-AB88-40DE-B825-43EFE2E61C0C}" presName="child" presStyleLbl="alignAccFollowNode1" presStyleIdx="9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2EFB15-AA68-4733-8753-D7FBBFD05C51}" type="pres">
      <dgm:prSet presAssocID="{B90D81DA-D9CB-4735-9F2B-BC1345236577}" presName="sibTrans" presStyleLbl="sibTrans2D1" presStyleIdx="10" presStyleCnt="19"/>
      <dgm:spPr/>
      <dgm:t>
        <a:bodyPr/>
        <a:lstStyle/>
        <a:p>
          <a:endParaRPr lang="zh-CN" altLang="en-US"/>
        </a:p>
      </dgm:t>
    </dgm:pt>
    <dgm:pt modelId="{DC99D61A-D028-41A5-988D-9199BCCDB874}" type="pres">
      <dgm:prSet presAssocID="{8036D3A1-000E-4A21-941D-5FD6EBE7C1DE}" presName="child" presStyleLbl="alignAccFollowNode1" presStyleIdx="10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B7D755-16FD-4282-A240-F39858A2625E}" type="pres">
      <dgm:prSet presAssocID="{09AEE80B-643C-4022-992E-64EA2746AB27}" presName="sibTrans" presStyleLbl="sibTrans2D1" presStyleIdx="11" presStyleCnt="19"/>
      <dgm:spPr/>
      <dgm:t>
        <a:bodyPr/>
        <a:lstStyle/>
        <a:p>
          <a:endParaRPr lang="zh-CN" altLang="en-US"/>
        </a:p>
      </dgm:t>
    </dgm:pt>
    <dgm:pt modelId="{49508D05-DB14-4566-A20B-073423F11330}" type="pres">
      <dgm:prSet presAssocID="{4B480E39-E007-4A1C-852D-CB67311730D7}" presName="child" presStyleLbl="alignAccFollowNode1" presStyleIdx="11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7F9592-3B25-40C5-A41A-E2A8A888D3B6}" type="pres">
      <dgm:prSet presAssocID="{B0F96FE0-B11E-4218-83E5-209EE590D36F}" presName="sibTrans" presStyleLbl="sibTrans2D1" presStyleIdx="12" presStyleCnt="19"/>
      <dgm:spPr/>
      <dgm:t>
        <a:bodyPr/>
        <a:lstStyle/>
        <a:p>
          <a:endParaRPr lang="zh-CN" altLang="en-US"/>
        </a:p>
      </dgm:t>
    </dgm:pt>
    <dgm:pt modelId="{DBE36218-F214-41DB-90D2-F69F7740DD0E}" type="pres">
      <dgm:prSet presAssocID="{7BCBBDD1-D9DB-48F5-BC57-3C6CA48D85FB}" presName="child" presStyleLbl="alignAccFollowNode1" presStyleIdx="12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D0BC84-8634-428C-BD09-4A8390337A3C}" type="pres">
      <dgm:prSet presAssocID="{F98A3916-12C2-4C4F-96C9-76E3BAAAF1EF}" presName="sibTrans" presStyleLbl="sibTrans2D1" presStyleIdx="13" presStyleCnt="19"/>
      <dgm:spPr/>
      <dgm:t>
        <a:bodyPr/>
        <a:lstStyle/>
        <a:p>
          <a:endParaRPr lang="zh-CN" altLang="en-US"/>
        </a:p>
      </dgm:t>
    </dgm:pt>
    <dgm:pt modelId="{7609A72B-A69F-4AFA-ADC4-6861C14341F9}" type="pres">
      <dgm:prSet presAssocID="{C4D4B43F-FDD6-42FD-B0CE-CFA393F6909E}" presName="child" presStyleLbl="alignAccFollowNode1" presStyleIdx="13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D6D40-3158-443F-897C-3E8AC4C34E23}" type="pres">
      <dgm:prSet presAssocID="{9C571788-B403-4B46-A140-EA6CEADCCADB}" presName="sibTrans" presStyleLbl="sibTrans2D1" presStyleIdx="14" presStyleCnt="19"/>
      <dgm:spPr/>
      <dgm:t>
        <a:bodyPr/>
        <a:lstStyle/>
        <a:p>
          <a:endParaRPr lang="zh-CN" altLang="en-US"/>
        </a:p>
      </dgm:t>
    </dgm:pt>
    <dgm:pt modelId="{9B8E323E-DD56-4359-AE68-8F57006FB8EB}" type="pres">
      <dgm:prSet presAssocID="{C70C2EC6-7B73-4CE7-A602-0E4D07D48351}" presName="child" presStyleLbl="alignAccFollowNode1" presStyleIdx="14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9703D-F08F-46B8-8EF2-29A29E6CF1A0}" type="pres">
      <dgm:prSet presAssocID="{257A004E-6968-40D5-885C-908E0FF7FCA9}" presName="hSp" presStyleCnt="0"/>
      <dgm:spPr/>
    </dgm:pt>
    <dgm:pt modelId="{FCD3F524-EA84-4792-BFE6-B8A5532182C2}" type="pres">
      <dgm:prSet presAssocID="{AA209F27-4F49-4C68-AD50-F2516AFC9B28}" presName="vertFlow" presStyleCnt="0"/>
      <dgm:spPr/>
    </dgm:pt>
    <dgm:pt modelId="{C7CBF1F4-9C79-452D-9692-8E2D416E818E}" type="pres">
      <dgm:prSet presAssocID="{AA209F27-4F49-4C68-AD50-F2516AFC9B28}" presName="header" presStyleLbl="node1" presStyleIdx="3" presStyleCnt="4"/>
      <dgm:spPr/>
      <dgm:t>
        <a:bodyPr/>
        <a:lstStyle/>
        <a:p>
          <a:endParaRPr lang="zh-CN" altLang="en-US"/>
        </a:p>
      </dgm:t>
    </dgm:pt>
    <dgm:pt modelId="{4B1EBA8C-05C3-4A8B-89AF-121458E87BF1}" type="pres">
      <dgm:prSet presAssocID="{19B80EAC-1EBC-426C-9139-9D104D4CA196}" presName="parTrans" presStyleLbl="sibTrans2D1" presStyleIdx="15" presStyleCnt="19"/>
      <dgm:spPr/>
      <dgm:t>
        <a:bodyPr/>
        <a:lstStyle/>
        <a:p>
          <a:endParaRPr lang="zh-CN" altLang="en-US"/>
        </a:p>
      </dgm:t>
    </dgm:pt>
    <dgm:pt modelId="{E4682C93-ADE9-4036-A496-22C34C439944}" type="pres">
      <dgm:prSet presAssocID="{3771D3A7-432F-4497-BB1F-4D7B58F0500A}" presName="child" presStyleLbl="alignAccFollowNode1" presStyleIdx="15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A8C49-DC08-49B8-A59D-3A9C5840582E}" type="pres">
      <dgm:prSet presAssocID="{0769C31C-7CD2-423D-8696-20971CB0D393}" presName="sibTrans" presStyleLbl="sibTrans2D1" presStyleIdx="16" presStyleCnt="19"/>
      <dgm:spPr/>
      <dgm:t>
        <a:bodyPr/>
        <a:lstStyle/>
        <a:p>
          <a:endParaRPr lang="zh-CN" altLang="en-US"/>
        </a:p>
      </dgm:t>
    </dgm:pt>
    <dgm:pt modelId="{0F33592B-89F6-4D0C-BF92-00491311A641}" type="pres">
      <dgm:prSet presAssocID="{E2E7FF9C-B70A-4804-87B5-CE7A508E266A}" presName="child" presStyleLbl="alignAccFollowNode1" presStyleIdx="16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7C154-D4F6-46AF-BC4D-C86BA902350A}" type="pres">
      <dgm:prSet presAssocID="{87A808BC-78D5-4132-BAF4-A4C4008B27F6}" presName="sibTrans" presStyleLbl="sibTrans2D1" presStyleIdx="17" presStyleCnt="19"/>
      <dgm:spPr/>
      <dgm:t>
        <a:bodyPr/>
        <a:lstStyle/>
        <a:p>
          <a:endParaRPr lang="zh-CN" altLang="en-US"/>
        </a:p>
      </dgm:t>
    </dgm:pt>
    <dgm:pt modelId="{513B8E6D-4722-438B-8B8C-7A3685503B5E}" type="pres">
      <dgm:prSet presAssocID="{5DD59635-C01C-4F71-A990-A3EB6557E856}" presName="child" presStyleLbl="alignAccFollowNode1" presStyleIdx="17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A0EC7-535D-4C87-B436-EABED5636906}" type="pres">
      <dgm:prSet presAssocID="{D8012792-B2CB-40C9-97FD-6611619A086F}" presName="sibTrans" presStyleLbl="sibTrans2D1" presStyleIdx="18" presStyleCnt="19"/>
      <dgm:spPr/>
      <dgm:t>
        <a:bodyPr/>
        <a:lstStyle/>
        <a:p>
          <a:endParaRPr lang="zh-CN" altLang="en-US"/>
        </a:p>
      </dgm:t>
    </dgm:pt>
    <dgm:pt modelId="{962EE5CD-0F35-4C27-AEBB-7965EF5B88B6}" type="pres">
      <dgm:prSet presAssocID="{588E35A3-06BC-4B51-AD0A-600BC15074F7}" presName="child" presStyleLbl="alignAccFollowNode1" presStyleIdx="18" presStyleCnt="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1063C0-B03E-494B-A56C-5FB41EA0A7DB}" type="presOf" srcId="{4AE07F34-F5CE-4FF0-B627-86525DC29C1B}" destId="{35470F42-C9DE-4215-9000-B07F695D9E9F}" srcOrd="0" destOrd="0" presId="urn:microsoft.com/office/officeart/2005/8/layout/lProcess1"/>
    <dgm:cxn modelId="{F80EF136-5C61-4D7B-A823-85391287F69B}" type="presOf" srcId="{FE73744D-AB88-40DE-B825-43EFE2E61C0C}" destId="{0812D358-50F2-49E4-8F54-D2BD974786C9}" srcOrd="0" destOrd="0" presId="urn:microsoft.com/office/officeart/2005/8/layout/lProcess1"/>
    <dgm:cxn modelId="{D5AB2905-6D02-4CAC-B39E-43B24F2CF46C}" srcId="{257A004E-6968-40D5-885C-908E0FF7FCA9}" destId="{7BCBBDD1-D9DB-48F5-BC57-3C6CA48D85FB}" srcOrd="4" destOrd="0" parTransId="{E887475A-713C-4C05-83D0-398E7E568C60}" sibTransId="{F98A3916-12C2-4C4F-96C9-76E3BAAAF1EF}"/>
    <dgm:cxn modelId="{6151D756-7305-4ABF-8270-34AA25B5C3C5}" srcId="{B87951E6-77B9-44B6-B8CA-A16DF948AF7E}" destId="{B16A2445-B03A-46EE-B514-FDC3D57FBA79}" srcOrd="0" destOrd="0" parTransId="{F01A0B25-EC82-4C72-9FBE-C34E1295C719}" sibTransId="{4AE07F34-F5CE-4FF0-B627-86525DC29C1B}"/>
    <dgm:cxn modelId="{A8CAF82C-D2FC-401A-AA0E-50CF1F09EDAE}" type="presOf" srcId="{B87951E6-77B9-44B6-B8CA-A16DF948AF7E}" destId="{D16A9334-3103-4BAF-8331-BDB71510D210}" srcOrd="0" destOrd="0" presId="urn:microsoft.com/office/officeart/2005/8/layout/lProcess1"/>
    <dgm:cxn modelId="{372DE14E-ED6F-47D2-B71E-F9F0A052E1C2}" type="presOf" srcId="{8036D3A1-000E-4A21-941D-5FD6EBE7C1DE}" destId="{DC99D61A-D028-41A5-988D-9199BCCDB874}" srcOrd="0" destOrd="0" presId="urn:microsoft.com/office/officeart/2005/8/layout/lProcess1"/>
    <dgm:cxn modelId="{57A45C93-738E-4B53-94D3-F636ADE8E99B}" srcId="{65B3C526-9248-4D2B-B143-B0D93B1C4DC2}" destId="{AA209F27-4F49-4C68-AD50-F2516AFC9B28}" srcOrd="3" destOrd="0" parTransId="{D9A7A294-A889-4537-9516-686CAEADE195}" sibTransId="{B1208378-0DC2-40A8-8535-C601D7E9D7CA}"/>
    <dgm:cxn modelId="{EE76FE8E-1054-4B6A-8179-AA1CCA73E026}" type="presOf" srcId="{15AEA2D1-93F1-4961-AE20-8E99931DB927}" destId="{866C9AA6-8A05-4CAF-99A6-F9F8F60632F9}" srcOrd="0" destOrd="0" presId="urn:microsoft.com/office/officeart/2005/8/layout/lProcess1"/>
    <dgm:cxn modelId="{B58FE3FB-AE77-4CBE-AAED-9E1940C1E953}" type="presOf" srcId="{65B3C526-9248-4D2B-B143-B0D93B1C4DC2}" destId="{FE51DFFE-A09C-4C06-9498-5C20F606EFA8}" srcOrd="0" destOrd="0" presId="urn:microsoft.com/office/officeart/2005/8/layout/lProcess1"/>
    <dgm:cxn modelId="{A913011C-2FA5-4B0E-884D-EE45D11A48A2}" type="presOf" srcId="{14F8EB2A-1492-4074-8881-99CFAAC9FE51}" destId="{E1D5FCEF-5F9F-41A6-9D05-26BFEB46EE30}" srcOrd="0" destOrd="0" presId="urn:microsoft.com/office/officeart/2005/8/layout/lProcess1"/>
    <dgm:cxn modelId="{352B6AB5-5A5F-4E3C-88D5-2FC5C7FEA047}" type="presOf" srcId="{3771D3A7-432F-4497-BB1F-4D7B58F0500A}" destId="{E4682C93-ADE9-4036-A496-22C34C439944}" srcOrd="0" destOrd="0" presId="urn:microsoft.com/office/officeart/2005/8/layout/lProcess1"/>
    <dgm:cxn modelId="{7C0D92A0-B12E-400D-AB8B-F982D427D42D}" type="presOf" srcId="{3BC0AD25-B9CF-48F8-803C-3E7073EDBA76}" destId="{72F19BEF-C2AA-48AC-A756-80864C4E43F8}" srcOrd="0" destOrd="0" presId="urn:microsoft.com/office/officeart/2005/8/layout/lProcess1"/>
    <dgm:cxn modelId="{1D805768-DEE7-49C0-864A-BD88390B3DF0}" type="presOf" srcId="{588E35A3-06BC-4B51-AD0A-600BC15074F7}" destId="{962EE5CD-0F35-4C27-AEBB-7965EF5B88B6}" srcOrd="0" destOrd="0" presId="urn:microsoft.com/office/officeart/2005/8/layout/lProcess1"/>
    <dgm:cxn modelId="{E6C047DA-E818-4038-9B68-C33E7ECA61E6}" srcId="{AA209F27-4F49-4C68-AD50-F2516AFC9B28}" destId="{3771D3A7-432F-4497-BB1F-4D7B58F0500A}" srcOrd="0" destOrd="0" parTransId="{19B80EAC-1EBC-426C-9139-9D104D4CA196}" sibTransId="{0769C31C-7CD2-423D-8696-20971CB0D393}"/>
    <dgm:cxn modelId="{7923F34E-B9D4-49E0-8534-2D5E558D206E}" type="presOf" srcId="{F98A3916-12C2-4C4F-96C9-76E3BAAAF1EF}" destId="{F0D0BC84-8634-428C-BD09-4A8390337A3C}" srcOrd="0" destOrd="0" presId="urn:microsoft.com/office/officeart/2005/8/layout/lProcess1"/>
    <dgm:cxn modelId="{9D5808B2-25BA-4C8F-868E-74EAFE2D061E}" srcId="{257A004E-6968-40D5-885C-908E0FF7FCA9}" destId="{C70C2EC6-7B73-4CE7-A602-0E4D07D48351}" srcOrd="6" destOrd="0" parTransId="{C5F4B726-FC27-4CE4-8509-76100B4B5F98}" sibTransId="{65D5DCFF-B6DC-4DC8-902E-69381DC35FDE}"/>
    <dgm:cxn modelId="{BBFD1781-37FA-4207-AB13-E274752D2F48}" type="presOf" srcId="{F01A0B25-EC82-4C72-9FBE-C34E1295C719}" destId="{DBCEC41D-F8EF-4BF7-83E1-9515B8C38F95}" srcOrd="0" destOrd="0" presId="urn:microsoft.com/office/officeart/2005/8/layout/lProcess1"/>
    <dgm:cxn modelId="{432F14EF-D585-4CC7-86AE-D00397766749}" srcId="{AA209F27-4F49-4C68-AD50-F2516AFC9B28}" destId="{588E35A3-06BC-4B51-AD0A-600BC15074F7}" srcOrd="3" destOrd="0" parTransId="{59EA10FF-E68A-4FCB-8B98-A0F21758ECDE}" sibTransId="{A04BFB7F-20FA-49F3-A12C-708A7C52FB1F}"/>
    <dgm:cxn modelId="{35BEAEA5-7D54-4A04-8FBE-5476C1C27262}" type="presOf" srcId="{B9B04D58-6413-4423-821E-843D59153079}" destId="{E6F14FBF-D64D-4FD7-B45A-8EFEBAD1FBF6}" srcOrd="0" destOrd="0" presId="urn:microsoft.com/office/officeart/2005/8/layout/lProcess1"/>
    <dgm:cxn modelId="{C9CA50E3-452C-421B-ACD2-F8F522815A0E}" srcId="{B87951E6-77B9-44B6-B8CA-A16DF948AF7E}" destId="{C20FDEC4-D6E5-4226-87ED-AF1928039DF7}" srcOrd="1" destOrd="0" parTransId="{F44F9E9A-704C-4763-8FE1-D5DE773878CB}" sibTransId="{F8A8DAA3-45BE-4256-820D-683D0BC49BE6}"/>
    <dgm:cxn modelId="{CEE4D570-BD62-425F-9D78-14DEAFA9A407}" type="presOf" srcId="{AA209F27-4F49-4C68-AD50-F2516AFC9B28}" destId="{C7CBF1F4-9C79-452D-9692-8E2D416E818E}" srcOrd="0" destOrd="0" presId="urn:microsoft.com/office/officeart/2005/8/layout/lProcess1"/>
    <dgm:cxn modelId="{0619A4FA-6B62-40D9-8ADD-7321856F62E4}" type="presOf" srcId="{5DD59635-C01C-4F71-A990-A3EB6557E856}" destId="{513B8E6D-4722-438B-8B8C-7A3685503B5E}" srcOrd="0" destOrd="0" presId="urn:microsoft.com/office/officeart/2005/8/layout/lProcess1"/>
    <dgm:cxn modelId="{4D3DEFC4-EA00-40BD-A4D6-4967B1F72525}" srcId="{B9B04D58-6413-4423-821E-843D59153079}" destId="{E0335884-1445-4EA3-B16D-9B4F2F1D84B5}" srcOrd="0" destOrd="0" parTransId="{4D01E3E1-8453-4B8A-BBBD-692981785EAF}" sibTransId="{0BF58BAE-05B9-49D7-A8A5-075BAE5A95E4}"/>
    <dgm:cxn modelId="{971C380C-82BB-4F3F-9B4C-45435B916DCE}" srcId="{257A004E-6968-40D5-885C-908E0FF7FCA9}" destId="{4B480E39-E007-4A1C-852D-CB67311730D7}" srcOrd="3" destOrd="0" parTransId="{D1CC1A85-131B-4E09-BFBC-AC3261E674A7}" sibTransId="{B0F96FE0-B11E-4218-83E5-209EE590D36F}"/>
    <dgm:cxn modelId="{92686A28-C30A-4B99-AC82-02E111432538}" type="presOf" srcId="{7CE092AD-AC82-4A04-84EC-447DA16B2162}" destId="{0F54FD25-01FF-4CB6-B3EE-1DF399041145}" srcOrd="0" destOrd="0" presId="urn:microsoft.com/office/officeart/2005/8/layout/lProcess1"/>
    <dgm:cxn modelId="{CE387AC9-C3BD-4FD6-A806-97522E14FC4F}" type="presOf" srcId="{0769C31C-7CD2-423D-8696-20971CB0D393}" destId="{DE7A8C49-DC08-49B8-A59D-3A9C5840582E}" srcOrd="0" destOrd="0" presId="urn:microsoft.com/office/officeart/2005/8/layout/lProcess1"/>
    <dgm:cxn modelId="{97D84848-5615-4DCE-B8F8-63ABF32C898B}" srcId="{65B3C526-9248-4D2B-B143-B0D93B1C4DC2}" destId="{257A004E-6968-40D5-885C-908E0FF7FCA9}" srcOrd="2" destOrd="0" parTransId="{DAA6708F-97E9-4ABA-8C4C-9BE7C7E418BD}" sibTransId="{5F6CC596-EB50-4ABB-9D4F-BB31B77E55DE}"/>
    <dgm:cxn modelId="{1A10EAC8-80AC-4388-94B1-358F181665B7}" type="presOf" srcId="{E0335884-1445-4EA3-B16D-9B4F2F1D84B5}" destId="{E4DFF3DD-AF71-4A72-B91D-F9ED30D4DA1C}" srcOrd="0" destOrd="0" presId="urn:microsoft.com/office/officeart/2005/8/layout/lProcess1"/>
    <dgm:cxn modelId="{97D62DC2-3E65-408C-8784-2B7321CACE20}" srcId="{257A004E-6968-40D5-885C-908E0FF7FCA9}" destId="{C4D4B43F-FDD6-42FD-B0CE-CFA393F6909E}" srcOrd="5" destOrd="0" parTransId="{57CF7958-AC27-4EEB-94FA-8BE990751E71}" sibTransId="{9C571788-B403-4B46-A140-EA6CEADCCADB}"/>
    <dgm:cxn modelId="{F7C2F2A3-ED2E-42FA-A1D3-4BA502A51F89}" srcId="{B9B04D58-6413-4423-821E-843D59153079}" destId="{6C02DAB0-EA25-41B4-B267-C47D3EDE3F9F}" srcOrd="3" destOrd="0" parTransId="{A86B38C6-9EBA-45A6-A6B0-73E4C3FAD975}" sibTransId="{A547E43C-B8B2-48CF-822F-B409419D0348}"/>
    <dgm:cxn modelId="{B90C43D5-0394-4FC6-AE17-B4B7DAB8ED3F}" type="presOf" srcId="{D08D5793-A1D5-4DD8-9588-98BF885855C0}" destId="{0C2D0DBE-0364-4653-8748-5FCB7DEC9773}" srcOrd="0" destOrd="0" presId="urn:microsoft.com/office/officeart/2005/8/layout/lProcess1"/>
    <dgm:cxn modelId="{9EC18694-E9A5-4B7A-93DF-9CCF35126580}" srcId="{65B3C526-9248-4D2B-B143-B0D93B1C4DC2}" destId="{B87951E6-77B9-44B6-B8CA-A16DF948AF7E}" srcOrd="0" destOrd="0" parTransId="{C32BA1CE-3B7C-4094-8B31-15E3A0274A69}" sibTransId="{BF96B8EA-7457-468B-95BE-EA4E063DD66D}"/>
    <dgm:cxn modelId="{5BA07671-5DEB-4608-B6D8-A344CEBDBD47}" srcId="{B9B04D58-6413-4423-821E-843D59153079}" destId="{6A323D56-6205-4D3F-8A7B-FAB01A30E36C}" srcOrd="4" destOrd="0" parTransId="{5C38EDEB-738C-4807-B81C-CC38CBD049EC}" sibTransId="{15AEA2D1-93F1-4961-AE20-8E99931DB927}"/>
    <dgm:cxn modelId="{6D1FEBA5-0717-4D82-918E-29B1D40FE8F1}" srcId="{B9B04D58-6413-4423-821E-843D59153079}" destId="{3BC0AD25-B9CF-48F8-803C-3E7073EDBA76}" srcOrd="5" destOrd="0" parTransId="{5CAA8602-2D7B-4DC0-847E-0444D33112D9}" sibTransId="{58920D63-1E6C-411E-9159-8B31C52346AD}"/>
    <dgm:cxn modelId="{523E8DF3-DDF9-4388-952A-4D627A86001D}" type="presOf" srcId="{9C571788-B403-4B46-A140-EA6CEADCCADB}" destId="{6D6D6D40-3158-443F-897C-3E8AC4C34E23}" srcOrd="0" destOrd="0" presId="urn:microsoft.com/office/officeart/2005/8/layout/lProcess1"/>
    <dgm:cxn modelId="{F5146EA0-3190-45C7-A32E-9544F8592DEB}" type="presOf" srcId="{38BF7308-19D1-49B1-B818-3FFFC809CDC7}" destId="{8EAFD7F4-862B-4550-858E-FD6D7055674A}" srcOrd="0" destOrd="0" presId="urn:microsoft.com/office/officeart/2005/8/layout/lProcess1"/>
    <dgm:cxn modelId="{C42679D0-870A-4AAD-81EB-29CF786CC793}" type="presOf" srcId="{C20FDEC4-D6E5-4226-87ED-AF1928039DF7}" destId="{06D42692-0684-4FE2-995C-AD19F8EFB57D}" srcOrd="0" destOrd="0" presId="urn:microsoft.com/office/officeart/2005/8/layout/lProcess1"/>
    <dgm:cxn modelId="{7D1C8AD9-E11D-4CB0-9340-AAA5D91693F0}" type="presOf" srcId="{A547E43C-B8B2-48CF-822F-B409419D0348}" destId="{5C7E6F68-E6F5-4551-9E33-90FBBE613B48}" srcOrd="0" destOrd="0" presId="urn:microsoft.com/office/officeart/2005/8/layout/lProcess1"/>
    <dgm:cxn modelId="{D0BB194A-2A2F-4CBB-A262-6FCAEEE24289}" type="presOf" srcId="{87A808BC-78D5-4132-BAF4-A4C4008B27F6}" destId="{36F7C154-D4F6-46AF-BC4D-C86BA902350A}" srcOrd="0" destOrd="0" presId="urn:microsoft.com/office/officeart/2005/8/layout/lProcess1"/>
    <dgm:cxn modelId="{DE7BFE64-EC44-4348-8F85-DF35EA33422D}" type="presOf" srcId="{8812388E-2EB0-4901-9830-3396459ECEC7}" destId="{E2F8DDF6-2B2C-40F3-A951-8545DCF3DF4D}" srcOrd="0" destOrd="0" presId="urn:microsoft.com/office/officeart/2005/8/layout/lProcess1"/>
    <dgm:cxn modelId="{7EC0EB4C-7D6A-447C-8F7C-A919EC8335B0}" type="presOf" srcId="{E2E7FF9C-B70A-4804-87B5-CE7A508E266A}" destId="{0F33592B-89F6-4D0C-BF92-00491311A641}" srcOrd="0" destOrd="0" presId="urn:microsoft.com/office/officeart/2005/8/layout/lProcess1"/>
    <dgm:cxn modelId="{12383A59-BBC0-411D-B910-843DCDEF8729}" type="presOf" srcId="{B0F96FE0-B11E-4218-83E5-209EE590D36F}" destId="{457F9592-3B25-40C5-A41A-E2A8A888D3B6}" srcOrd="0" destOrd="0" presId="urn:microsoft.com/office/officeart/2005/8/layout/lProcess1"/>
    <dgm:cxn modelId="{8E60AE8F-D1CA-4409-A627-B48FD5160577}" srcId="{B9B04D58-6413-4423-821E-843D59153079}" destId="{D08D5793-A1D5-4DD8-9588-98BF885855C0}" srcOrd="1" destOrd="0" parTransId="{FA478D54-7E65-44B6-94F9-89F9957C3B13}" sibTransId="{7CE092AD-AC82-4A04-84EC-447DA16B2162}"/>
    <dgm:cxn modelId="{E19026DB-A28D-4296-9EF1-AD6036CF4475}" srcId="{257A004E-6968-40D5-885C-908E0FF7FCA9}" destId="{11FBF088-E53D-4A58-BD97-3007F89CFADC}" srcOrd="0" destOrd="0" parTransId="{14F8EB2A-1492-4074-8881-99CFAAC9FE51}" sibTransId="{E2D380C5-9931-4561-B39A-4E36DB6FD8BD}"/>
    <dgm:cxn modelId="{1525D587-88AC-4E60-BDFD-8DEFDD808AEC}" srcId="{AA209F27-4F49-4C68-AD50-F2516AFC9B28}" destId="{5DD59635-C01C-4F71-A990-A3EB6557E856}" srcOrd="2" destOrd="0" parTransId="{A4035F14-2106-404E-902F-4F7AABC66460}" sibTransId="{D8012792-B2CB-40C9-97FD-6611619A086F}"/>
    <dgm:cxn modelId="{CCDCC76C-1003-4A2B-81ED-2FBF73C6770A}" type="presOf" srcId="{B90D81DA-D9CB-4735-9F2B-BC1345236577}" destId="{272EFB15-AA68-4733-8753-D7FBBFD05C51}" srcOrd="0" destOrd="0" presId="urn:microsoft.com/office/officeart/2005/8/layout/lProcess1"/>
    <dgm:cxn modelId="{6DABEE38-85D5-4FBC-AF6F-6FBB53459740}" type="presOf" srcId="{11FBF088-E53D-4A58-BD97-3007F89CFADC}" destId="{406E08C2-6FB7-4E57-9A6F-331A0D12CD91}" srcOrd="0" destOrd="0" presId="urn:microsoft.com/office/officeart/2005/8/layout/lProcess1"/>
    <dgm:cxn modelId="{F4CD06E4-8CA8-4461-A951-42E1C28350CC}" type="presOf" srcId="{6C02DAB0-EA25-41B4-B267-C47D3EDE3F9F}" destId="{1EEE7058-A97F-4CBE-BA4F-C182813FA704}" srcOrd="0" destOrd="0" presId="urn:microsoft.com/office/officeart/2005/8/layout/lProcess1"/>
    <dgm:cxn modelId="{C8F66FB1-1290-4578-9C58-931B953032A4}" srcId="{257A004E-6968-40D5-885C-908E0FF7FCA9}" destId="{FE73744D-AB88-40DE-B825-43EFE2E61C0C}" srcOrd="1" destOrd="0" parTransId="{8881C0D5-4C2B-42A8-8DFF-DB11CDBB1FA3}" sibTransId="{B90D81DA-D9CB-4735-9F2B-BC1345236577}"/>
    <dgm:cxn modelId="{757C2699-8833-4A00-9312-C1321C139878}" type="presOf" srcId="{C70C2EC6-7B73-4CE7-A602-0E4D07D48351}" destId="{9B8E323E-DD56-4359-AE68-8F57006FB8EB}" srcOrd="0" destOrd="0" presId="urn:microsoft.com/office/officeart/2005/8/layout/lProcess1"/>
    <dgm:cxn modelId="{B5275383-77AB-46C3-B82D-56B43EDEED13}" type="presOf" srcId="{D8012792-B2CB-40C9-97FD-6611619A086F}" destId="{F48A0EC7-535D-4C87-B436-EABED5636906}" srcOrd="0" destOrd="0" presId="urn:microsoft.com/office/officeart/2005/8/layout/lProcess1"/>
    <dgm:cxn modelId="{FCB6FE32-C804-4FAA-9977-FE356BC1EBF6}" type="presOf" srcId="{4B480E39-E007-4A1C-852D-CB67311730D7}" destId="{49508D05-DB14-4566-A20B-073423F11330}" srcOrd="0" destOrd="0" presId="urn:microsoft.com/office/officeart/2005/8/layout/lProcess1"/>
    <dgm:cxn modelId="{6FCDF2DE-0D87-4920-A520-0936E836BB0D}" type="presOf" srcId="{4D01E3E1-8453-4B8A-BBBD-692981785EAF}" destId="{353ADFD8-6C09-42B1-A753-90C9E431275F}" srcOrd="0" destOrd="0" presId="urn:microsoft.com/office/officeart/2005/8/layout/lProcess1"/>
    <dgm:cxn modelId="{3554838D-11FF-4062-92B8-FB8319A078FC}" type="presOf" srcId="{19B80EAC-1EBC-426C-9139-9D104D4CA196}" destId="{4B1EBA8C-05C3-4A8B-89AF-121458E87BF1}" srcOrd="0" destOrd="0" presId="urn:microsoft.com/office/officeart/2005/8/layout/lProcess1"/>
    <dgm:cxn modelId="{3CB6AA76-897B-4CA1-A4B4-4C342FA3F4B9}" type="presOf" srcId="{C4D4B43F-FDD6-42FD-B0CE-CFA393F6909E}" destId="{7609A72B-A69F-4AFA-ADC4-6861C14341F9}" srcOrd="0" destOrd="0" presId="urn:microsoft.com/office/officeart/2005/8/layout/lProcess1"/>
    <dgm:cxn modelId="{93D50935-9415-4B63-BCA9-B04EFE1EB2E8}" type="presOf" srcId="{E2D380C5-9931-4561-B39A-4E36DB6FD8BD}" destId="{E5E474AA-68F8-4ED6-A8BF-BCE91518224C}" srcOrd="0" destOrd="0" presId="urn:microsoft.com/office/officeart/2005/8/layout/lProcess1"/>
    <dgm:cxn modelId="{5E613D48-8676-465B-B2F8-AFA9B7228274}" type="presOf" srcId="{09AEE80B-643C-4022-992E-64EA2746AB27}" destId="{D8B7D755-16FD-4282-A240-F39858A2625E}" srcOrd="0" destOrd="0" presId="urn:microsoft.com/office/officeart/2005/8/layout/lProcess1"/>
    <dgm:cxn modelId="{F66F5C34-F912-419B-A1C5-C63D692C59CF}" type="presOf" srcId="{B16A2445-B03A-46EE-B514-FDC3D57FBA79}" destId="{398306B6-3E5D-417B-92AC-D5A413F29E7B}" srcOrd="0" destOrd="0" presId="urn:microsoft.com/office/officeart/2005/8/layout/lProcess1"/>
    <dgm:cxn modelId="{B3784830-B908-4B7D-BA17-2792059A3484}" srcId="{257A004E-6968-40D5-885C-908E0FF7FCA9}" destId="{8036D3A1-000E-4A21-941D-5FD6EBE7C1DE}" srcOrd="2" destOrd="0" parTransId="{7024ED36-237B-4FDE-BB56-C4BC95876A5A}" sibTransId="{09AEE80B-643C-4022-992E-64EA2746AB27}"/>
    <dgm:cxn modelId="{88FD4965-CB06-4D3E-B1EB-271A4CA2865D}" type="presOf" srcId="{257A004E-6968-40D5-885C-908E0FF7FCA9}" destId="{2F9A8101-F706-44B3-8709-A74F45500027}" srcOrd="0" destOrd="0" presId="urn:microsoft.com/office/officeart/2005/8/layout/lProcess1"/>
    <dgm:cxn modelId="{32B0D204-96C8-4586-B7FA-7BEA3ABA7B2A}" type="presOf" srcId="{6A323D56-6205-4D3F-8A7B-FAB01A30E36C}" destId="{F0285D27-A9C9-4042-AE93-4C8A1BD5F875}" srcOrd="0" destOrd="0" presId="urn:microsoft.com/office/officeart/2005/8/layout/lProcess1"/>
    <dgm:cxn modelId="{843C1209-E592-4FA1-9918-8848E9AC5836}" type="presOf" srcId="{0BF58BAE-05B9-49D7-A8A5-075BAE5A95E4}" destId="{19A936BE-29A1-4641-A91A-D3E5A6739683}" srcOrd="0" destOrd="0" presId="urn:microsoft.com/office/officeart/2005/8/layout/lProcess1"/>
    <dgm:cxn modelId="{F70FCC3D-8FDA-4EFE-B288-760DA4781CC0}" srcId="{65B3C526-9248-4D2B-B143-B0D93B1C4DC2}" destId="{B9B04D58-6413-4423-821E-843D59153079}" srcOrd="1" destOrd="0" parTransId="{2C21985E-F55B-49F5-B9FE-C2D7717D84F9}" sibTransId="{8BA7901E-E20F-4D62-BB3B-87A64F8C5BDF}"/>
    <dgm:cxn modelId="{5A3A7696-0E4F-45B2-B5B0-4C13FD8629E8}" srcId="{AA209F27-4F49-4C68-AD50-F2516AFC9B28}" destId="{E2E7FF9C-B70A-4804-87B5-CE7A508E266A}" srcOrd="1" destOrd="0" parTransId="{CD307671-8BFA-42AF-86B4-F75EB2A448E8}" sibTransId="{87A808BC-78D5-4132-BAF4-A4C4008B27F6}"/>
    <dgm:cxn modelId="{1483A30D-741F-4C42-A84C-B34E65C73E8F}" srcId="{B9B04D58-6413-4423-821E-843D59153079}" destId="{8812388E-2EB0-4901-9830-3396459ECEC7}" srcOrd="2" destOrd="0" parTransId="{C4C30B59-FBDD-433D-8AAA-68FAD98BC556}" sibTransId="{38BF7308-19D1-49B1-B818-3FFFC809CDC7}"/>
    <dgm:cxn modelId="{3A4EBFE0-8304-491C-8B13-6ACBC3D91308}" type="presOf" srcId="{7BCBBDD1-D9DB-48F5-BC57-3C6CA48D85FB}" destId="{DBE36218-F214-41DB-90D2-F69F7740DD0E}" srcOrd="0" destOrd="0" presId="urn:microsoft.com/office/officeart/2005/8/layout/lProcess1"/>
    <dgm:cxn modelId="{EF41B9BC-CBBC-4455-B7C8-F5BB0224D539}" type="presParOf" srcId="{FE51DFFE-A09C-4C06-9498-5C20F606EFA8}" destId="{779711A0-0963-4206-97AF-45A777D9860E}" srcOrd="0" destOrd="0" presId="urn:microsoft.com/office/officeart/2005/8/layout/lProcess1"/>
    <dgm:cxn modelId="{5E7C2BEC-00F5-4979-AA5E-5228FD415E47}" type="presParOf" srcId="{779711A0-0963-4206-97AF-45A777D9860E}" destId="{D16A9334-3103-4BAF-8331-BDB71510D210}" srcOrd="0" destOrd="0" presId="urn:microsoft.com/office/officeart/2005/8/layout/lProcess1"/>
    <dgm:cxn modelId="{6D8602A1-CAF0-4816-9543-9BB8C6430DC0}" type="presParOf" srcId="{779711A0-0963-4206-97AF-45A777D9860E}" destId="{DBCEC41D-F8EF-4BF7-83E1-9515B8C38F95}" srcOrd="1" destOrd="0" presId="urn:microsoft.com/office/officeart/2005/8/layout/lProcess1"/>
    <dgm:cxn modelId="{829BE0A0-1057-4F47-B597-E343AD0C5291}" type="presParOf" srcId="{779711A0-0963-4206-97AF-45A777D9860E}" destId="{398306B6-3E5D-417B-92AC-D5A413F29E7B}" srcOrd="2" destOrd="0" presId="urn:microsoft.com/office/officeart/2005/8/layout/lProcess1"/>
    <dgm:cxn modelId="{AE2E2ED8-6416-453F-AE38-A4DEFB5BA61E}" type="presParOf" srcId="{779711A0-0963-4206-97AF-45A777D9860E}" destId="{35470F42-C9DE-4215-9000-B07F695D9E9F}" srcOrd="3" destOrd="0" presId="urn:microsoft.com/office/officeart/2005/8/layout/lProcess1"/>
    <dgm:cxn modelId="{9161EB96-9CD3-4058-9A50-86C00DACD9CD}" type="presParOf" srcId="{779711A0-0963-4206-97AF-45A777D9860E}" destId="{06D42692-0684-4FE2-995C-AD19F8EFB57D}" srcOrd="4" destOrd="0" presId="urn:microsoft.com/office/officeart/2005/8/layout/lProcess1"/>
    <dgm:cxn modelId="{ED5DE29C-DD92-40EA-BC6C-635AE31A8CCA}" type="presParOf" srcId="{FE51DFFE-A09C-4C06-9498-5C20F606EFA8}" destId="{14C95572-2130-4022-85EF-F0B41D31E7C6}" srcOrd="1" destOrd="0" presId="urn:microsoft.com/office/officeart/2005/8/layout/lProcess1"/>
    <dgm:cxn modelId="{54C0E161-22B1-4885-AC3F-688FE191885D}" type="presParOf" srcId="{FE51DFFE-A09C-4C06-9498-5C20F606EFA8}" destId="{BCBDBA48-70EC-4D7D-8EC0-EFE38662A955}" srcOrd="2" destOrd="0" presId="urn:microsoft.com/office/officeart/2005/8/layout/lProcess1"/>
    <dgm:cxn modelId="{26DD27B5-B2B6-40D3-BCAB-9A1547BDE66A}" type="presParOf" srcId="{BCBDBA48-70EC-4D7D-8EC0-EFE38662A955}" destId="{E6F14FBF-D64D-4FD7-B45A-8EFEBAD1FBF6}" srcOrd="0" destOrd="0" presId="urn:microsoft.com/office/officeart/2005/8/layout/lProcess1"/>
    <dgm:cxn modelId="{95AC2777-6DB8-4F9E-960E-6FF453E0553F}" type="presParOf" srcId="{BCBDBA48-70EC-4D7D-8EC0-EFE38662A955}" destId="{353ADFD8-6C09-42B1-A753-90C9E431275F}" srcOrd="1" destOrd="0" presId="urn:microsoft.com/office/officeart/2005/8/layout/lProcess1"/>
    <dgm:cxn modelId="{54450191-D1F8-4995-B91C-D7DBDCFB4716}" type="presParOf" srcId="{BCBDBA48-70EC-4D7D-8EC0-EFE38662A955}" destId="{E4DFF3DD-AF71-4A72-B91D-F9ED30D4DA1C}" srcOrd="2" destOrd="0" presId="urn:microsoft.com/office/officeart/2005/8/layout/lProcess1"/>
    <dgm:cxn modelId="{D7015590-A2C4-467A-B09E-CB095242ADCA}" type="presParOf" srcId="{BCBDBA48-70EC-4D7D-8EC0-EFE38662A955}" destId="{19A936BE-29A1-4641-A91A-D3E5A6739683}" srcOrd="3" destOrd="0" presId="urn:microsoft.com/office/officeart/2005/8/layout/lProcess1"/>
    <dgm:cxn modelId="{045F34EC-4C81-45F5-9D67-87A0EB2AC0F6}" type="presParOf" srcId="{BCBDBA48-70EC-4D7D-8EC0-EFE38662A955}" destId="{0C2D0DBE-0364-4653-8748-5FCB7DEC9773}" srcOrd="4" destOrd="0" presId="urn:microsoft.com/office/officeart/2005/8/layout/lProcess1"/>
    <dgm:cxn modelId="{7472B377-DA96-489E-BAE1-FF98CD195EFE}" type="presParOf" srcId="{BCBDBA48-70EC-4D7D-8EC0-EFE38662A955}" destId="{0F54FD25-01FF-4CB6-B3EE-1DF399041145}" srcOrd="5" destOrd="0" presId="urn:microsoft.com/office/officeart/2005/8/layout/lProcess1"/>
    <dgm:cxn modelId="{514E5EB8-5D70-42AF-8915-063BB2D7DD97}" type="presParOf" srcId="{BCBDBA48-70EC-4D7D-8EC0-EFE38662A955}" destId="{E2F8DDF6-2B2C-40F3-A951-8545DCF3DF4D}" srcOrd="6" destOrd="0" presId="urn:microsoft.com/office/officeart/2005/8/layout/lProcess1"/>
    <dgm:cxn modelId="{CCCBE952-A6D4-46B1-9105-3A36F71C7E49}" type="presParOf" srcId="{BCBDBA48-70EC-4D7D-8EC0-EFE38662A955}" destId="{8EAFD7F4-862B-4550-858E-FD6D7055674A}" srcOrd="7" destOrd="0" presId="urn:microsoft.com/office/officeart/2005/8/layout/lProcess1"/>
    <dgm:cxn modelId="{9934E71D-24F8-431D-BD5F-D4CC7394CB22}" type="presParOf" srcId="{BCBDBA48-70EC-4D7D-8EC0-EFE38662A955}" destId="{1EEE7058-A97F-4CBE-BA4F-C182813FA704}" srcOrd="8" destOrd="0" presId="urn:microsoft.com/office/officeart/2005/8/layout/lProcess1"/>
    <dgm:cxn modelId="{CF023558-68A0-469D-8601-6687F91C8006}" type="presParOf" srcId="{BCBDBA48-70EC-4D7D-8EC0-EFE38662A955}" destId="{5C7E6F68-E6F5-4551-9E33-90FBBE613B48}" srcOrd="9" destOrd="0" presId="urn:microsoft.com/office/officeart/2005/8/layout/lProcess1"/>
    <dgm:cxn modelId="{F4913F7F-096D-45E3-9D40-2A376D0C881E}" type="presParOf" srcId="{BCBDBA48-70EC-4D7D-8EC0-EFE38662A955}" destId="{F0285D27-A9C9-4042-AE93-4C8A1BD5F875}" srcOrd="10" destOrd="0" presId="urn:microsoft.com/office/officeart/2005/8/layout/lProcess1"/>
    <dgm:cxn modelId="{5052EF52-BA51-4989-B79B-3586DDF8E03F}" type="presParOf" srcId="{BCBDBA48-70EC-4D7D-8EC0-EFE38662A955}" destId="{866C9AA6-8A05-4CAF-99A6-F9F8F60632F9}" srcOrd="11" destOrd="0" presId="urn:microsoft.com/office/officeart/2005/8/layout/lProcess1"/>
    <dgm:cxn modelId="{BA0F4473-CEC9-4F90-A242-EF9B14FD07E0}" type="presParOf" srcId="{BCBDBA48-70EC-4D7D-8EC0-EFE38662A955}" destId="{72F19BEF-C2AA-48AC-A756-80864C4E43F8}" srcOrd="12" destOrd="0" presId="urn:microsoft.com/office/officeart/2005/8/layout/lProcess1"/>
    <dgm:cxn modelId="{B8505F30-927C-49DD-98B1-73C3EE009D99}" type="presParOf" srcId="{FE51DFFE-A09C-4C06-9498-5C20F606EFA8}" destId="{8D4134A3-9E00-4125-8C96-8F381A90F8C0}" srcOrd="3" destOrd="0" presId="urn:microsoft.com/office/officeart/2005/8/layout/lProcess1"/>
    <dgm:cxn modelId="{7DA2ACE1-7699-4667-9F1A-F37D3B6D3631}" type="presParOf" srcId="{FE51DFFE-A09C-4C06-9498-5C20F606EFA8}" destId="{8E15A8A9-4A27-4276-AE6D-0B92A8079F30}" srcOrd="4" destOrd="0" presId="urn:microsoft.com/office/officeart/2005/8/layout/lProcess1"/>
    <dgm:cxn modelId="{48D93C5F-162D-476F-9270-23E0BB006C9A}" type="presParOf" srcId="{8E15A8A9-4A27-4276-AE6D-0B92A8079F30}" destId="{2F9A8101-F706-44B3-8709-A74F45500027}" srcOrd="0" destOrd="0" presId="urn:microsoft.com/office/officeart/2005/8/layout/lProcess1"/>
    <dgm:cxn modelId="{C79AF0A4-6BB7-4455-A469-B5C741D22786}" type="presParOf" srcId="{8E15A8A9-4A27-4276-AE6D-0B92A8079F30}" destId="{E1D5FCEF-5F9F-41A6-9D05-26BFEB46EE30}" srcOrd="1" destOrd="0" presId="urn:microsoft.com/office/officeart/2005/8/layout/lProcess1"/>
    <dgm:cxn modelId="{C2758460-6ADE-49C4-8A67-25A4E7A5F775}" type="presParOf" srcId="{8E15A8A9-4A27-4276-AE6D-0B92A8079F30}" destId="{406E08C2-6FB7-4E57-9A6F-331A0D12CD91}" srcOrd="2" destOrd="0" presId="urn:microsoft.com/office/officeart/2005/8/layout/lProcess1"/>
    <dgm:cxn modelId="{9B905728-4CC1-4ED1-9A59-40B3D0653769}" type="presParOf" srcId="{8E15A8A9-4A27-4276-AE6D-0B92A8079F30}" destId="{E5E474AA-68F8-4ED6-A8BF-BCE91518224C}" srcOrd="3" destOrd="0" presId="urn:microsoft.com/office/officeart/2005/8/layout/lProcess1"/>
    <dgm:cxn modelId="{64CBDCFD-B7E7-49D9-8849-7FFF5A488C13}" type="presParOf" srcId="{8E15A8A9-4A27-4276-AE6D-0B92A8079F30}" destId="{0812D358-50F2-49E4-8F54-D2BD974786C9}" srcOrd="4" destOrd="0" presId="urn:microsoft.com/office/officeart/2005/8/layout/lProcess1"/>
    <dgm:cxn modelId="{CE0E52EC-088B-4FDD-8008-8453088773D6}" type="presParOf" srcId="{8E15A8A9-4A27-4276-AE6D-0B92A8079F30}" destId="{272EFB15-AA68-4733-8753-D7FBBFD05C51}" srcOrd="5" destOrd="0" presId="urn:microsoft.com/office/officeart/2005/8/layout/lProcess1"/>
    <dgm:cxn modelId="{355CD7E2-9544-460D-99AA-01577DB3E780}" type="presParOf" srcId="{8E15A8A9-4A27-4276-AE6D-0B92A8079F30}" destId="{DC99D61A-D028-41A5-988D-9199BCCDB874}" srcOrd="6" destOrd="0" presId="urn:microsoft.com/office/officeart/2005/8/layout/lProcess1"/>
    <dgm:cxn modelId="{313C29BC-B150-4C26-A3A5-110B0EF6D5E2}" type="presParOf" srcId="{8E15A8A9-4A27-4276-AE6D-0B92A8079F30}" destId="{D8B7D755-16FD-4282-A240-F39858A2625E}" srcOrd="7" destOrd="0" presId="urn:microsoft.com/office/officeart/2005/8/layout/lProcess1"/>
    <dgm:cxn modelId="{2BE207C3-90F3-49C0-864D-93AF4EAD24AA}" type="presParOf" srcId="{8E15A8A9-4A27-4276-AE6D-0B92A8079F30}" destId="{49508D05-DB14-4566-A20B-073423F11330}" srcOrd="8" destOrd="0" presId="urn:microsoft.com/office/officeart/2005/8/layout/lProcess1"/>
    <dgm:cxn modelId="{C6C00605-2F77-422C-AD33-F0D120FB2C49}" type="presParOf" srcId="{8E15A8A9-4A27-4276-AE6D-0B92A8079F30}" destId="{457F9592-3B25-40C5-A41A-E2A8A888D3B6}" srcOrd="9" destOrd="0" presId="urn:microsoft.com/office/officeart/2005/8/layout/lProcess1"/>
    <dgm:cxn modelId="{222B3B59-74D3-4B52-99E1-0956EAE69EAD}" type="presParOf" srcId="{8E15A8A9-4A27-4276-AE6D-0B92A8079F30}" destId="{DBE36218-F214-41DB-90D2-F69F7740DD0E}" srcOrd="10" destOrd="0" presId="urn:microsoft.com/office/officeart/2005/8/layout/lProcess1"/>
    <dgm:cxn modelId="{EAF2D571-52B3-414B-86AD-8443F922D290}" type="presParOf" srcId="{8E15A8A9-4A27-4276-AE6D-0B92A8079F30}" destId="{F0D0BC84-8634-428C-BD09-4A8390337A3C}" srcOrd="11" destOrd="0" presId="urn:microsoft.com/office/officeart/2005/8/layout/lProcess1"/>
    <dgm:cxn modelId="{565A2F2A-BE62-4E47-BAC6-F48C8C7D37D8}" type="presParOf" srcId="{8E15A8A9-4A27-4276-AE6D-0B92A8079F30}" destId="{7609A72B-A69F-4AFA-ADC4-6861C14341F9}" srcOrd="12" destOrd="0" presId="urn:microsoft.com/office/officeart/2005/8/layout/lProcess1"/>
    <dgm:cxn modelId="{71ABA845-5154-409C-9F0F-C538D15CB60C}" type="presParOf" srcId="{8E15A8A9-4A27-4276-AE6D-0B92A8079F30}" destId="{6D6D6D40-3158-443F-897C-3E8AC4C34E23}" srcOrd="13" destOrd="0" presId="urn:microsoft.com/office/officeart/2005/8/layout/lProcess1"/>
    <dgm:cxn modelId="{27C3123A-824E-469D-8697-57E1CDF56657}" type="presParOf" srcId="{8E15A8A9-4A27-4276-AE6D-0B92A8079F30}" destId="{9B8E323E-DD56-4359-AE68-8F57006FB8EB}" srcOrd="14" destOrd="0" presId="urn:microsoft.com/office/officeart/2005/8/layout/lProcess1"/>
    <dgm:cxn modelId="{2F51EA16-F66C-4469-88F4-A85B7A111991}" type="presParOf" srcId="{FE51DFFE-A09C-4C06-9498-5C20F606EFA8}" destId="{A859703D-F08F-46B8-8EF2-29A29E6CF1A0}" srcOrd="5" destOrd="0" presId="urn:microsoft.com/office/officeart/2005/8/layout/lProcess1"/>
    <dgm:cxn modelId="{811E41F2-F347-457F-875A-D1DF24233B3B}" type="presParOf" srcId="{FE51DFFE-A09C-4C06-9498-5C20F606EFA8}" destId="{FCD3F524-EA84-4792-BFE6-B8A5532182C2}" srcOrd="6" destOrd="0" presId="urn:microsoft.com/office/officeart/2005/8/layout/lProcess1"/>
    <dgm:cxn modelId="{836E7F82-6E55-46A6-A066-8FEB175DF192}" type="presParOf" srcId="{FCD3F524-EA84-4792-BFE6-B8A5532182C2}" destId="{C7CBF1F4-9C79-452D-9692-8E2D416E818E}" srcOrd="0" destOrd="0" presId="urn:microsoft.com/office/officeart/2005/8/layout/lProcess1"/>
    <dgm:cxn modelId="{22A186BB-7476-44A9-A598-E20CB16DB11B}" type="presParOf" srcId="{FCD3F524-EA84-4792-BFE6-B8A5532182C2}" destId="{4B1EBA8C-05C3-4A8B-89AF-121458E87BF1}" srcOrd="1" destOrd="0" presId="urn:microsoft.com/office/officeart/2005/8/layout/lProcess1"/>
    <dgm:cxn modelId="{AC2C940D-09E2-47FE-ADE0-323DC827ADD6}" type="presParOf" srcId="{FCD3F524-EA84-4792-BFE6-B8A5532182C2}" destId="{E4682C93-ADE9-4036-A496-22C34C439944}" srcOrd="2" destOrd="0" presId="urn:microsoft.com/office/officeart/2005/8/layout/lProcess1"/>
    <dgm:cxn modelId="{2A7B3770-971C-439B-B2D6-2D27AA6177C2}" type="presParOf" srcId="{FCD3F524-EA84-4792-BFE6-B8A5532182C2}" destId="{DE7A8C49-DC08-49B8-A59D-3A9C5840582E}" srcOrd="3" destOrd="0" presId="urn:microsoft.com/office/officeart/2005/8/layout/lProcess1"/>
    <dgm:cxn modelId="{C7B36D3A-8353-4080-B7CA-107286EB8E86}" type="presParOf" srcId="{FCD3F524-EA84-4792-BFE6-B8A5532182C2}" destId="{0F33592B-89F6-4D0C-BF92-00491311A641}" srcOrd="4" destOrd="0" presId="urn:microsoft.com/office/officeart/2005/8/layout/lProcess1"/>
    <dgm:cxn modelId="{6A87545F-DB13-44DB-81AD-0852DA224236}" type="presParOf" srcId="{FCD3F524-EA84-4792-BFE6-B8A5532182C2}" destId="{36F7C154-D4F6-46AF-BC4D-C86BA902350A}" srcOrd="5" destOrd="0" presId="urn:microsoft.com/office/officeart/2005/8/layout/lProcess1"/>
    <dgm:cxn modelId="{33171175-EC9B-4B86-8612-00F35EE864C7}" type="presParOf" srcId="{FCD3F524-EA84-4792-BFE6-B8A5532182C2}" destId="{513B8E6D-4722-438B-8B8C-7A3685503B5E}" srcOrd="6" destOrd="0" presId="urn:microsoft.com/office/officeart/2005/8/layout/lProcess1"/>
    <dgm:cxn modelId="{32A190A7-97C0-4031-B65C-767143682353}" type="presParOf" srcId="{FCD3F524-EA84-4792-BFE6-B8A5532182C2}" destId="{F48A0EC7-535D-4C87-B436-EABED5636906}" srcOrd="7" destOrd="0" presId="urn:microsoft.com/office/officeart/2005/8/layout/lProcess1"/>
    <dgm:cxn modelId="{A6C22206-6891-4BCF-B5A9-7CE68C36D7B4}" type="presParOf" srcId="{FCD3F524-EA84-4792-BFE6-B8A5532182C2}" destId="{962EE5CD-0F35-4C27-AEBB-7965EF5B88B6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35A2FCB-AA5D-43F9-9D5C-FFD726D5A72F}" type="doc">
      <dgm:prSet loTypeId="urn:microsoft.com/office/officeart/2005/8/layout/cycle3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FABA0E66-0638-49F2-8D8D-7B509DFC38C8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需求管理流程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400626-0CBB-4628-A3E8-7F2482C79E34}" type="parTrans" cxnId="{96DBED7A-0E24-413F-B501-92B1C2FA15C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45249C-3DDA-4CF3-9E07-D8357BAFFDA2}" type="sibTrans" cxnId="{96DBED7A-0E24-413F-B501-92B1C2FA15C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AB314-1EE8-48F8-B0AD-B94C404EB02E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需求管理组织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AA61E-F95D-4059-A6C6-699F8F691B91}" type="parTrans" cxnId="{80847DBA-6011-471B-BED3-D232A43E612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50D0A0-9FCC-4B1F-A7C4-5EFD53C9BEE8}" type="sibTrans" cxnId="{80847DBA-6011-471B-BED3-D232A43E612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7C3582-42DE-4BDB-87E1-5ABF8A53312D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产品包需求架构定义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5A2DE7-6A38-479F-949E-BC533D887523}" type="parTrans" cxnId="{73F99FC9-7B1B-4A37-8033-02D9F547379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A9F671-B6DC-49C8-B83B-81DD811C541E}" type="sibTrans" cxnId="{73F99FC9-7B1B-4A37-8033-02D9F547379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3E8F3-7F89-413D-8179-D9D72A1EB0E4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方案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8550E-3381-4967-807D-4505FFFA0A4E}" type="parTrans" cxnId="{B013DE47-887E-4490-978F-52145DE48D2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F8D4D-DA3F-45FF-ADC9-E9BB02A2FEEC}" type="sibTrans" cxnId="{B013DE47-887E-4490-978F-52145DE48D2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07FB7A-4444-4CD9-B4AA-238C9BD92211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需求管理咨询指南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81769C-9137-4E56-85B5-F2A591D6199E}" type="parTrans" cxnId="{D4C5475B-9E16-4FBD-8BED-8B038C52246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B2993E-8707-435E-AD9E-42C0FDC378BD}" type="sibTrans" cxnId="{D4C5475B-9E16-4FBD-8BED-8B038C52246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E7502B-080D-457A-B17D-BCCF150D1182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流程设计规范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856234-49A2-48EE-B82B-1FC6BC013696}" type="parTrans" cxnId="{78E76BD4-5E73-4C3E-8464-6CECC820064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855B06-9843-452E-B969-0FCC9AE769C2}" type="sibTrans" cxnId="{78E76BD4-5E73-4C3E-8464-6CECC820064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6A8591-30A5-48B0-B07C-0B4461A574C7}" type="pres">
      <dgm:prSet presAssocID="{035A2FCB-AA5D-43F9-9D5C-FFD726D5A7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61C465-0DAF-4E84-8453-48F09B7FF243}" type="pres">
      <dgm:prSet presAssocID="{035A2FCB-AA5D-43F9-9D5C-FFD726D5A72F}" presName="cycle" presStyleCnt="0"/>
      <dgm:spPr/>
    </dgm:pt>
    <dgm:pt modelId="{06AEA9CA-27D0-4F74-9653-77805DC83116}" type="pres">
      <dgm:prSet presAssocID="{FABA0E66-0638-49F2-8D8D-7B509DFC38C8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827ED4-C824-42D5-ADED-C18C4D793A03}" type="pres">
      <dgm:prSet presAssocID="{5245249C-3DDA-4CF3-9E07-D8357BAFFDA2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079A58E7-9DDE-4A8A-9A07-E3B7C84968B8}" type="pres">
      <dgm:prSet presAssocID="{F20AB314-1EE8-48F8-B0AD-B94C404EB02E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ACD7F-12AE-4421-BCE2-B35AE549D0B8}" type="pres">
      <dgm:prSet presAssocID="{177C3582-42DE-4BDB-87E1-5ABF8A53312D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664CE9-13FB-4E5D-BC08-AC892E5447E9}" type="pres">
      <dgm:prSet presAssocID="{5C83E8F3-7F89-413D-8179-D9D72A1EB0E4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86E98C-E647-4350-B3E7-46C85B7CFCDC}" type="pres">
      <dgm:prSet presAssocID="{AD07FB7A-4444-4CD9-B4AA-238C9BD92211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ED7D46-87C0-4017-BF34-E0AF0B1366E1}" type="pres">
      <dgm:prSet presAssocID="{B8E7502B-080D-457A-B17D-BCCF150D1182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AA6E2D-C556-4D9C-BD10-87127CADFE2D}" type="presOf" srcId="{FABA0E66-0638-49F2-8D8D-7B509DFC38C8}" destId="{06AEA9CA-27D0-4F74-9653-77805DC83116}" srcOrd="0" destOrd="0" presId="urn:microsoft.com/office/officeart/2005/8/layout/cycle3"/>
    <dgm:cxn modelId="{73F99FC9-7B1B-4A37-8033-02D9F547379D}" srcId="{035A2FCB-AA5D-43F9-9D5C-FFD726D5A72F}" destId="{177C3582-42DE-4BDB-87E1-5ABF8A53312D}" srcOrd="2" destOrd="0" parTransId="{F55A2DE7-6A38-479F-949E-BC533D887523}" sibTransId="{42A9F671-B6DC-49C8-B83B-81DD811C541E}"/>
    <dgm:cxn modelId="{F05AF825-70E7-4264-A616-A5A3D0555850}" type="presOf" srcId="{177C3582-42DE-4BDB-87E1-5ABF8A53312D}" destId="{D27ACD7F-12AE-4421-BCE2-B35AE549D0B8}" srcOrd="0" destOrd="0" presId="urn:microsoft.com/office/officeart/2005/8/layout/cycle3"/>
    <dgm:cxn modelId="{78E76BD4-5E73-4C3E-8464-6CECC820064C}" srcId="{035A2FCB-AA5D-43F9-9D5C-FFD726D5A72F}" destId="{B8E7502B-080D-457A-B17D-BCCF150D1182}" srcOrd="5" destOrd="0" parTransId="{07856234-49A2-48EE-B82B-1FC6BC013696}" sibTransId="{57855B06-9843-452E-B969-0FCC9AE769C2}"/>
    <dgm:cxn modelId="{BA9284E6-79AF-43F7-9A07-783B517B9F17}" type="presOf" srcId="{5245249C-3DDA-4CF3-9E07-D8357BAFFDA2}" destId="{B2827ED4-C824-42D5-ADED-C18C4D793A03}" srcOrd="0" destOrd="0" presId="urn:microsoft.com/office/officeart/2005/8/layout/cycle3"/>
    <dgm:cxn modelId="{96DBED7A-0E24-413F-B501-92B1C2FA15C6}" srcId="{035A2FCB-AA5D-43F9-9D5C-FFD726D5A72F}" destId="{FABA0E66-0638-49F2-8D8D-7B509DFC38C8}" srcOrd="0" destOrd="0" parTransId="{DB400626-0CBB-4628-A3E8-7F2482C79E34}" sibTransId="{5245249C-3DDA-4CF3-9E07-D8357BAFFDA2}"/>
    <dgm:cxn modelId="{A317143C-6243-4E97-8313-F46563EAD625}" type="presOf" srcId="{5C83E8F3-7F89-413D-8179-D9D72A1EB0E4}" destId="{D2664CE9-13FB-4E5D-BC08-AC892E5447E9}" srcOrd="0" destOrd="0" presId="urn:microsoft.com/office/officeart/2005/8/layout/cycle3"/>
    <dgm:cxn modelId="{B013DE47-887E-4490-978F-52145DE48D27}" srcId="{035A2FCB-AA5D-43F9-9D5C-FFD726D5A72F}" destId="{5C83E8F3-7F89-413D-8179-D9D72A1EB0E4}" srcOrd="3" destOrd="0" parTransId="{DC38550E-3381-4967-807D-4505FFFA0A4E}" sibTransId="{9D3F8D4D-DA3F-45FF-ADC9-E9BB02A2FEEC}"/>
    <dgm:cxn modelId="{B03ADEB4-D7B1-40F0-B22A-1C5EEE26CC6C}" type="presOf" srcId="{AD07FB7A-4444-4CD9-B4AA-238C9BD92211}" destId="{2686E98C-E647-4350-B3E7-46C85B7CFCDC}" srcOrd="0" destOrd="0" presId="urn:microsoft.com/office/officeart/2005/8/layout/cycle3"/>
    <dgm:cxn modelId="{D4C5475B-9E16-4FBD-8BED-8B038C52246D}" srcId="{035A2FCB-AA5D-43F9-9D5C-FFD726D5A72F}" destId="{AD07FB7A-4444-4CD9-B4AA-238C9BD92211}" srcOrd="4" destOrd="0" parTransId="{8E81769C-9137-4E56-85B5-F2A591D6199E}" sibTransId="{94B2993E-8707-435E-AD9E-42C0FDC378BD}"/>
    <dgm:cxn modelId="{9DE2B3E4-7ABA-4CD5-9AD9-154440A0A3C0}" type="presOf" srcId="{B8E7502B-080D-457A-B17D-BCCF150D1182}" destId="{A5ED7D46-87C0-4017-BF34-E0AF0B1366E1}" srcOrd="0" destOrd="0" presId="urn:microsoft.com/office/officeart/2005/8/layout/cycle3"/>
    <dgm:cxn modelId="{55546496-4C62-45E2-A658-B311ACFC46B1}" type="presOf" srcId="{F20AB314-1EE8-48F8-B0AD-B94C404EB02E}" destId="{079A58E7-9DDE-4A8A-9A07-E3B7C84968B8}" srcOrd="0" destOrd="0" presId="urn:microsoft.com/office/officeart/2005/8/layout/cycle3"/>
    <dgm:cxn modelId="{80847DBA-6011-471B-BED3-D232A43E6124}" srcId="{035A2FCB-AA5D-43F9-9D5C-FFD726D5A72F}" destId="{F20AB314-1EE8-48F8-B0AD-B94C404EB02E}" srcOrd="1" destOrd="0" parTransId="{174AA61E-F95D-4059-A6C6-699F8F691B91}" sibTransId="{1C50D0A0-9FCC-4B1F-A7C4-5EFD53C9BEE8}"/>
    <dgm:cxn modelId="{F1C9B4C1-242C-49C7-B00F-986BAE3A3283}" type="presOf" srcId="{035A2FCB-AA5D-43F9-9D5C-FFD726D5A72F}" destId="{216A8591-30A5-48B0-B07C-0B4461A574C7}" srcOrd="0" destOrd="0" presId="urn:microsoft.com/office/officeart/2005/8/layout/cycle3"/>
    <dgm:cxn modelId="{D31D410B-A03D-4296-959D-2E170DCC9B38}" type="presParOf" srcId="{216A8591-30A5-48B0-B07C-0B4461A574C7}" destId="{A561C465-0DAF-4E84-8453-48F09B7FF243}" srcOrd="0" destOrd="0" presId="urn:microsoft.com/office/officeart/2005/8/layout/cycle3"/>
    <dgm:cxn modelId="{835802CB-B088-4939-91D1-8D8B0E8379AC}" type="presParOf" srcId="{A561C465-0DAF-4E84-8453-48F09B7FF243}" destId="{06AEA9CA-27D0-4F74-9653-77805DC83116}" srcOrd="0" destOrd="0" presId="urn:microsoft.com/office/officeart/2005/8/layout/cycle3"/>
    <dgm:cxn modelId="{4F803A6C-89FE-45C0-85F7-EA570B3A9905}" type="presParOf" srcId="{A561C465-0DAF-4E84-8453-48F09B7FF243}" destId="{B2827ED4-C824-42D5-ADED-C18C4D793A03}" srcOrd="1" destOrd="0" presId="urn:microsoft.com/office/officeart/2005/8/layout/cycle3"/>
    <dgm:cxn modelId="{2DC52626-07BD-44EC-A76D-2A1184C189F8}" type="presParOf" srcId="{A561C465-0DAF-4E84-8453-48F09B7FF243}" destId="{079A58E7-9DDE-4A8A-9A07-E3B7C84968B8}" srcOrd="2" destOrd="0" presId="urn:microsoft.com/office/officeart/2005/8/layout/cycle3"/>
    <dgm:cxn modelId="{B4A6559D-2D29-4DC9-A238-23F4AC7FE249}" type="presParOf" srcId="{A561C465-0DAF-4E84-8453-48F09B7FF243}" destId="{D27ACD7F-12AE-4421-BCE2-B35AE549D0B8}" srcOrd="3" destOrd="0" presId="urn:microsoft.com/office/officeart/2005/8/layout/cycle3"/>
    <dgm:cxn modelId="{C0F5FFD3-216B-470F-9C1D-FB9C2D08F81A}" type="presParOf" srcId="{A561C465-0DAF-4E84-8453-48F09B7FF243}" destId="{D2664CE9-13FB-4E5D-BC08-AC892E5447E9}" srcOrd="4" destOrd="0" presId="urn:microsoft.com/office/officeart/2005/8/layout/cycle3"/>
    <dgm:cxn modelId="{9FF2DB8C-CEF5-40C8-846F-710AE7B38EF9}" type="presParOf" srcId="{A561C465-0DAF-4E84-8453-48F09B7FF243}" destId="{2686E98C-E647-4350-B3E7-46C85B7CFCDC}" srcOrd="5" destOrd="0" presId="urn:microsoft.com/office/officeart/2005/8/layout/cycle3"/>
    <dgm:cxn modelId="{D5A63426-CCB8-4496-94D9-B0CF04D5AA1F}" type="presParOf" srcId="{A561C465-0DAF-4E84-8453-48F09B7FF243}" destId="{A5ED7D46-87C0-4017-BF34-E0AF0B1366E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D94215F-67E4-4379-9B12-DFDB13566AAE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zh-CN" altLang="en-US"/>
        </a:p>
      </dgm:t>
    </dgm:pt>
    <dgm:pt modelId="{21653178-29B1-4B67-BB40-59A6FD10FCDA}">
      <dgm:prSet custT="1"/>
      <dgm:spPr/>
      <dgm:t>
        <a:bodyPr/>
        <a:lstStyle/>
        <a:p>
          <a:pPr rtl="0"/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承载业务管控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18AFD8-4A10-4BD3-A0B9-F06F8EE5631A}" type="parTrans" cxnId="{8D1E48C4-EF0C-4935-ADCC-5D43BB201A5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FE8E3-BF36-4A69-98FA-47860130B27B}" type="sibTrans" cxnId="{8D1E48C4-EF0C-4935-ADCC-5D43BB201A5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6DC00-A3DA-46DC-A719-280EFC19129D}">
      <dgm:prSet custT="1"/>
      <dgm:spPr/>
      <dgm:t>
        <a:bodyPr/>
        <a:lstStyle/>
        <a:p>
          <a:pPr rtl="0"/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承载业务管控要求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B047AD-E9F5-4300-B14E-550CDA5777CE}" type="parTrans" cxnId="{E890386B-EEB1-4C2B-9249-32372CBF137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865BCD-EAB2-4C56-9DE8-E7C16D509542}" type="sibTrans" cxnId="{E890386B-EEB1-4C2B-9249-32372CBF137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FB57D6-2B0F-441D-A332-F08D07C825DD}">
      <dgm:prSet custT="1"/>
      <dgm:spPr/>
      <dgm:t>
        <a:bodyPr/>
        <a:lstStyle/>
        <a:p>
          <a:pPr rtl="0"/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针对已识别的法律、法规、财务、内控、质量风险和规避和应急措施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C9DE70-207E-4F77-8FAA-C4ADBEA8E1EC}" type="parTrans" cxnId="{0E511B84-8ECF-4917-9933-5CA76FACC06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D40509-57D6-410A-8858-7BC9F027454B}" type="sibTrans" cxnId="{0E511B84-8ECF-4917-9933-5CA76FACC06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29D5E9-1088-484F-A554-7CF46DB2BA0F}">
      <dgm:prSet custT="1"/>
      <dgm:spPr/>
      <dgm:t>
        <a:bodyPr/>
        <a:lstStyle/>
        <a:p>
          <a:pPr rtl="0"/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汇集最佳实践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A75AD-49D5-4166-89C7-57D182FF151D}" type="parTrans" cxnId="{EAA8FCA4-0458-4942-9B49-34B1FDF1A50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F1A0AA-B031-495C-A4C2-866D4F23B4A9}" type="sibTrans" cxnId="{EAA8FCA4-0458-4942-9B49-34B1FDF1A50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6162B0-8C26-45D0-ABDF-15C413D1C188}">
      <dgm:prSet custT="1"/>
      <dgm:spPr/>
      <dgm:t>
        <a:bodyPr/>
        <a:lstStyle/>
        <a:p>
          <a:pPr rtl="0"/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不断有序吸收好的实践，固化下来、推广出去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329DEB-D5F2-4153-96DB-787D1BFBF833}" type="parTrans" cxnId="{F7EC62FD-9931-44A8-A27B-FDEEBC4BCD97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27BC8D-3FC0-47C6-B239-5791BAAF715A}" type="sibTrans" cxnId="{F7EC62FD-9931-44A8-A27B-FDEEBC4BCD97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6D4C98-1699-4E35-98EC-DC9A3EB4159F}">
      <dgm:prSet custT="1"/>
      <dgm:spPr/>
      <dgm:t>
        <a:bodyPr/>
        <a:lstStyle/>
        <a:p>
          <a:pPr rtl="0"/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流程优秀实践的积攒和固化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DEB132-4452-408B-AAD2-4F89A5CB47BF}" type="parTrans" cxnId="{21632E06-6730-422E-86AD-3C1CCB993DF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BAC5B-B55A-416D-B385-F4EABB95F766}" type="sibTrans" cxnId="{21632E06-6730-422E-86AD-3C1CCB993DF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818621-8E0F-4E3A-9312-B2325372F828}" type="pres">
      <dgm:prSet presAssocID="{0D94215F-67E4-4379-9B12-DFDB13566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8EC47B7-6D28-44CB-9B10-C391620249C8}" type="pres">
      <dgm:prSet presAssocID="{21653178-29B1-4B67-BB40-59A6FD10FCDA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8229469-C1DE-4D98-AB6E-6E6408BDD2F4}" type="pres">
      <dgm:prSet presAssocID="{21653178-29B1-4B67-BB40-59A6FD10FCDA}" presName="rootComposite1" presStyleCnt="0"/>
      <dgm:spPr/>
      <dgm:t>
        <a:bodyPr/>
        <a:lstStyle/>
        <a:p>
          <a:endParaRPr lang="zh-CN" altLang="en-US"/>
        </a:p>
      </dgm:t>
    </dgm:pt>
    <dgm:pt modelId="{A21ECA44-D0FE-494C-9D82-B55C60D4B789}" type="pres">
      <dgm:prSet presAssocID="{21653178-29B1-4B67-BB40-59A6FD10FCD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2F0B0E-0358-4C28-AE56-CCE207AA9637}" type="pres">
      <dgm:prSet presAssocID="{21653178-29B1-4B67-BB40-59A6FD10FCD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D4F09CD-0BEA-4115-A6E9-D00E03D5C18A}" type="pres">
      <dgm:prSet presAssocID="{21653178-29B1-4B67-BB40-59A6FD10FCDA}" presName="hierChild2" presStyleCnt="0"/>
      <dgm:spPr/>
      <dgm:t>
        <a:bodyPr/>
        <a:lstStyle/>
        <a:p>
          <a:endParaRPr lang="zh-CN" altLang="en-US"/>
        </a:p>
      </dgm:t>
    </dgm:pt>
    <dgm:pt modelId="{7446FF36-2C0F-4F34-AF29-4E49D0CA3421}" type="pres">
      <dgm:prSet presAssocID="{65B047AD-E9F5-4300-B14E-550CDA5777CE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0148D09B-D542-4735-8CD7-5413353E37A5}" type="pres">
      <dgm:prSet presAssocID="{E716DC00-A3DA-46DC-A719-280EFC19129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167B695-29B3-4B12-BEC3-C95619E29AC8}" type="pres">
      <dgm:prSet presAssocID="{E716DC00-A3DA-46DC-A719-280EFC19129D}" presName="rootComposite" presStyleCnt="0"/>
      <dgm:spPr/>
      <dgm:t>
        <a:bodyPr/>
        <a:lstStyle/>
        <a:p>
          <a:endParaRPr lang="zh-CN" altLang="en-US"/>
        </a:p>
      </dgm:t>
    </dgm:pt>
    <dgm:pt modelId="{9C824706-4BD4-4BBF-82B6-A25C82ED3D3C}" type="pres">
      <dgm:prSet presAssocID="{E716DC00-A3DA-46DC-A719-280EFC19129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33AB26-1757-45D7-8A66-28F59DA8D6F8}" type="pres">
      <dgm:prSet presAssocID="{E716DC00-A3DA-46DC-A719-280EFC19129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E5CCE492-019D-40C0-8649-FB1C74FAB6AF}" type="pres">
      <dgm:prSet presAssocID="{E716DC00-A3DA-46DC-A719-280EFC19129D}" presName="hierChild4" presStyleCnt="0"/>
      <dgm:spPr/>
      <dgm:t>
        <a:bodyPr/>
        <a:lstStyle/>
        <a:p>
          <a:endParaRPr lang="zh-CN" altLang="en-US"/>
        </a:p>
      </dgm:t>
    </dgm:pt>
    <dgm:pt modelId="{F0D7203F-A2CD-4342-848C-8275B03647D6}" type="pres">
      <dgm:prSet presAssocID="{E716DC00-A3DA-46DC-A719-280EFC19129D}" presName="hierChild5" presStyleCnt="0"/>
      <dgm:spPr/>
      <dgm:t>
        <a:bodyPr/>
        <a:lstStyle/>
        <a:p>
          <a:endParaRPr lang="zh-CN" altLang="en-US"/>
        </a:p>
      </dgm:t>
    </dgm:pt>
    <dgm:pt modelId="{868BE6D7-BD94-4F0E-8702-DC9721E50B7D}" type="pres">
      <dgm:prSet presAssocID="{26C9DE70-207E-4F77-8FAA-C4ADBEA8E1E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D8061E33-4895-4A06-A421-0930150D59D7}" type="pres">
      <dgm:prSet presAssocID="{C7FB57D6-2B0F-441D-A332-F08D07C825D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5F988B1-7B21-4674-8753-29FF8D71A8DF}" type="pres">
      <dgm:prSet presAssocID="{C7FB57D6-2B0F-441D-A332-F08D07C825DD}" presName="rootComposite" presStyleCnt="0"/>
      <dgm:spPr/>
      <dgm:t>
        <a:bodyPr/>
        <a:lstStyle/>
        <a:p>
          <a:endParaRPr lang="zh-CN" altLang="en-US"/>
        </a:p>
      </dgm:t>
    </dgm:pt>
    <dgm:pt modelId="{8BF06C42-3C60-4B68-BAE0-28AB827A334F}" type="pres">
      <dgm:prSet presAssocID="{C7FB57D6-2B0F-441D-A332-F08D07C825D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60C203-33C2-4562-BD99-47944EB13845}" type="pres">
      <dgm:prSet presAssocID="{C7FB57D6-2B0F-441D-A332-F08D07C825DD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E93AFD1-DC6B-4EED-BE0B-A34B1049B050}" type="pres">
      <dgm:prSet presAssocID="{C7FB57D6-2B0F-441D-A332-F08D07C825DD}" presName="hierChild4" presStyleCnt="0"/>
      <dgm:spPr/>
      <dgm:t>
        <a:bodyPr/>
        <a:lstStyle/>
        <a:p>
          <a:endParaRPr lang="zh-CN" altLang="en-US"/>
        </a:p>
      </dgm:t>
    </dgm:pt>
    <dgm:pt modelId="{326291C5-0120-4206-A17D-2B71F7C35BB5}" type="pres">
      <dgm:prSet presAssocID="{C7FB57D6-2B0F-441D-A332-F08D07C825DD}" presName="hierChild5" presStyleCnt="0"/>
      <dgm:spPr/>
      <dgm:t>
        <a:bodyPr/>
        <a:lstStyle/>
        <a:p>
          <a:endParaRPr lang="zh-CN" altLang="en-US"/>
        </a:p>
      </dgm:t>
    </dgm:pt>
    <dgm:pt modelId="{3BB68109-A519-4E10-A7A2-88900FA88B5A}" type="pres">
      <dgm:prSet presAssocID="{21653178-29B1-4B67-BB40-59A6FD10FCDA}" presName="hierChild3" presStyleCnt="0"/>
      <dgm:spPr/>
      <dgm:t>
        <a:bodyPr/>
        <a:lstStyle/>
        <a:p>
          <a:endParaRPr lang="zh-CN" altLang="en-US"/>
        </a:p>
      </dgm:t>
    </dgm:pt>
    <dgm:pt modelId="{6DEFF0F9-5E96-455E-ACBD-F1E35A93F277}" type="pres">
      <dgm:prSet presAssocID="{5729D5E9-1088-484F-A554-7CF46DB2BA0F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FD65C36-6D8C-46BA-AF50-254861FE1ECA}" type="pres">
      <dgm:prSet presAssocID="{5729D5E9-1088-484F-A554-7CF46DB2BA0F}" presName="rootComposite1" presStyleCnt="0"/>
      <dgm:spPr/>
      <dgm:t>
        <a:bodyPr/>
        <a:lstStyle/>
        <a:p>
          <a:endParaRPr lang="zh-CN" altLang="en-US"/>
        </a:p>
      </dgm:t>
    </dgm:pt>
    <dgm:pt modelId="{BDF687C9-272E-4676-B8D3-F26562E14875}" type="pres">
      <dgm:prSet presAssocID="{5729D5E9-1088-484F-A554-7CF46DB2BA0F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B55178-4E97-4309-BA73-811CA92B73EF}" type="pres">
      <dgm:prSet presAssocID="{5729D5E9-1088-484F-A554-7CF46DB2BA0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A9A7D9C-ACE2-462D-BC67-53FC33DFF950}" type="pres">
      <dgm:prSet presAssocID="{5729D5E9-1088-484F-A554-7CF46DB2BA0F}" presName="hierChild2" presStyleCnt="0"/>
      <dgm:spPr/>
      <dgm:t>
        <a:bodyPr/>
        <a:lstStyle/>
        <a:p>
          <a:endParaRPr lang="zh-CN" altLang="en-US"/>
        </a:p>
      </dgm:t>
    </dgm:pt>
    <dgm:pt modelId="{9C4C416A-D571-42B7-A9E6-0E9FEB1546EB}" type="pres">
      <dgm:prSet presAssocID="{E1329DEB-D5F2-4153-96DB-787D1BFBF833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6837DBE8-002B-44FB-AC79-79BE3C677805}" type="pres">
      <dgm:prSet presAssocID="{316162B0-8C26-45D0-ABDF-15C413D1C18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FCC7F7B-4921-4CAC-AB8F-A00F13033D9B}" type="pres">
      <dgm:prSet presAssocID="{316162B0-8C26-45D0-ABDF-15C413D1C188}" presName="rootComposite" presStyleCnt="0"/>
      <dgm:spPr/>
      <dgm:t>
        <a:bodyPr/>
        <a:lstStyle/>
        <a:p>
          <a:endParaRPr lang="zh-CN" altLang="en-US"/>
        </a:p>
      </dgm:t>
    </dgm:pt>
    <dgm:pt modelId="{7ADD7953-A82A-4EB3-BAA7-9345755CD5E0}" type="pres">
      <dgm:prSet presAssocID="{316162B0-8C26-45D0-ABDF-15C413D1C18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2EEE68-4A23-4B42-B645-04559713F5E4}" type="pres">
      <dgm:prSet presAssocID="{316162B0-8C26-45D0-ABDF-15C413D1C188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6089CD87-41C0-4FED-809A-E2C075636266}" type="pres">
      <dgm:prSet presAssocID="{316162B0-8C26-45D0-ABDF-15C413D1C188}" presName="hierChild4" presStyleCnt="0"/>
      <dgm:spPr/>
      <dgm:t>
        <a:bodyPr/>
        <a:lstStyle/>
        <a:p>
          <a:endParaRPr lang="zh-CN" altLang="en-US"/>
        </a:p>
      </dgm:t>
    </dgm:pt>
    <dgm:pt modelId="{428FBC91-218C-4E11-BC28-D0AA847B270E}" type="pres">
      <dgm:prSet presAssocID="{316162B0-8C26-45D0-ABDF-15C413D1C188}" presName="hierChild5" presStyleCnt="0"/>
      <dgm:spPr/>
      <dgm:t>
        <a:bodyPr/>
        <a:lstStyle/>
        <a:p>
          <a:endParaRPr lang="zh-CN" altLang="en-US"/>
        </a:p>
      </dgm:t>
    </dgm:pt>
    <dgm:pt modelId="{5B0CFE3E-2F8F-41A5-964E-C7DBCF9FBC98}" type="pres">
      <dgm:prSet presAssocID="{92DEB132-4452-408B-AAD2-4F89A5CB47BF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5D27D5B8-73FA-430F-A61B-66F034966E38}" type="pres">
      <dgm:prSet presAssocID="{816D4C98-1699-4E35-98EC-DC9A3EB4159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685C671-EEEE-49D6-BC37-B44272444BC6}" type="pres">
      <dgm:prSet presAssocID="{816D4C98-1699-4E35-98EC-DC9A3EB4159F}" presName="rootComposite" presStyleCnt="0"/>
      <dgm:spPr/>
      <dgm:t>
        <a:bodyPr/>
        <a:lstStyle/>
        <a:p>
          <a:endParaRPr lang="zh-CN" altLang="en-US"/>
        </a:p>
      </dgm:t>
    </dgm:pt>
    <dgm:pt modelId="{C1E4D448-AE4F-43CC-8C15-FD5B62FB6EE8}" type="pres">
      <dgm:prSet presAssocID="{816D4C98-1699-4E35-98EC-DC9A3EB4159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ADBAF9-7B76-4491-A3AD-D6DA9BC5F2BB}" type="pres">
      <dgm:prSet presAssocID="{816D4C98-1699-4E35-98EC-DC9A3EB4159F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CA0449D7-CA0C-4FAC-9D15-5C667C016C74}" type="pres">
      <dgm:prSet presAssocID="{816D4C98-1699-4E35-98EC-DC9A3EB4159F}" presName="hierChild4" presStyleCnt="0"/>
      <dgm:spPr/>
      <dgm:t>
        <a:bodyPr/>
        <a:lstStyle/>
        <a:p>
          <a:endParaRPr lang="zh-CN" altLang="en-US"/>
        </a:p>
      </dgm:t>
    </dgm:pt>
    <dgm:pt modelId="{0E4A0FD1-0B72-453A-98D6-D3BC8D3817F1}" type="pres">
      <dgm:prSet presAssocID="{816D4C98-1699-4E35-98EC-DC9A3EB4159F}" presName="hierChild5" presStyleCnt="0"/>
      <dgm:spPr/>
      <dgm:t>
        <a:bodyPr/>
        <a:lstStyle/>
        <a:p>
          <a:endParaRPr lang="zh-CN" altLang="en-US"/>
        </a:p>
      </dgm:t>
    </dgm:pt>
    <dgm:pt modelId="{CBF4BCCF-EAAC-4D50-AC7A-97A68E484964}" type="pres">
      <dgm:prSet presAssocID="{5729D5E9-1088-484F-A554-7CF46DB2BA0F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DD6A622D-16BC-4B1B-BA22-78ABAE3F9302}" type="presOf" srcId="{E716DC00-A3DA-46DC-A719-280EFC19129D}" destId="{1933AB26-1757-45D7-8A66-28F59DA8D6F8}" srcOrd="1" destOrd="0" presId="urn:microsoft.com/office/officeart/2009/3/layout/HorizontalOrganizationChart"/>
    <dgm:cxn modelId="{E890386B-EEB1-4C2B-9249-32372CBF1378}" srcId="{21653178-29B1-4B67-BB40-59A6FD10FCDA}" destId="{E716DC00-A3DA-46DC-A719-280EFC19129D}" srcOrd="0" destOrd="0" parTransId="{65B047AD-E9F5-4300-B14E-550CDA5777CE}" sibTransId="{B0865BCD-EAB2-4C56-9DE8-E7C16D509542}"/>
    <dgm:cxn modelId="{0E511B84-8ECF-4917-9933-5CA76FACC06E}" srcId="{21653178-29B1-4B67-BB40-59A6FD10FCDA}" destId="{C7FB57D6-2B0F-441D-A332-F08D07C825DD}" srcOrd="1" destOrd="0" parTransId="{26C9DE70-207E-4F77-8FAA-C4ADBEA8E1EC}" sibTransId="{FFD40509-57D6-410A-8858-7BC9F027454B}"/>
    <dgm:cxn modelId="{21632E06-6730-422E-86AD-3C1CCB993DF9}" srcId="{5729D5E9-1088-484F-A554-7CF46DB2BA0F}" destId="{816D4C98-1699-4E35-98EC-DC9A3EB4159F}" srcOrd="1" destOrd="0" parTransId="{92DEB132-4452-408B-AAD2-4F89A5CB47BF}" sibTransId="{EDCBAC5B-B55A-416D-B385-F4EABB95F766}"/>
    <dgm:cxn modelId="{EAA8FCA4-0458-4942-9B49-34B1FDF1A504}" srcId="{0D94215F-67E4-4379-9B12-DFDB13566AAE}" destId="{5729D5E9-1088-484F-A554-7CF46DB2BA0F}" srcOrd="1" destOrd="0" parTransId="{694A75AD-49D5-4166-89C7-57D182FF151D}" sibTransId="{79F1A0AA-B031-495C-A4C2-866D4F23B4A9}"/>
    <dgm:cxn modelId="{DEE5C6A0-70A8-46DB-8ABE-F3C55CF45D43}" type="presOf" srcId="{92DEB132-4452-408B-AAD2-4F89A5CB47BF}" destId="{5B0CFE3E-2F8F-41A5-964E-C7DBCF9FBC98}" srcOrd="0" destOrd="0" presId="urn:microsoft.com/office/officeart/2009/3/layout/HorizontalOrganizationChart"/>
    <dgm:cxn modelId="{6AB037CB-8768-4332-8541-8C0F6CB69DA2}" type="presOf" srcId="{65B047AD-E9F5-4300-B14E-550CDA5777CE}" destId="{7446FF36-2C0F-4F34-AF29-4E49D0CA3421}" srcOrd="0" destOrd="0" presId="urn:microsoft.com/office/officeart/2009/3/layout/HorizontalOrganizationChart"/>
    <dgm:cxn modelId="{FB2909DD-A9EF-43E8-A1B7-34AC39D2C3E6}" type="presOf" srcId="{C7FB57D6-2B0F-441D-A332-F08D07C825DD}" destId="{8BF06C42-3C60-4B68-BAE0-28AB827A334F}" srcOrd="0" destOrd="0" presId="urn:microsoft.com/office/officeart/2009/3/layout/HorizontalOrganizationChart"/>
    <dgm:cxn modelId="{7313C709-62BB-4094-8357-668D272A25B9}" type="presOf" srcId="{816D4C98-1699-4E35-98EC-DC9A3EB4159F}" destId="{33ADBAF9-7B76-4491-A3AD-D6DA9BC5F2BB}" srcOrd="1" destOrd="0" presId="urn:microsoft.com/office/officeart/2009/3/layout/HorizontalOrganizationChart"/>
    <dgm:cxn modelId="{E1610E4E-01C1-44D8-ABD4-C33D4435C163}" type="presOf" srcId="{21653178-29B1-4B67-BB40-59A6FD10FCDA}" destId="{A21ECA44-D0FE-494C-9D82-B55C60D4B789}" srcOrd="0" destOrd="0" presId="urn:microsoft.com/office/officeart/2009/3/layout/HorizontalOrganizationChart"/>
    <dgm:cxn modelId="{86958E33-9311-4F73-A7BB-CF0F6ACA6B49}" type="presOf" srcId="{0D94215F-67E4-4379-9B12-DFDB13566AAE}" destId="{9C818621-8E0F-4E3A-9312-B2325372F828}" srcOrd="0" destOrd="0" presId="urn:microsoft.com/office/officeart/2009/3/layout/HorizontalOrganizationChart"/>
    <dgm:cxn modelId="{74C5E41E-F9E7-49DA-88B4-3502084007A9}" type="presOf" srcId="{816D4C98-1699-4E35-98EC-DC9A3EB4159F}" destId="{C1E4D448-AE4F-43CC-8C15-FD5B62FB6EE8}" srcOrd="0" destOrd="0" presId="urn:microsoft.com/office/officeart/2009/3/layout/HorizontalOrganizationChart"/>
    <dgm:cxn modelId="{80074E26-D983-4CB8-B098-367618A6B5F8}" type="presOf" srcId="{316162B0-8C26-45D0-ABDF-15C413D1C188}" destId="{7ADD7953-A82A-4EB3-BAA7-9345755CD5E0}" srcOrd="0" destOrd="0" presId="urn:microsoft.com/office/officeart/2009/3/layout/HorizontalOrganizationChart"/>
    <dgm:cxn modelId="{433573D7-ED32-4401-BECB-9D04DEE51B00}" type="presOf" srcId="{316162B0-8C26-45D0-ABDF-15C413D1C188}" destId="{202EEE68-4A23-4B42-B645-04559713F5E4}" srcOrd="1" destOrd="0" presId="urn:microsoft.com/office/officeart/2009/3/layout/HorizontalOrganizationChart"/>
    <dgm:cxn modelId="{B7667BEF-74D7-46A5-99AF-EE6EFA0C6947}" type="presOf" srcId="{5729D5E9-1088-484F-A554-7CF46DB2BA0F}" destId="{BDF687C9-272E-4676-B8D3-F26562E14875}" srcOrd="0" destOrd="0" presId="urn:microsoft.com/office/officeart/2009/3/layout/HorizontalOrganizationChart"/>
    <dgm:cxn modelId="{F7EC62FD-9931-44A8-A27B-FDEEBC4BCD97}" srcId="{5729D5E9-1088-484F-A554-7CF46DB2BA0F}" destId="{316162B0-8C26-45D0-ABDF-15C413D1C188}" srcOrd="0" destOrd="0" parTransId="{E1329DEB-D5F2-4153-96DB-787D1BFBF833}" sibTransId="{7C27BC8D-3FC0-47C6-B239-5791BAAF715A}"/>
    <dgm:cxn modelId="{EB9251F8-B717-4455-A60E-7D3949753409}" type="presOf" srcId="{21653178-29B1-4B67-BB40-59A6FD10FCDA}" destId="{6E2F0B0E-0358-4C28-AE56-CCE207AA9637}" srcOrd="1" destOrd="0" presId="urn:microsoft.com/office/officeart/2009/3/layout/HorizontalOrganizationChart"/>
    <dgm:cxn modelId="{00BF9DFC-E27E-4F53-9E7D-6A469F694809}" type="presOf" srcId="{C7FB57D6-2B0F-441D-A332-F08D07C825DD}" destId="{1F60C203-33C2-4562-BD99-47944EB13845}" srcOrd="1" destOrd="0" presId="urn:microsoft.com/office/officeart/2009/3/layout/HorizontalOrganizationChart"/>
    <dgm:cxn modelId="{323660B2-9ADA-4B3B-ABDA-588B8FA6E8CC}" type="presOf" srcId="{26C9DE70-207E-4F77-8FAA-C4ADBEA8E1EC}" destId="{868BE6D7-BD94-4F0E-8702-DC9721E50B7D}" srcOrd="0" destOrd="0" presId="urn:microsoft.com/office/officeart/2009/3/layout/HorizontalOrganizationChart"/>
    <dgm:cxn modelId="{8D1E48C4-EF0C-4935-ADCC-5D43BB201A58}" srcId="{0D94215F-67E4-4379-9B12-DFDB13566AAE}" destId="{21653178-29B1-4B67-BB40-59A6FD10FCDA}" srcOrd="0" destOrd="0" parTransId="{9E18AFD8-4A10-4BD3-A0B9-F06F8EE5631A}" sibTransId="{601FE8E3-BF36-4A69-98FA-47860130B27B}"/>
    <dgm:cxn modelId="{A00B93BC-98A9-4022-94CA-122E1954A668}" type="presOf" srcId="{5729D5E9-1088-484F-A554-7CF46DB2BA0F}" destId="{9BB55178-4E97-4309-BA73-811CA92B73EF}" srcOrd="1" destOrd="0" presId="urn:microsoft.com/office/officeart/2009/3/layout/HorizontalOrganizationChart"/>
    <dgm:cxn modelId="{DBFD5F7B-A7B9-44D7-A50E-64A00D2B9CE1}" type="presOf" srcId="{E1329DEB-D5F2-4153-96DB-787D1BFBF833}" destId="{9C4C416A-D571-42B7-A9E6-0E9FEB1546EB}" srcOrd="0" destOrd="0" presId="urn:microsoft.com/office/officeart/2009/3/layout/HorizontalOrganizationChart"/>
    <dgm:cxn modelId="{675C1511-305E-4903-873F-0634BC994725}" type="presOf" srcId="{E716DC00-A3DA-46DC-A719-280EFC19129D}" destId="{9C824706-4BD4-4BBF-82B6-A25C82ED3D3C}" srcOrd="0" destOrd="0" presId="urn:microsoft.com/office/officeart/2009/3/layout/HorizontalOrganizationChart"/>
    <dgm:cxn modelId="{5B066774-B50F-4185-89F1-9966B219139A}" type="presParOf" srcId="{9C818621-8E0F-4E3A-9312-B2325372F828}" destId="{98EC47B7-6D28-44CB-9B10-C391620249C8}" srcOrd="0" destOrd="0" presId="urn:microsoft.com/office/officeart/2009/3/layout/HorizontalOrganizationChart"/>
    <dgm:cxn modelId="{5D5485E1-95C2-41C2-8216-774B600856C8}" type="presParOf" srcId="{98EC47B7-6D28-44CB-9B10-C391620249C8}" destId="{28229469-C1DE-4D98-AB6E-6E6408BDD2F4}" srcOrd="0" destOrd="0" presId="urn:microsoft.com/office/officeart/2009/3/layout/HorizontalOrganizationChart"/>
    <dgm:cxn modelId="{DF865019-14B2-448C-A280-7223CDC0CD99}" type="presParOf" srcId="{28229469-C1DE-4D98-AB6E-6E6408BDD2F4}" destId="{A21ECA44-D0FE-494C-9D82-B55C60D4B789}" srcOrd="0" destOrd="0" presId="urn:microsoft.com/office/officeart/2009/3/layout/HorizontalOrganizationChart"/>
    <dgm:cxn modelId="{07C95296-28B8-4A41-BA50-FD86231689C6}" type="presParOf" srcId="{28229469-C1DE-4D98-AB6E-6E6408BDD2F4}" destId="{6E2F0B0E-0358-4C28-AE56-CCE207AA9637}" srcOrd="1" destOrd="0" presId="urn:microsoft.com/office/officeart/2009/3/layout/HorizontalOrganizationChart"/>
    <dgm:cxn modelId="{91C845DD-F532-4721-AC67-2CE4C031041A}" type="presParOf" srcId="{98EC47B7-6D28-44CB-9B10-C391620249C8}" destId="{8D4F09CD-0BEA-4115-A6E9-D00E03D5C18A}" srcOrd="1" destOrd="0" presId="urn:microsoft.com/office/officeart/2009/3/layout/HorizontalOrganizationChart"/>
    <dgm:cxn modelId="{80137D3C-37A6-40C4-ABD3-C64F34F648BE}" type="presParOf" srcId="{8D4F09CD-0BEA-4115-A6E9-D00E03D5C18A}" destId="{7446FF36-2C0F-4F34-AF29-4E49D0CA3421}" srcOrd="0" destOrd="0" presId="urn:microsoft.com/office/officeart/2009/3/layout/HorizontalOrganizationChart"/>
    <dgm:cxn modelId="{A013723B-39B6-49C9-94C7-A2409FDD7817}" type="presParOf" srcId="{8D4F09CD-0BEA-4115-A6E9-D00E03D5C18A}" destId="{0148D09B-D542-4735-8CD7-5413353E37A5}" srcOrd="1" destOrd="0" presId="urn:microsoft.com/office/officeart/2009/3/layout/HorizontalOrganizationChart"/>
    <dgm:cxn modelId="{14EB0CAA-D73B-4D72-8C68-C33F1FB04A30}" type="presParOf" srcId="{0148D09B-D542-4735-8CD7-5413353E37A5}" destId="{8167B695-29B3-4B12-BEC3-C95619E29AC8}" srcOrd="0" destOrd="0" presId="urn:microsoft.com/office/officeart/2009/3/layout/HorizontalOrganizationChart"/>
    <dgm:cxn modelId="{947D8C8D-459E-405B-A914-6944B4DB665B}" type="presParOf" srcId="{8167B695-29B3-4B12-BEC3-C95619E29AC8}" destId="{9C824706-4BD4-4BBF-82B6-A25C82ED3D3C}" srcOrd="0" destOrd="0" presId="urn:microsoft.com/office/officeart/2009/3/layout/HorizontalOrganizationChart"/>
    <dgm:cxn modelId="{A1317189-67BE-4CE4-95AC-BCC6CE40BACC}" type="presParOf" srcId="{8167B695-29B3-4B12-BEC3-C95619E29AC8}" destId="{1933AB26-1757-45D7-8A66-28F59DA8D6F8}" srcOrd="1" destOrd="0" presId="urn:microsoft.com/office/officeart/2009/3/layout/HorizontalOrganizationChart"/>
    <dgm:cxn modelId="{8295D751-14D9-46AA-81DA-985761032635}" type="presParOf" srcId="{0148D09B-D542-4735-8CD7-5413353E37A5}" destId="{E5CCE492-019D-40C0-8649-FB1C74FAB6AF}" srcOrd="1" destOrd="0" presId="urn:microsoft.com/office/officeart/2009/3/layout/HorizontalOrganizationChart"/>
    <dgm:cxn modelId="{3C18C893-24BB-4C14-B843-FE12DA64C097}" type="presParOf" srcId="{0148D09B-D542-4735-8CD7-5413353E37A5}" destId="{F0D7203F-A2CD-4342-848C-8275B03647D6}" srcOrd="2" destOrd="0" presId="urn:microsoft.com/office/officeart/2009/3/layout/HorizontalOrganizationChart"/>
    <dgm:cxn modelId="{F7CAB99B-2BB7-4420-BFF5-999B052EFB36}" type="presParOf" srcId="{8D4F09CD-0BEA-4115-A6E9-D00E03D5C18A}" destId="{868BE6D7-BD94-4F0E-8702-DC9721E50B7D}" srcOrd="2" destOrd="0" presId="urn:microsoft.com/office/officeart/2009/3/layout/HorizontalOrganizationChart"/>
    <dgm:cxn modelId="{4B6FC295-D905-4E2D-A89A-EF2C331BE7F0}" type="presParOf" srcId="{8D4F09CD-0BEA-4115-A6E9-D00E03D5C18A}" destId="{D8061E33-4895-4A06-A421-0930150D59D7}" srcOrd="3" destOrd="0" presId="urn:microsoft.com/office/officeart/2009/3/layout/HorizontalOrganizationChart"/>
    <dgm:cxn modelId="{4C5F2956-3C1C-4C85-99C6-8FAC5F29E254}" type="presParOf" srcId="{D8061E33-4895-4A06-A421-0930150D59D7}" destId="{E5F988B1-7B21-4674-8753-29FF8D71A8DF}" srcOrd="0" destOrd="0" presId="urn:microsoft.com/office/officeart/2009/3/layout/HorizontalOrganizationChart"/>
    <dgm:cxn modelId="{BE7788BC-DC22-498B-9BE3-29B6B0399CE1}" type="presParOf" srcId="{E5F988B1-7B21-4674-8753-29FF8D71A8DF}" destId="{8BF06C42-3C60-4B68-BAE0-28AB827A334F}" srcOrd="0" destOrd="0" presId="urn:microsoft.com/office/officeart/2009/3/layout/HorizontalOrganizationChart"/>
    <dgm:cxn modelId="{E3FC2904-AF4B-4439-9CF5-EA0BB2156F87}" type="presParOf" srcId="{E5F988B1-7B21-4674-8753-29FF8D71A8DF}" destId="{1F60C203-33C2-4562-BD99-47944EB13845}" srcOrd="1" destOrd="0" presId="urn:microsoft.com/office/officeart/2009/3/layout/HorizontalOrganizationChart"/>
    <dgm:cxn modelId="{277A8573-2051-479F-A233-F793F2CA353C}" type="presParOf" srcId="{D8061E33-4895-4A06-A421-0930150D59D7}" destId="{4E93AFD1-DC6B-4EED-BE0B-A34B1049B050}" srcOrd="1" destOrd="0" presId="urn:microsoft.com/office/officeart/2009/3/layout/HorizontalOrganizationChart"/>
    <dgm:cxn modelId="{DCBE1B68-7F0B-4F94-8555-565C87EED671}" type="presParOf" srcId="{D8061E33-4895-4A06-A421-0930150D59D7}" destId="{326291C5-0120-4206-A17D-2B71F7C35BB5}" srcOrd="2" destOrd="0" presId="urn:microsoft.com/office/officeart/2009/3/layout/HorizontalOrganizationChart"/>
    <dgm:cxn modelId="{E57A5D1E-99A8-4B56-8B33-786AF4C3B865}" type="presParOf" srcId="{98EC47B7-6D28-44CB-9B10-C391620249C8}" destId="{3BB68109-A519-4E10-A7A2-88900FA88B5A}" srcOrd="2" destOrd="0" presId="urn:microsoft.com/office/officeart/2009/3/layout/HorizontalOrganizationChart"/>
    <dgm:cxn modelId="{3F5E5FBD-BCBC-4378-9876-966386A70880}" type="presParOf" srcId="{9C818621-8E0F-4E3A-9312-B2325372F828}" destId="{6DEFF0F9-5E96-455E-ACBD-F1E35A93F277}" srcOrd="1" destOrd="0" presId="urn:microsoft.com/office/officeart/2009/3/layout/HorizontalOrganizationChart"/>
    <dgm:cxn modelId="{55603353-039A-48D7-9752-2EF2101C7E6C}" type="presParOf" srcId="{6DEFF0F9-5E96-455E-ACBD-F1E35A93F277}" destId="{1FD65C36-6D8C-46BA-AF50-254861FE1ECA}" srcOrd="0" destOrd="0" presId="urn:microsoft.com/office/officeart/2009/3/layout/HorizontalOrganizationChart"/>
    <dgm:cxn modelId="{EFE9CD00-7716-49C2-8509-6FE073E3435F}" type="presParOf" srcId="{1FD65C36-6D8C-46BA-AF50-254861FE1ECA}" destId="{BDF687C9-272E-4676-B8D3-F26562E14875}" srcOrd="0" destOrd="0" presId="urn:microsoft.com/office/officeart/2009/3/layout/HorizontalOrganizationChart"/>
    <dgm:cxn modelId="{555EBB28-BCA3-4C18-8261-04AC12A42802}" type="presParOf" srcId="{1FD65C36-6D8C-46BA-AF50-254861FE1ECA}" destId="{9BB55178-4E97-4309-BA73-811CA92B73EF}" srcOrd="1" destOrd="0" presId="urn:microsoft.com/office/officeart/2009/3/layout/HorizontalOrganizationChart"/>
    <dgm:cxn modelId="{9297D08A-B70D-42D3-9CE0-54A21A1D0CC1}" type="presParOf" srcId="{6DEFF0F9-5E96-455E-ACBD-F1E35A93F277}" destId="{FA9A7D9C-ACE2-462D-BC67-53FC33DFF950}" srcOrd="1" destOrd="0" presId="urn:microsoft.com/office/officeart/2009/3/layout/HorizontalOrganizationChart"/>
    <dgm:cxn modelId="{1C885B60-23DF-423E-B28A-A47F060C7E4B}" type="presParOf" srcId="{FA9A7D9C-ACE2-462D-BC67-53FC33DFF950}" destId="{9C4C416A-D571-42B7-A9E6-0E9FEB1546EB}" srcOrd="0" destOrd="0" presId="urn:microsoft.com/office/officeart/2009/3/layout/HorizontalOrganizationChart"/>
    <dgm:cxn modelId="{B40F6DC3-5F39-4E84-AB89-B392205B52A6}" type="presParOf" srcId="{FA9A7D9C-ACE2-462D-BC67-53FC33DFF950}" destId="{6837DBE8-002B-44FB-AC79-79BE3C677805}" srcOrd="1" destOrd="0" presId="urn:microsoft.com/office/officeart/2009/3/layout/HorizontalOrganizationChart"/>
    <dgm:cxn modelId="{D8024E26-A1DA-46C3-BE54-1C4EB4CFEE44}" type="presParOf" srcId="{6837DBE8-002B-44FB-AC79-79BE3C677805}" destId="{8FCC7F7B-4921-4CAC-AB8F-A00F13033D9B}" srcOrd="0" destOrd="0" presId="urn:microsoft.com/office/officeart/2009/3/layout/HorizontalOrganizationChart"/>
    <dgm:cxn modelId="{C4FC8818-541C-4A03-94F3-2F117A2A1F22}" type="presParOf" srcId="{8FCC7F7B-4921-4CAC-AB8F-A00F13033D9B}" destId="{7ADD7953-A82A-4EB3-BAA7-9345755CD5E0}" srcOrd="0" destOrd="0" presId="urn:microsoft.com/office/officeart/2009/3/layout/HorizontalOrganizationChart"/>
    <dgm:cxn modelId="{D38A2D7E-477C-44D0-9EC0-F7A4D3EA5056}" type="presParOf" srcId="{8FCC7F7B-4921-4CAC-AB8F-A00F13033D9B}" destId="{202EEE68-4A23-4B42-B645-04559713F5E4}" srcOrd="1" destOrd="0" presId="urn:microsoft.com/office/officeart/2009/3/layout/HorizontalOrganizationChart"/>
    <dgm:cxn modelId="{45CB00EA-B4F0-442C-B6A3-63E6FFF1DEC7}" type="presParOf" srcId="{6837DBE8-002B-44FB-AC79-79BE3C677805}" destId="{6089CD87-41C0-4FED-809A-E2C075636266}" srcOrd="1" destOrd="0" presId="urn:microsoft.com/office/officeart/2009/3/layout/HorizontalOrganizationChart"/>
    <dgm:cxn modelId="{CFA055A1-4064-4D0E-A0EB-9279DE5165BA}" type="presParOf" srcId="{6837DBE8-002B-44FB-AC79-79BE3C677805}" destId="{428FBC91-218C-4E11-BC28-D0AA847B270E}" srcOrd="2" destOrd="0" presId="urn:microsoft.com/office/officeart/2009/3/layout/HorizontalOrganizationChart"/>
    <dgm:cxn modelId="{20493772-957D-44CE-99F3-59C2369AA9AC}" type="presParOf" srcId="{FA9A7D9C-ACE2-462D-BC67-53FC33DFF950}" destId="{5B0CFE3E-2F8F-41A5-964E-C7DBCF9FBC98}" srcOrd="2" destOrd="0" presId="urn:microsoft.com/office/officeart/2009/3/layout/HorizontalOrganizationChart"/>
    <dgm:cxn modelId="{8CDBAB29-C4F6-4496-A674-8D4899C8C26F}" type="presParOf" srcId="{FA9A7D9C-ACE2-462D-BC67-53FC33DFF950}" destId="{5D27D5B8-73FA-430F-A61B-66F034966E38}" srcOrd="3" destOrd="0" presId="urn:microsoft.com/office/officeart/2009/3/layout/HorizontalOrganizationChart"/>
    <dgm:cxn modelId="{266692A5-4632-4B43-9A25-007FEC1A27A4}" type="presParOf" srcId="{5D27D5B8-73FA-430F-A61B-66F034966E38}" destId="{E685C671-EEEE-49D6-BC37-B44272444BC6}" srcOrd="0" destOrd="0" presId="urn:microsoft.com/office/officeart/2009/3/layout/HorizontalOrganizationChart"/>
    <dgm:cxn modelId="{E258C8D6-B3A7-4A75-9E8E-C89345AD33CE}" type="presParOf" srcId="{E685C671-EEEE-49D6-BC37-B44272444BC6}" destId="{C1E4D448-AE4F-43CC-8C15-FD5B62FB6EE8}" srcOrd="0" destOrd="0" presId="urn:microsoft.com/office/officeart/2009/3/layout/HorizontalOrganizationChart"/>
    <dgm:cxn modelId="{055F71F4-69E8-4010-B6E1-F422FD87C386}" type="presParOf" srcId="{E685C671-EEEE-49D6-BC37-B44272444BC6}" destId="{33ADBAF9-7B76-4491-A3AD-D6DA9BC5F2BB}" srcOrd="1" destOrd="0" presId="urn:microsoft.com/office/officeart/2009/3/layout/HorizontalOrganizationChart"/>
    <dgm:cxn modelId="{5C4A5AF8-969B-4C08-BE7B-D7CEC15FB600}" type="presParOf" srcId="{5D27D5B8-73FA-430F-A61B-66F034966E38}" destId="{CA0449D7-CA0C-4FAC-9D15-5C667C016C74}" srcOrd="1" destOrd="0" presId="urn:microsoft.com/office/officeart/2009/3/layout/HorizontalOrganizationChart"/>
    <dgm:cxn modelId="{A9F8C98D-BD1A-4191-9F76-69C653E52020}" type="presParOf" srcId="{5D27D5B8-73FA-430F-A61B-66F034966E38}" destId="{0E4A0FD1-0B72-453A-98D6-D3BC8D3817F1}" srcOrd="2" destOrd="0" presId="urn:microsoft.com/office/officeart/2009/3/layout/HorizontalOrganizationChart"/>
    <dgm:cxn modelId="{049239FD-F648-4C9E-AFFD-709FDCDC1BCE}" type="presParOf" srcId="{6DEFF0F9-5E96-455E-ACBD-F1E35A93F277}" destId="{CBF4BCCF-EAAC-4D50-AC7A-97A68E48496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FAB7170-F74A-4A1C-B520-0DCF4A86EF1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CF77861-72FA-4344-BB03-6AFA8EAF0753}">
      <dgm:prSet custT="1"/>
      <dgm:spPr/>
      <dgm:t>
        <a:bodyPr/>
        <a:lstStyle/>
        <a:p>
          <a:pPr rtl="0"/>
          <a:r>
            <a:rPr lang="zh-CN" altLang="en-US" sz="18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目的性</a:t>
          </a:r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37E159-DAF1-4833-9D91-F3DC00CCBD8E}" type="parTrans" cxnId="{FD4906A6-C9CE-4B90-A8AA-E0CB21A5A5B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60FB5C-65E6-4A10-B53E-8640EED06C63}" type="sibTrans" cxnId="{FD4906A6-C9CE-4B90-A8AA-E0CB21A5A5B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46A53D-E978-4CB9-A65E-53458F5BCAD1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清楚流程要达到什么目的和结果，体现什么业务活动，涉及哪些角色，然后才能绘制或优化流程图。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11BF20-F570-42C6-AE8A-8523C1B0C3D8}" type="parTrans" cxnId="{6647A140-25EE-4548-B629-A5F179CA094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9E31D9-BBDF-4B6C-BB81-D9F87BD33C3D}" type="sibTrans" cxnId="{6647A140-25EE-4548-B629-A5F179CA094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B11E8C-94BE-4F8A-A460-F1A4E568E65B}">
      <dgm:prSet custT="1"/>
      <dgm:spPr/>
      <dgm:t>
        <a:bodyPr/>
        <a:lstStyle/>
        <a:p>
          <a:pPr rtl="0"/>
          <a:r>
            <a:rPr lang="zh-CN" altLang="en-US" sz="18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简单性</a:t>
          </a:r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DBE92A-A8A0-4FC4-98E9-C7BF2892CB67}" type="parTrans" cxnId="{9DA85C47-3EB1-4912-B6CF-007818B99B3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3A3FE8-2906-40D2-BE7F-2CE467B5C2FD}" type="sibTrans" cxnId="{9DA85C47-3EB1-4912-B6CF-007818B99B3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3582F-A4FA-400B-9438-4676898A81EF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流程图要简明扼要，尽量整合流程图中的活动，避免过于复杂，简单最好。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41A79C-0D55-44AD-945D-8889E21EB5E4}" type="parTrans" cxnId="{4ECFC2E4-FD55-4772-91EA-D2D0F4E6D73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C0B5BC-0599-4D36-9CF1-F7735FB9042E}" type="sibTrans" cxnId="{4ECFC2E4-FD55-4772-91EA-D2D0F4E6D73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818705-8165-4D71-80CF-6D9E310B8C94}">
      <dgm:prSet custT="1"/>
      <dgm:spPr/>
      <dgm:t>
        <a:bodyPr/>
        <a:lstStyle/>
        <a:p>
          <a:pPr rtl="0"/>
          <a:r>
            <a:rPr lang="zh-CN" altLang="en-US" sz="18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清晰性</a:t>
          </a:r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5B9C3F-6458-40AC-91BD-22917FCC1341}" type="parTrans" cxnId="{A127C526-E796-481E-B53E-A0D46419F11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49B444-DE7E-4E04-9BAC-451773369D2C}" type="sibTrans" cxnId="{A127C526-E796-481E-B53E-A0D46419F11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83CBD9-92E6-4CB8-B58D-C4AB31130173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流程图中的各个标识应清晰无二义，角色定义明确具体，不能模棱两可。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DE269-85D0-488E-801A-C7BF6A5438CF}" type="parTrans" cxnId="{1080F80B-E75E-40F3-84ED-8FD8776A86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EF602-4AE4-4CD5-A4F4-B05E7F0DEE43}" type="sibTrans" cxnId="{1080F80B-E75E-40F3-84ED-8FD8776A86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A27567-04FB-4920-94C1-DCF3837FB311}">
      <dgm:prSet custT="1"/>
      <dgm:spPr/>
      <dgm:t>
        <a:bodyPr/>
        <a:lstStyle/>
        <a:p>
          <a:pPr rtl="0"/>
          <a:r>
            <a:rPr lang="zh-CN" altLang="en-US" sz="18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互补性</a:t>
          </a:r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EF81CD-7CCF-4A2B-B8F6-215DE0FA80C1}" type="parTrans" cxnId="{D9BC95FA-8870-4815-A4F5-4A38BD67BB2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CD1301-B899-4344-B9F6-7D8D4C3385EE}" type="sibTrans" cxnId="{D9BC95FA-8870-4815-A4F5-4A38BD67BB2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BC0079-6E99-4B43-928C-341612599940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流程图不能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不便表达的情况和细节，应使用文字说明，加以有效补充，不能“一切尽在图中”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4CE105-5CAE-4230-B5AC-1ED0D53F9E64}" type="parTrans" cxnId="{71314D89-04BB-483B-8128-9A0BE380949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3DA4D6-E439-45F7-AA51-5BC37BD35EC4}" type="sibTrans" cxnId="{71314D89-04BB-483B-8128-9A0BE380949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E436B-9277-4DCE-883D-D323D7822D47}">
      <dgm:prSet custT="1"/>
      <dgm:spPr/>
      <dgm:t>
        <a:bodyPr/>
        <a:lstStyle/>
        <a:p>
          <a:pPr rtl="0"/>
          <a:r>
            <a:rPr lang="zh-CN" altLang="en-US" sz="18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美观性</a:t>
          </a:r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DF8D95-AD1C-49D7-B9AA-1BD1CA0AA143}" type="parTrans" cxnId="{2CC5B59E-727C-479B-841E-19BFA9CAA4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EB6ABA-0FFB-4CFE-9367-BBE3EF59B8B6}" type="sibTrans" cxnId="{2CC5B59E-727C-479B-841E-19BFA9CAA4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DBF79E-B4BA-4815-8116-6B0BAB72DE4D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格式美观，线框整体，字体适中，尽量不要超过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种以上的颜色，否则流程图将失去重点。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18CCDF-95C3-4D34-8FB2-DF8F7A653B09}" type="parTrans" cxnId="{0692A13C-0848-4047-BC54-B0D1EE7B71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ABA68-CB71-410B-B25D-0565A50B126E}" type="sibTrans" cxnId="{0692A13C-0848-4047-BC54-B0D1EE7B71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8C4AE3-51C2-4FF1-B80C-A26EF3B08B5C}" type="pres">
      <dgm:prSet presAssocID="{8FAB7170-F74A-4A1C-B520-0DCF4A86EF1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37E6A6-F105-4220-B46C-152E28EC04BD}" type="pres">
      <dgm:prSet presAssocID="{CCF77861-72FA-4344-BB03-6AFA8EAF0753}" presName="parentLin" presStyleCnt="0"/>
      <dgm:spPr/>
    </dgm:pt>
    <dgm:pt modelId="{F087EF9C-8F9E-4A7C-B3F9-1C7E5D9A79B2}" type="pres">
      <dgm:prSet presAssocID="{CCF77861-72FA-4344-BB03-6AFA8EAF0753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2463851-3335-4745-A887-BE1304DA34D9}" type="pres">
      <dgm:prSet presAssocID="{CCF77861-72FA-4344-BB03-6AFA8EAF075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654A14-F690-4E45-B834-1E0498480BA2}" type="pres">
      <dgm:prSet presAssocID="{CCF77861-72FA-4344-BB03-6AFA8EAF0753}" presName="negativeSpace" presStyleCnt="0"/>
      <dgm:spPr/>
    </dgm:pt>
    <dgm:pt modelId="{62C50538-FD32-48D6-80DE-363C807864DF}" type="pres">
      <dgm:prSet presAssocID="{CCF77861-72FA-4344-BB03-6AFA8EAF0753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F03FBD-F5C8-48EC-BE61-8DD363CBD896}" type="pres">
      <dgm:prSet presAssocID="{A960FB5C-65E6-4A10-B53E-8640EED06C63}" presName="spaceBetweenRectangles" presStyleCnt="0"/>
      <dgm:spPr/>
    </dgm:pt>
    <dgm:pt modelId="{5F6805F8-CC4A-4F54-B35D-DB942DB4938A}" type="pres">
      <dgm:prSet presAssocID="{12B11E8C-94BE-4F8A-A460-F1A4E568E65B}" presName="parentLin" presStyleCnt="0"/>
      <dgm:spPr/>
    </dgm:pt>
    <dgm:pt modelId="{2FD9A4A4-FC31-4453-8A77-7BF1F2C4532B}" type="pres">
      <dgm:prSet presAssocID="{12B11E8C-94BE-4F8A-A460-F1A4E568E65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363EBF31-D244-45D6-8E28-727BAE737C5E}" type="pres">
      <dgm:prSet presAssocID="{12B11E8C-94BE-4F8A-A460-F1A4E568E65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0F8C2A-B083-4C40-9CAB-3342DBB16C1D}" type="pres">
      <dgm:prSet presAssocID="{12B11E8C-94BE-4F8A-A460-F1A4E568E65B}" presName="negativeSpace" presStyleCnt="0"/>
      <dgm:spPr/>
    </dgm:pt>
    <dgm:pt modelId="{EA9B1EE5-A601-47C0-82C0-ECBDD0F8E33E}" type="pres">
      <dgm:prSet presAssocID="{12B11E8C-94BE-4F8A-A460-F1A4E568E65B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8D9086-5530-495C-A361-20FF23ECA4A4}" type="pres">
      <dgm:prSet presAssocID="{B23A3FE8-2906-40D2-BE7F-2CE467B5C2FD}" presName="spaceBetweenRectangles" presStyleCnt="0"/>
      <dgm:spPr/>
    </dgm:pt>
    <dgm:pt modelId="{358739CA-91A3-4AB5-ABB8-37EB90879041}" type="pres">
      <dgm:prSet presAssocID="{C4818705-8165-4D71-80CF-6D9E310B8C94}" presName="parentLin" presStyleCnt="0"/>
      <dgm:spPr/>
    </dgm:pt>
    <dgm:pt modelId="{D898CDAE-EFB7-4E0F-B001-F5B266C5D8EB}" type="pres">
      <dgm:prSet presAssocID="{C4818705-8165-4D71-80CF-6D9E310B8C94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8F6D7970-3034-461C-8BA3-331115A982DF}" type="pres">
      <dgm:prSet presAssocID="{C4818705-8165-4D71-80CF-6D9E310B8C9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934D3F-D9A9-4DE4-873B-E8B3B0B20C41}" type="pres">
      <dgm:prSet presAssocID="{C4818705-8165-4D71-80CF-6D9E310B8C94}" presName="negativeSpace" presStyleCnt="0"/>
      <dgm:spPr/>
    </dgm:pt>
    <dgm:pt modelId="{F42238A5-E7F9-49CF-AB0B-3F7908338A3C}" type="pres">
      <dgm:prSet presAssocID="{C4818705-8165-4D71-80CF-6D9E310B8C94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29012E-5259-4B67-87F8-8E7D25B7CF98}" type="pres">
      <dgm:prSet presAssocID="{DF49B444-DE7E-4E04-9BAC-451773369D2C}" presName="spaceBetweenRectangles" presStyleCnt="0"/>
      <dgm:spPr/>
    </dgm:pt>
    <dgm:pt modelId="{60EFB789-687C-4DA6-BF72-3578582A3651}" type="pres">
      <dgm:prSet presAssocID="{B9A27567-04FB-4920-94C1-DCF3837FB311}" presName="parentLin" presStyleCnt="0"/>
      <dgm:spPr/>
    </dgm:pt>
    <dgm:pt modelId="{2B13F4E1-6C87-4B17-BB3E-BE3B335DC318}" type="pres">
      <dgm:prSet presAssocID="{B9A27567-04FB-4920-94C1-DCF3837FB311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5C988E3F-5CB7-4A13-A5AE-8574C6FCD95E}" type="pres">
      <dgm:prSet presAssocID="{B9A27567-04FB-4920-94C1-DCF3837FB31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401DE5-B748-471B-91AF-94666623E364}" type="pres">
      <dgm:prSet presAssocID="{B9A27567-04FB-4920-94C1-DCF3837FB311}" presName="negativeSpace" presStyleCnt="0"/>
      <dgm:spPr/>
    </dgm:pt>
    <dgm:pt modelId="{1FBD240E-61E5-414D-9E1D-78633EEC5C15}" type="pres">
      <dgm:prSet presAssocID="{B9A27567-04FB-4920-94C1-DCF3837FB311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827DFC-94DF-4B10-8F2B-6FAD63767979}" type="pres">
      <dgm:prSet presAssocID="{25CD1301-B899-4344-B9F6-7D8D4C3385EE}" presName="spaceBetweenRectangles" presStyleCnt="0"/>
      <dgm:spPr/>
    </dgm:pt>
    <dgm:pt modelId="{A58EF315-B23E-4496-9949-55BB31036ACF}" type="pres">
      <dgm:prSet presAssocID="{362E436B-9277-4DCE-883D-D323D7822D47}" presName="parentLin" presStyleCnt="0"/>
      <dgm:spPr/>
    </dgm:pt>
    <dgm:pt modelId="{C04A9F1C-D35F-4DB1-921C-F89B1E7126CA}" type="pres">
      <dgm:prSet presAssocID="{362E436B-9277-4DCE-883D-D323D7822D47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E25434A7-00D4-4E6C-BD38-C4DF393D2468}" type="pres">
      <dgm:prSet presAssocID="{362E436B-9277-4DCE-883D-D323D7822D4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3A167-DAB6-4E63-9880-66FBED9A8344}" type="pres">
      <dgm:prSet presAssocID="{362E436B-9277-4DCE-883D-D323D7822D47}" presName="negativeSpace" presStyleCnt="0"/>
      <dgm:spPr/>
    </dgm:pt>
    <dgm:pt modelId="{7E0F07DF-8FA6-46F5-9D5F-D950A1DEE68A}" type="pres">
      <dgm:prSet presAssocID="{362E436B-9277-4DCE-883D-D323D7822D47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0F4A1C-85F3-4E06-83BD-57404D4CC7C7}" type="presOf" srcId="{8FAB7170-F74A-4A1C-B520-0DCF4A86EF12}" destId="{818C4AE3-51C2-4FF1-B80C-A26EF3B08B5C}" srcOrd="0" destOrd="0" presId="urn:microsoft.com/office/officeart/2005/8/layout/list1"/>
    <dgm:cxn modelId="{32917021-29AF-441F-99BD-8A8C517C4696}" type="presOf" srcId="{362E436B-9277-4DCE-883D-D323D7822D47}" destId="{E25434A7-00D4-4E6C-BD38-C4DF393D2468}" srcOrd="1" destOrd="0" presId="urn:microsoft.com/office/officeart/2005/8/layout/list1"/>
    <dgm:cxn modelId="{71314D89-04BB-483B-8128-9A0BE380949B}" srcId="{B9A27567-04FB-4920-94C1-DCF3837FB311}" destId="{45BC0079-6E99-4B43-928C-341612599940}" srcOrd="0" destOrd="0" parTransId="{CA4CE105-5CAE-4230-B5AC-1ED0D53F9E64}" sibTransId="{333DA4D6-E439-45F7-AA51-5BC37BD35EC4}"/>
    <dgm:cxn modelId="{BDE896C8-C9D4-42AD-A536-0FD661D01635}" type="presOf" srcId="{A8DBF79E-B4BA-4815-8116-6B0BAB72DE4D}" destId="{7E0F07DF-8FA6-46F5-9D5F-D950A1DEE68A}" srcOrd="0" destOrd="0" presId="urn:microsoft.com/office/officeart/2005/8/layout/list1"/>
    <dgm:cxn modelId="{7EC41280-B6FA-4AA4-BF9F-259C7695ED37}" type="presOf" srcId="{B9A27567-04FB-4920-94C1-DCF3837FB311}" destId="{5C988E3F-5CB7-4A13-A5AE-8574C6FCD95E}" srcOrd="1" destOrd="0" presId="urn:microsoft.com/office/officeart/2005/8/layout/list1"/>
    <dgm:cxn modelId="{FD4906A6-C9CE-4B90-A8AA-E0CB21A5A5B0}" srcId="{8FAB7170-F74A-4A1C-B520-0DCF4A86EF12}" destId="{CCF77861-72FA-4344-BB03-6AFA8EAF0753}" srcOrd="0" destOrd="0" parTransId="{8A37E159-DAF1-4833-9D91-F3DC00CCBD8E}" sibTransId="{A960FB5C-65E6-4A10-B53E-8640EED06C63}"/>
    <dgm:cxn modelId="{FD8B503A-EDAB-4B79-994B-5D2274B82D68}" type="presOf" srcId="{12B11E8C-94BE-4F8A-A460-F1A4E568E65B}" destId="{363EBF31-D244-45D6-8E28-727BAE737C5E}" srcOrd="1" destOrd="0" presId="urn:microsoft.com/office/officeart/2005/8/layout/list1"/>
    <dgm:cxn modelId="{0860076F-8339-4642-9C12-9C1D780776A9}" type="presOf" srcId="{45BC0079-6E99-4B43-928C-341612599940}" destId="{1FBD240E-61E5-414D-9E1D-78633EEC5C15}" srcOrd="0" destOrd="0" presId="urn:microsoft.com/office/officeart/2005/8/layout/list1"/>
    <dgm:cxn modelId="{3EB9AFE6-AE90-4F97-BBD3-4C1AD78D9CF7}" type="presOf" srcId="{5983CBD9-92E6-4CB8-B58D-C4AB31130173}" destId="{F42238A5-E7F9-49CF-AB0B-3F7908338A3C}" srcOrd="0" destOrd="0" presId="urn:microsoft.com/office/officeart/2005/8/layout/list1"/>
    <dgm:cxn modelId="{5A2ABBC5-BDA6-474D-B02A-B5946BFFAADC}" type="presOf" srcId="{CCF77861-72FA-4344-BB03-6AFA8EAF0753}" destId="{F087EF9C-8F9E-4A7C-B3F9-1C7E5D9A79B2}" srcOrd="0" destOrd="0" presId="urn:microsoft.com/office/officeart/2005/8/layout/list1"/>
    <dgm:cxn modelId="{BAEB8EBD-E174-4EB5-B3DB-53C732495761}" type="presOf" srcId="{B546A53D-E978-4CB9-A65E-53458F5BCAD1}" destId="{62C50538-FD32-48D6-80DE-363C807864DF}" srcOrd="0" destOrd="0" presId="urn:microsoft.com/office/officeart/2005/8/layout/list1"/>
    <dgm:cxn modelId="{255AC1B9-1AFC-47A2-8CA9-D139DE41E986}" type="presOf" srcId="{E7F3582F-A4FA-400B-9438-4676898A81EF}" destId="{EA9B1EE5-A601-47C0-82C0-ECBDD0F8E33E}" srcOrd="0" destOrd="0" presId="urn:microsoft.com/office/officeart/2005/8/layout/list1"/>
    <dgm:cxn modelId="{58F9DE96-7B27-4CE7-8C6D-F1D38AAE6041}" type="presOf" srcId="{C4818705-8165-4D71-80CF-6D9E310B8C94}" destId="{8F6D7970-3034-461C-8BA3-331115A982DF}" srcOrd="1" destOrd="0" presId="urn:microsoft.com/office/officeart/2005/8/layout/list1"/>
    <dgm:cxn modelId="{A127C526-E796-481E-B53E-A0D46419F11A}" srcId="{8FAB7170-F74A-4A1C-B520-0DCF4A86EF12}" destId="{C4818705-8165-4D71-80CF-6D9E310B8C94}" srcOrd="2" destOrd="0" parTransId="{8E5B9C3F-6458-40AC-91BD-22917FCC1341}" sibTransId="{DF49B444-DE7E-4E04-9BAC-451773369D2C}"/>
    <dgm:cxn modelId="{0692A13C-0848-4047-BC54-B0D1EE7B7182}" srcId="{362E436B-9277-4DCE-883D-D323D7822D47}" destId="{A8DBF79E-B4BA-4815-8116-6B0BAB72DE4D}" srcOrd="0" destOrd="0" parTransId="{E918CCDF-95C3-4D34-8FB2-DF8F7A653B09}" sibTransId="{FC4ABA68-CB71-410B-B25D-0565A50B126E}"/>
    <dgm:cxn modelId="{37685583-9B8A-45A3-8DC3-9754A61403EF}" type="presOf" srcId="{CCF77861-72FA-4344-BB03-6AFA8EAF0753}" destId="{F2463851-3335-4745-A887-BE1304DA34D9}" srcOrd="1" destOrd="0" presId="urn:microsoft.com/office/officeart/2005/8/layout/list1"/>
    <dgm:cxn modelId="{4ECFC2E4-FD55-4772-91EA-D2D0F4E6D731}" srcId="{12B11E8C-94BE-4F8A-A460-F1A4E568E65B}" destId="{E7F3582F-A4FA-400B-9438-4676898A81EF}" srcOrd="0" destOrd="0" parTransId="{C741A79C-0D55-44AD-945D-8889E21EB5E4}" sibTransId="{29C0B5BC-0599-4D36-9CF1-F7735FB9042E}"/>
    <dgm:cxn modelId="{D9BC95FA-8870-4815-A4F5-4A38BD67BB22}" srcId="{8FAB7170-F74A-4A1C-B520-0DCF4A86EF12}" destId="{B9A27567-04FB-4920-94C1-DCF3837FB311}" srcOrd="3" destOrd="0" parTransId="{A4EF81CD-7CCF-4A2B-B8F6-215DE0FA80C1}" sibTransId="{25CD1301-B899-4344-B9F6-7D8D4C3385EE}"/>
    <dgm:cxn modelId="{1782B1F4-F9A9-46ED-80FC-3F467611FB7A}" type="presOf" srcId="{B9A27567-04FB-4920-94C1-DCF3837FB311}" destId="{2B13F4E1-6C87-4B17-BB3E-BE3B335DC318}" srcOrd="0" destOrd="0" presId="urn:microsoft.com/office/officeart/2005/8/layout/list1"/>
    <dgm:cxn modelId="{BDDDAF60-61A3-4EB5-A145-7C6F4899CA35}" type="presOf" srcId="{362E436B-9277-4DCE-883D-D323D7822D47}" destId="{C04A9F1C-D35F-4DB1-921C-F89B1E7126CA}" srcOrd="0" destOrd="0" presId="urn:microsoft.com/office/officeart/2005/8/layout/list1"/>
    <dgm:cxn modelId="{DBBCB99F-87C1-4542-BE86-A7D76DC8F078}" type="presOf" srcId="{C4818705-8165-4D71-80CF-6D9E310B8C94}" destId="{D898CDAE-EFB7-4E0F-B001-F5B266C5D8EB}" srcOrd="0" destOrd="0" presId="urn:microsoft.com/office/officeart/2005/8/layout/list1"/>
    <dgm:cxn modelId="{1080F80B-E75E-40F3-84ED-8FD8776A8627}" srcId="{C4818705-8165-4D71-80CF-6D9E310B8C94}" destId="{5983CBD9-92E6-4CB8-B58D-C4AB31130173}" srcOrd="0" destOrd="0" parTransId="{7D0DE269-85D0-488E-801A-C7BF6A5438CF}" sibTransId="{6D8EF602-4AE4-4CD5-A4F4-B05E7F0DEE43}"/>
    <dgm:cxn modelId="{8ADBFC9D-882F-47B9-A0A8-7F864E2BDBE6}" type="presOf" srcId="{12B11E8C-94BE-4F8A-A460-F1A4E568E65B}" destId="{2FD9A4A4-FC31-4453-8A77-7BF1F2C4532B}" srcOrd="0" destOrd="0" presId="urn:microsoft.com/office/officeart/2005/8/layout/list1"/>
    <dgm:cxn modelId="{6647A140-25EE-4548-B629-A5F179CA094C}" srcId="{CCF77861-72FA-4344-BB03-6AFA8EAF0753}" destId="{B546A53D-E978-4CB9-A65E-53458F5BCAD1}" srcOrd="0" destOrd="0" parTransId="{2F11BF20-F570-42C6-AE8A-8523C1B0C3D8}" sibTransId="{B59E31D9-BBDF-4B6C-BB81-D9F87BD33C3D}"/>
    <dgm:cxn modelId="{9DA85C47-3EB1-4912-B6CF-007818B99B39}" srcId="{8FAB7170-F74A-4A1C-B520-0DCF4A86EF12}" destId="{12B11E8C-94BE-4F8A-A460-F1A4E568E65B}" srcOrd="1" destOrd="0" parTransId="{E3DBE92A-A8A0-4FC4-98E9-C7BF2892CB67}" sibTransId="{B23A3FE8-2906-40D2-BE7F-2CE467B5C2FD}"/>
    <dgm:cxn modelId="{2CC5B59E-727C-479B-841E-19BFA9CAA417}" srcId="{8FAB7170-F74A-4A1C-B520-0DCF4A86EF12}" destId="{362E436B-9277-4DCE-883D-D323D7822D47}" srcOrd="4" destOrd="0" parTransId="{30DF8D95-AD1C-49D7-B9AA-1BD1CA0AA143}" sibTransId="{EAEB6ABA-0FFB-4CFE-9367-BBE3EF59B8B6}"/>
    <dgm:cxn modelId="{3C746C6F-F61B-495E-B354-F19C95046900}" type="presParOf" srcId="{818C4AE3-51C2-4FF1-B80C-A26EF3B08B5C}" destId="{BF37E6A6-F105-4220-B46C-152E28EC04BD}" srcOrd="0" destOrd="0" presId="urn:microsoft.com/office/officeart/2005/8/layout/list1"/>
    <dgm:cxn modelId="{7D985800-9B31-456F-9D71-F69589CD23EA}" type="presParOf" srcId="{BF37E6A6-F105-4220-B46C-152E28EC04BD}" destId="{F087EF9C-8F9E-4A7C-B3F9-1C7E5D9A79B2}" srcOrd="0" destOrd="0" presId="urn:microsoft.com/office/officeart/2005/8/layout/list1"/>
    <dgm:cxn modelId="{198D8A4B-42E4-4464-AAC7-2965B04F0D41}" type="presParOf" srcId="{BF37E6A6-F105-4220-B46C-152E28EC04BD}" destId="{F2463851-3335-4745-A887-BE1304DA34D9}" srcOrd="1" destOrd="0" presId="urn:microsoft.com/office/officeart/2005/8/layout/list1"/>
    <dgm:cxn modelId="{87C99071-EDBA-4A66-99F3-759FE91A653F}" type="presParOf" srcId="{818C4AE3-51C2-4FF1-B80C-A26EF3B08B5C}" destId="{DE654A14-F690-4E45-B834-1E0498480BA2}" srcOrd="1" destOrd="0" presId="urn:microsoft.com/office/officeart/2005/8/layout/list1"/>
    <dgm:cxn modelId="{243D7BB6-0D58-415A-98C2-21C39BE27AC1}" type="presParOf" srcId="{818C4AE3-51C2-4FF1-B80C-A26EF3B08B5C}" destId="{62C50538-FD32-48D6-80DE-363C807864DF}" srcOrd="2" destOrd="0" presId="urn:microsoft.com/office/officeart/2005/8/layout/list1"/>
    <dgm:cxn modelId="{D7230751-602E-41F2-99EA-104CB15E1993}" type="presParOf" srcId="{818C4AE3-51C2-4FF1-B80C-A26EF3B08B5C}" destId="{D3F03FBD-F5C8-48EC-BE61-8DD363CBD896}" srcOrd="3" destOrd="0" presId="urn:microsoft.com/office/officeart/2005/8/layout/list1"/>
    <dgm:cxn modelId="{B41A9B09-1EE6-40D2-90D8-45D151901947}" type="presParOf" srcId="{818C4AE3-51C2-4FF1-B80C-A26EF3B08B5C}" destId="{5F6805F8-CC4A-4F54-B35D-DB942DB4938A}" srcOrd="4" destOrd="0" presId="urn:microsoft.com/office/officeart/2005/8/layout/list1"/>
    <dgm:cxn modelId="{A75992E8-0DE2-4B41-9720-3D6C70B60409}" type="presParOf" srcId="{5F6805F8-CC4A-4F54-B35D-DB942DB4938A}" destId="{2FD9A4A4-FC31-4453-8A77-7BF1F2C4532B}" srcOrd="0" destOrd="0" presId="urn:microsoft.com/office/officeart/2005/8/layout/list1"/>
    <dgm:cxn modelId="{720E6101-3AD0-4DB4-9202-D16C49C91273}" type="presParOf" srcId="{5F6805F8-CC4A-4F54-B35D-DB942DB4938A}" destId="{363EBF31-D244-45D6-8E28-727BAE737C5E}" srcOrd="1" destOrd="0" presId="urn:microsoft.com/office/officeart/2005/8/layout/list1"/>
    <dgm:cxn modelId="{15D00DCA-1922-4C99-AF14-CFFD1753F50F}" type="presParOf" srcId="{818C4AE3-51C2-4FF1-B80C-A26EF3B08B5C}" destId="{470F8C2A-B083-4C40-9CAB-3342DBB16C1D}" srcOrd="5" destOrd="0" presId="urn:microsoft.com/office/officeart/2005/8/layout/list1"/>
    <dgm:cxn modelId="{4707C7D8-EA58-407D-9CE7-D4C9FA998DC1}" type="presParOf" srcId="{818C4AE3-51C2-4FF1-B80C-A26EF3B08B5C}" destId="{EA9B1EE5-A601-47C0-82C0-ECBDD0F8E33E}" srcOrd="6" destOrd="0" presId="urn:microsoft.com/office/officeart/2005/8/layout/list1"/>
    <dgm:cxn modelId="{B7AF641C-1655-4049-9563-DF88CEBB9BA6}" type="presParOf" srcId="{818C4AE3-51C2-4FF1-B80C-A26EF3B08B5C}" destId="{0A8D9086-5530-495C-A361-20FF23ECA4A4}" srcOrd="7" destOrd="0" presId="urn:microsoft.com/office/officeart/2005/8/layout/list1"/>
    <dgm:cxn modelId="{FB9244BF-89E2-48FC-84D9-4A5E46FBBC09}" type="presParOf" srcId="{818C4AE3-51C2-4FF1-B80C-A26EF3B08B5C}" destId="{358739CA-91A3-4AB5-ABB8-37EB90879041}" srcOrd="8" destOrd="0" presId="urn:microsoft.com/office/officeart/2005/8/layout/list1"/>
    <dgm:cxn modelId="{8EC3AEE6-D9BA-4197-A889-087C6EBBBB56}" type="presParOf" srcId="{358739CA-91A3-4AB5-ABB8-37EB90879041}" destId="{D898CDAE-EFB7-4E0F-B001-F5B266C5D8EB}" srcOrd="0" destOrd="0" presId="urn:microsoft.com/office/officeart/2005/8/layout/list1"/>
    <dgm:cxn modelId="{5C2105C0-D75A-48D4-87DD-2A9401EA2C1C}" type="presParOf" srcId="{358739CA-91A3-4AB5-ABB8-37EB90879041}" destId="{8F6D7970-3034-461C-8BA3-331115A982DF}" srcOrd="1" destOrd="0" presId="urn:microsoft.com/office/officeart/2005/8/layout/list1"/>
    <dgm:cxn modelId="{E6D1539C-812E-4FFA-87EC-246C9905027F}" type="presParOf" srcId="{818C4AE3-51C2-4FF1-B80C-A26EF3B08B5C}" destId="{CD934D3F-D9A9-4DE4-873B-E8B3B0B20C41}" srcOrd="9" destOrd="0" presId="urn:microsoft.com/office/officeart/2005/8/layout/list1"/>
    <dgm:cxn modelId="{E07934A1-F90E-4337-9F18-9F7392989C1D}" type="presParOf" srcId="{818C4AE3-51C2-4FF1-B80C-A26EF3B08B5C}" destId="{F42238A5-E7F9-49CF-AB0B-3F7908338A3C}" srcOrd="10" destOrd="0" presId="urn:microsoft.com/office/officeart/2005/8/layout/list1"/>
    <dgm:cxn modelId="{A04C19E6-693C-4E4E-AF87-0EC6C87E0924}" type="presParOf" srcId="{818C4AE3-51C2-4FF1-B80C-A26EF3B08B5C}" destId="{1E29012E-5259-4B67-87F8-8E7D25B7CF98}" srcOrd="11" destOrd="0" presId="urn:microsoft.com/office/officeart/2005/8/layout/list1"/>
    <dgm:cxn modelId="{EDB460BD-3FCF-4656-8423-1F81C76226FB}" type="presParOf" srcId="{818C4AE3-51C2-4FF1-B80C-A26EF3B08B5C}" destId="{60EFB789-687C-4DA6-BF72-3578582A3651}" srcOrd="12" destOrd="0" presId="urn:microsoft.com/office/officeart/2005/8/layout/list1"/>
    <dgm:cxn modelId="{5AD6004D-43A2-4380-905A-76A33283EC4D}" type="presParOf" srcId="{60EFB789-687C-4DA6-BF72-3578582A3651}" destId="{2B13F4E1-6C87-4B17-BB3E-BE3B335DC318}" srcOrd="0" destOrd="0" presId="urn:microsoft.com/office/officeart/2005/8/layout/list1"/>
    <dgm:cxn modelId="{2FDE3C65-8680-493E-8216-1A0D2A0DE1D3}" type="presParOf" srcId="{60EFB789-687C-4DA6-BF72-3578582A3651}" destId="{5C988E3F-5CB7-4A13-A5AE-8574C6FCD95E}" srcOrd="1" destOrd="0" presId="urn:microsoft.com/office/officeart/2005/8/layout/list1"/>
    <dgm:cxn modelId="{4A8EF434-B8F2-4C81-9FA5-014911B19AD1}" type="presParOf" srcId="{818C4AE3-51C2-4FF1-B80C-A26EF3B08B5C}" destId="{74401DE5-B748-471B-91AF-94666623E364}" srcOrd="13" destOrd="0" presId="urn:microsoft.com/office/officeart/2005/8/layout/list1"/>
    <dgm:cxn modelId="{EECA4B9B-7B5F-4A9F-9F7F-10EBE23EC30B}" type="presParOf" srcId="{818C4AE3-51C2-4FF1-B80C-A26EF3B08B5C}" destId="{1FBD240E-61E5-414D-9E1D-78633EEC5C15}" srcOrd="14" destOrd="0" presId="urn:microsoft.com/office/officeart/2005/8/layout/list1"/>
    <dgm:cxn modelId="{CED43ED0-5651-4B2D-BD75-CA79C8E12055}" type="presParOf" srcId="{818C4AE3-51C2-4FF1-B80C-A26EF3B08B5C}" destId="{0B827DFC-94DF-4B10-8F2B-6FAD63767979}" srcOrd="15" destOrd="0" presId="urn:microsoft.com/office/officeart/2005/8/layout/list1"/>
    <dgm:cxn modelId="{F1A1A056-0B07-466B-8F11-76586EA4B4E7}" type="presParOf" srcId="{818C4AE3-51C2-4FF1-B80C-A26EF3B08B5C}" destId="{A58EF315-B23E-4496-9949-55BB31036ACF}" srcOrd="16" destOrd="0" presId="urn:microsoft.com/office/officeart/2005/8/layout/list1"/>
    <dgm:cxn modelId="{5605603B-9A36-4D67-AA13-8B99B52F1D1B}" type="presParOf" srcId="{A58EF315-B23E-4496-9949-55BB31036ACF}" destId="{C04A9F1C-D35F-4DB1-921C-F89B1E7126CA}" srcOrd="0" destOrd="0" presId="urn:microsoft.com/office/officeart/2005/8/layout/list1"/>
    <dgm:cxn modelId="{0606DD6F-05EC-4A0B-811A-8FE8332E64E5}" type="presParOf" srcId="{A58EF315-B23E-4496-9949-55BB31036ACF}" destId="{E25434A7-00D4-4E6C-BD38-C4DF393D2468}" srcOrd="1" destOrd="0" presId="urn:microsoft.com/office/officeart/2005/8/layout/list1"/>
    <dgm:cxn modelId="{381B7C01-FE97-4FAE-9347-A0C8138B42AB}" type="presParOf" srcId="{818C4AE3-51C2-4FF1-B80C-A26EF3B08B5C}" destId="{E943A167-DAB6-4E63-9880-66FBED9A8344}" srcOrd="17" destOrd="0" presId="urn:microsoft.com/office/officeart/2005/8/layout/list1"/>
    <dgm:cxn modelId="{989BCF32-AECC-441E-9415-37D188C4CE71}" type="presParOf" srcId="{818C4AE3-51C2-4FF1-B80C-A26EF3B08B5C}" destId="{7E0F07DF-8FA6-46F5-9D5F-D950A1DEE68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C1BBAA-6485-4476-9EF4-22C0F5C69CA1}" type="doc">
      <dgm:prSet loTypeId="urn:microsoft.com/office/officeart/2005/8/layout/radial5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1D8F139A-76DB-4D8E-A598-8F5A5006A845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IBM</a:t>
          </a:r>
          <a:r>
            <a:rPr 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推荐的主动需求收集方法</a:t>
          </a:r>
          <a:endParaRPr lang="zh-CN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953D4-3442-4B0B-9A97-DD96EFC99F8B}" type="parTrans" cxnId="{54B73945-DE03-4634-A1B2-2B675AF32449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35C21D-A674-490B-98FC-6234C51FEA89}" type="sibTrans" cxnId="{54B73945-DE03-4634-A1B2-2B675AF32449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F7B493-6E04-4300-8648-DB43C0C93272}">
      <dgm:prSet custT="1"/>
      <dgm:spPr/>
      <dgm:t>
        <a:bodyPr/>
        <a:lstStyle/>
        <a:p>
          <a:pPr rtl="0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客户满意度调查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22F626-1F5C-436F-8750-54B3EB91FAEC}" type="parTrans" cxnId="{B8E96678-3AEB-4A99-AC4D-B58DB5273790}">
      <dgm:prSet custT="1"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DFD63C-3934-4DCD-A1AA-2BE116D66524}" type="sibTrans" cxnId="{B8E96678-3AEB-4A99-AC4D-B58DB5273790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0456A4-AA65-4A5C-B6FD-BF553D514691}">
      <dgm:prSet custT="1"/>
      <dgm:spPr/>
      <dgm:t>
        <a:bodyPr/>
        <a:lstStyle/>
        <a:p>
          <a:pPr rtl="0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客户顾问委员会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2C8B70-6D61-4267-9BD3-6F0932EEE47C}" type="parTrans" cxnId="{CBFADD03-F8E4-4428-B805-D7608D1DA1AA}">
      <dgm:prSet custT="1"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00BF38-A04B-4E1E-BFCF-16D782366027}" type="sibTrans" cxnId="{CBFADD03-F8E4-4428-B805-D7608D1DA1AA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0C2207-A93E-4E4D-8149-70D2BE2B957E}">
      <dgm:prSet custT="1"/>
      <dgm:spPr/>
      <dgm:t>
        <a:bodyPr/>
        <a:lstStyle/>
        <a:p>
          <a:pPr rtl="0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热线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F5BB1D-BA11-4342-BBFE-AB4A5B215102}" type="parTrans" cxnId="{FE960C93-3F9D-4958-A600-A4F05983FEED}">
      <dgm:prSet custT="1"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D04862-E906-49FB-904F-9A550CA3A415}" type="sibTrans" cxnId="{FE960C93-3F9D-4958-A600-A4F05983FEED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53467-E428-4522-835F-74A000769AE0}">
      <dgm:prSet custT="1"/>
      <dgm:spPr/>
      <dgm:t>
        <a:bodyPr/>
        <a:lstStyle/>
        <a:p>
          <a:pPr rtl="0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现场支持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A76ACD-A64A-472A-83F2-7DCF3DB8B690}" type="parTrans" cxnId="{A640B807-BC66-42DF-ABC3-A24436FA7D2A}">
      <dgm:prSet custT="1"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5ED031-146E-4C8B-89C2-374411758537}" type="sibTrans" cxnId="{A640B807-BC66-42DF-ABC3-A24436FA7D2A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633042-672C-4282-95D1-BA078D79A89E}">
      <dgm:prSet custT="1"/>
      <dgm:spPr/>
      <dgm:t>
        <a:bodyPr/>
        <a:lstStyle/>
        <a:p>
          <a:pPr rtl="0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用服高层交流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07393A-E196-44C3-A77B-D59C87789591}" type="parTrans" cxnId="{85D7694E-8A08-4D13-B4B0-DB2FEB444019}">
      <dgm:prSet custT="1"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0CB9E1-3C76-422D-AA70-F7F566071BB2}" type="sibTrans" cxnId="{85D7694E-8A08-4D13-B4B0-DB2FEB444019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2A6064-EDD8-4E6A-87F7-0DEF93E2F4E3}">
      <dgm:prSet custT="1"/>
      <dgm:spPr/>
      <dgm:t>
        <a:bodyPr/>
        <a:lstStyle/>
        <a:p>
          <a:pPr rtl="0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试验局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D9E2C7-FF70-46B1-82D4-CF906D63146A}" type="parTrans" cxnId="{9A1DDA88-577D-48C9-AC3C-CDA29A19D296}">
      <dgm:prSet custT="1"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E90C66-5D07-4604-A2BB-1DEBC2897187}" type="sibTrans" cxnId="{9A1DDA88-577D-48C9-AC3C-CDA29A19D296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8FB95E-87DF-4498-943C-2615E43B421E}">
      <dgm:prSet custT="1"/>
      <dgm:spPr/>
      <dgm:t>
        <a:bodyPr/>
        <a:lstStyle/>
        <a:p>
          <a:pPr rtl="0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会议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E21EB7-6D6C-4447-898A-7EBB62EA9647}" type="parTrans" cxnId="{BE3DC213-B230-4822-8E77-89BF37B2FB83}">
      <dgm:prSet custT="1"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EA4704-3FB9-420B-A961-30CBE3FF1F6A}" type="sibTrans" cxnId="{BE3DC213-B230-4822-8E77-89BF37B2FB83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539BEA-B0CF-4CB0-98E7-6C582122898C}">
      <dgm:prSet custT="1"/>
      <dgm:spPr/>
      <dgm:t>
        <a:bodyPr/>
        <a:lstStyle/>
        <a:p>
          <a:pPr rtl="0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客户简报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1F3B6F-47ED-4797-A218-A6E243E7BFED}" type="parTrans" cxnId="{33D27D58-DC48-4CC0-83FC-AEBD1BC4E687}">
      <dgm:prSet custT="1"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AB971D-F608-4FBC-BAA0-9680C00B7CE9}" type="sibTrans" cxnId="{33D27D58-DC48-4CC0-83FC-AEBD1BC4E687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579E86-0AD8-4FBF-A0D4-2C174A378823}">
      <dgm:prSet custT="1"/>
      <dgm:spPr/>
      <dgm:t>
        <a:bodyPr/>
        <a:lstStyle/>
        <a:p>
          <a:pPr rtl="0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决策支持中心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04CE26-5D74-47EC-8C33-12C6180F2527}" type="parTrans" cxnId="{7421B63C-4C99-4A15-821D-5247027F0D0D}">
      <dgm:prSet custT="1"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17484-4976-4F44-A685-040FB1FA79CA}" type="sibTrans" cxnId="{7421B63C-4C99-4A15-821D-5247027F0D0D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DB2B8A-2807-472B-ADBE-92805D528A07}">
      <dgm:prSet custT="1"/>
      <dgm:spPr/>
      <dgm:t>
        <a:bodyPr/>
        <a:lstStyle/>
        <a:p>
          <a:pPr rtl="0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研发高层交流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A62C92-BE92-4914-A43A-32BBE9B63A7C}" type="parTrans" cxnId="{A6CA70A7-279C-48D5-8377-3CB4B0ADFB00}">
      <dgm:prSet custT="1"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4D0CF9-68D6-4A10-A0F3-02B90D7A1286}" type="sibTrans" cxnId="{A6CA70A7-279C-48D5-8377-3CB4B0ADFB00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BBDB6E-8C02-49A8-936E-B70021E79383}">
      <dgm:prSet custT="1"/>
      <dgm:spPr/>
      <dgm:t>
        <a:bodyPr/>
        <a:lstStyle/>
        <a:p>
          <a:pPr rtl="0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解决方案团队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F32F46-4DDE-47A8-91C2-90DF8DE131DA}" type="parTrans" cxnId="{3807E987-7879-4AF7-8132-FF21AEFC3E13}">
      <dgm:prSet custT="1"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99306F-A8D1-4AF1-BE60-9395FE1E8544}" type="sibTrans" cxnId="{3807E987-7879-4AF7-8132-FF21AEFC3E13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53843B-B72D-4B16-80FF-8987529BDD25}">
      <dgm:prSet custT="1"/>
      <dgm:spPr/>
      <dgm:t>
        <a:bodyPr/>
        <a:lstStyle/>
        <a:p>
          <a:pPr rtl="0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标杆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E5EB53-2EAD-4AF4-9855-F1F7779E4A58}" type="parTrans" cxnId="{E1893C79-6E66-4B70-A1B5-0E0665D83764}">
      <dgm:prSet custT="1"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6326B5-6342-47BC-8A3F-ED059379F10D}" type="sibTrans" cxnId="{E1893C79-6E66-4B70-A1B5-0E0665D83764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E0C880-E95D-4EDD-9C53-7303EC5E8CD7}" type="pres">
      <dgm:prSet presAssocID="{CBC1BBAA-6485-4476-9EF4-22C0F5C69CA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6FA0400-F798-495F-9966-E240D920862A}" type="pres">
      <dgm:prSet presAssocID="{1D8F139A-76DB-4D8E-A598-8F5A5006A845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F9E1792-0CEF-493C-91F2-67B7799EE670}" type="pres">
      <dgm:prSet presAssocID="{1922F626-1F5C-436F-8750-54B3EB91FAEC}" presName="parTrans" presStyleLbl="sibTrans2D1" presStyleIdx="0" presStyleCnt="12"/>
      <dgm:spPr/>
      <dgm:t>
        <a:bodyPr/>
        <a:lstStyle/>
        <a:p>
          <a:endParaRPr lang="zh-CN" altLang="en-US"/>
        </a:p>
      </dgm:t>
    </dgm:pt>
    <dgm:pt modelId="{B5679AA6-EB01-47F9-BA4F-DC1861352DFC}" type="pres">
      <dgm:prSet presAssocID="{1922F626-1F5C-436F-8750-54B3EB91FAEC}" presName="connectorText" presStyleLbl="sibTrans2D1" presStyleIdx="0" presStyleCnt="12"/>
      <dgm:spPr/>
      <dgm:t>
        <a:bodyPr/>
        <a:lstStyle/>
        <a:p>
          <a:endParaRPr lang="zh-CN" altLang="en-US"/>
        </a:p>
      </dgm:t>
    </dgm:pt>
    <dgm:pt modelId="{202B35DA-AF62-417D-97D2-4D339975E0DD}" type="pres">
      <dgm:prSet presAssocID="{96F7B493-6E04-4300-8648-DB43C0C93272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22C8D3-7E55-4E9D-9DBE-203CDE0129C8}" type="pres">
      <dgm:prSet presAssocID="{282C8B70-6D61-4267-9BD3-6F0932EEE47C}" presName="parTrans" presStyleLbl="sibTrans2D1" presStyleIdx="1" presStyleCnt="12"/>
      <dgm:spPr/>
      <dgm:t>
        <a:bodyPr/>
        <a:lstStyle/>
        <a:p>
          <a:endParaRPr lang="zh-CN" altLang="en-US"/>
        </a:p>
      </dgm:t>
    </dgm:pt>
    <dgm:pt modelId="{940510CE-59EA-4C02-A56B-7C4DA929956D}" type="pres">
      <dgm:prSet presAssocID="{282C8B70-6D61-4267-9BD3-6F0932EEE47C}" presName="connectorText" presStyleLbl="sibTrans2D1" presStyleIdx="1" presStyleCnt="12"/>
      <dgm:spPr/>
      <dgm:t>
        <a:bodyPr/>
        <a:lstStyle/>
        <a:p>
          <a:endParaRPr lang="zh-CN" altLang="en-US"/>
        </a:p>
      </dgm:t>
    </dgm:pt>
    <dgm:pt modelId="{F22F920D-2212-4A88-ABC4-1D8E7C2A504C}" type="pres">
      <dgm:prSet presAssocID="{BE0456A4-AA65-4A5C-B6FD-BF553D514691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3305B-4069-4640-81AC-28C5F7BFA69A}" type="pres">
      <dgm:prSet presAssocID="{9EF5BB1D-BA11-4342-BBFE-AB4A5B215102}" presName="parTrans" presStyleLbl="sibTrans2D1" presStyleIdx="2" presStyleCnt="12"/>
      <dgm:spPr/>
      <dgm:t>
        <a:bodyPr/>
        <a:lstStyle/>
        <a:p>
          <a:endParaRPr lang="zh-CN" altLang="en-US"/>
        </a:p>
      </dgm:t>
    </dgm:pt>
    <dgm:pt modelId="{9D9CEAB8-2760-4F64-98C4-659C6F956080}" type="pres">
      <dgm:prSet presAssocID="{9EF5BB1D-BA11-4342-BBFE-AB4A5B215102}" presName="connectorText" presStyleLbl="sibTrans2D1" presStyleIdx="2" presStyleCnt="12"/>
      <dgm:spPr/>
      <dgm:t>
        <a:bodyPr/>
        <a:lstStyle/>
        <a:p>
          <a:endParaRPr lang="zh-CN" altLang="en-US"/>
        </a:p>
      </dgm:t>
    </dgm:pt>
    <dgm:pt modelId="{1C8D5786-F746-45E2-84BF-7F1639E605CA}" type="pres">
      <dgm:prSet presAssocID="{500C2207-A93E-4E4D-8149-70D2BE2B957E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3A352-DE05-40AE-9C5F-0B637012AEFB}" type="pres">
      <dgm:prSet presAssocID="{9EA76ACD-A64A-472A-83F2-7DCF3DB8B690}" presName="parTrans" presStyleLbl="sibTrans2D1" presStyleIdx="3" presStyleCnt="12"/>
      <dgm:spPr/>
      <dgm:t>
        <a:bodyPr/>
        <a:lstStyle/>
        <a:p>
          <a:endParaRPr lang="zh-CN" altLang="en-US"/>
        </a:p>
      </dgm:t>
    </dgm:pt>
    <dgm:pt modelId="{53302908-ACE5-4738-BAE3-017FFD3830A5}" type="pres">
      <dgm:prSet presAssocID="{9EA76ACD-A64A-472A-83F2-7DCF3DB8B690}" presName="connectorText" presStyleLbl="sibTrans2D1" presStyleIdx="3" presStyleCnt="12"/>
      <dgm:spPr/>
      <dgm:t>
        <a:bodyPr/>
        <a:lstStyle/>
        <a:p>
          <a:endParaRPr lang="zh-CN" altLang="en-US"/>
        </a:p>
      </dgm:t>
    </dgm:pt>
    <dgm:pt modelId="{84CD13BF-1EEB-4503-B28A-3C8027696850}" type="pres">
      <dgm:prSet presAssocID="{E7153467-E428-4522-835F-74A000769AE0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F267E5-3B18-472F-A582-A85C582F4903}" type="pres">
      <dgm:prSet presAssocID="{7B07393A-E196-44C3-A77B-D59C87789591}" presName="parTrans" presStyleLbl="sibTrans2D1" presStyleIdx="4" presStyleCnt="12"/>
      <dgm:spPr/>
      <dgm:t>
        <a:bodyPr/>
        <a:lstStyle/>
        <a:p>
          <a:endParaRPr lang="zh-CN" altLang="en-US"/>
        </a:p>
      </dgm:t>
    </dgm:pt>
    <dgm:pt modelId="{4D9883BC-BA51-4E4C-BB4C-E77EE49B2983}" type="pres">
      <dgm:prSet presAssocID="{7B07393A-E196-44C3-A77B-D59C87789591}" presName="connectorText" presStyleLbl="sibTrans2D1" presStyleIdx="4" presStyleCnt="12"/>
      <dgm:spPr/>
      <dgm:t>
        <a:bodyPr/>
        <a:lstStyle/>
        <a:p>
          <a:endParaRPr lang="zh-CN" altLang="en-US"/>
        </a:p>
      </dgm:t>
    </dgm:pt>
    <dgm:pt modelId="{5D0B8037-7939-4939-95CF-36F17BAD2FDF}" type="pres">
      <dgm:prSet presAssocID="{51633042-672C-4282-95D1-BA078D79A89E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928FFF-86CA-4F94-8E7A-B558D5C30D5C}" type="pres">
      <dgm:prSet presAssocID="{49D9E2C7-FF70-46B1-82D4-CF906D63146A}" presName="parTrans" presStyleLbl="sibTrans2D1" presStyleIdx="5" presStyleCnt="12"/>
      <dgm:spPr/>
      <dgm:t>
        <a:bodyPr/>
        <a:lstStyle/>
        <a:p>
          <a:endParaRPr lang="zh-CN" altLang="en-US"/>
        </a:p>
      </dgm:t>
    </dgm:pt>
    <dgm:pt modelId="{F81C9381-374D-4F4E-8E57-C56C2CF411F9}" type="pres">
      <dgm:prSet presAssocID="{49D9E2C7-FF70-46B1-82D4-CF906D63146A}" presName="connectorText" presStyleLbl="sibTrans2D1" presStyleIdx="5" presStyleCnt="12"/>
      <dgm:spPr/>
      <dgm:t>
        <a:bodyPr/>
        <a:lstStyle/>
        <a:p>
          <a:endParaRPr lang="zh-CN" altLang="en-US"/>
        </a:p>
      </dgm:t>
    </dgm:pt>
    <dgm:pt modelId="{F3AFBC08-DC81-42E7-B458-FB1FE46031D3}" type="pres">
      <dgm:prSet presAssocID="{942A6064-EDD8-4E6A-87F7-0DEF93E2F4E3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7ED682-C21F-4C6B-845C-7663EF778873}" type="pres">
      <dgm:prSet presAssocID="{8DE21EB7-6D6C-4447-898A-7EBB62EA9647}" presName="parTrans" presStyleLbl="sibTrans2D1" presStyleIdx="6" presStyleCnt="12"/>
      <dgm:spPr/>
      <dgm:t>
        <a:bodyPr/>
        <a:lstStyle/>
        <a:p>
          <a:endParaRPr lang="zh-CN" altLang="en-US"/>
        </a:p>
      </dgm:t>
    </dgm:pt>
    <dgm:pt modelId="{D57A1FE4-216C-4162-ADBB-8E25CF95E0A9}" type="pres">
      <dgm:prSet presAssocID="{8DE21EB7-6D6C-4447-898A-7EBB62EA9647}" presName="connectorText" presStyleLbl="sibTrans2D1" presStyleIdx="6" presStyleCnt="12"/>
      <dgm:spPr/>
      <dgm:t>
        <a:bodyPr/>
        <a:lstStyle/>
        <a:p>
          <a:endParaRPr lang="zh-CN" altLang="en-US"/>
        </a:p>
      </dgm:t>
    </dgm:pt>
    <dgm:pt modelId="{ED7C63CD-4C43-4449-86A8-7275E7DF4433}" type="pres">
      <dgm:prSet presAssocID="{8B8FB95E-87DF-4498-943C-2615E43B421E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340704-FF43-4964-A865-BFB9548229EB}" type="pres">
      <dgm:prSet presAssocID="{AA1F3B6F-47ED-4797-A218-A6E243E7BFED}" presName="parTrans" presStyleLbl="sibTrans2D1" presStyleIdx="7" presStyleCnt="12"/>
      <dgm:spPr/>
      <dgm:t>
        <a:bodyPr/>
        <a:lstStyle/>
        <a:p>
          <a:endParaRPr lang="zh-CN" altLang="en-US"/>
        </a:p>
      </dgm:t>
    </dgm:pt>
    <dgm:pt modelId="{F4824567-2309-48F9-8AD1-740F2A542E97}" type="pres">
      <dgm:prSet presAssocID="{AA1F3B6F-47ED-4797-A218-A6E243E7BFED}" presName="connectorText" presStyleLbl="sibTrans2D1" presStyleIdx="7" presStyleCnt="12"/>
      <dgm:spPr/>
      <dgm:t>
        <a:bodyPr/>
        <a:lstStyle/>
        <a:p>
          <a:endParaRPr lang="zh-CN" altLang="en-US"/>
        </a:p>
      </dgm:t>
    </dgm:pt>
    <dgm:pt modelId="{5DE7F0B4-80BC-4E5A-BA84-56D430D2C363}" type="pres">
      <dgm:prSet presAssocID="{BC539BEA-B0CF-4CB0-98E7-6C582122898C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3EDC77-2C78-42D6-91CE-0AEEA33D45B7}" type="pres">
      <dgm:prSet presAssocID="{BC04CE26-5D74-47EC-8C33-12C6180F2527}" presName="parTrans" presStyleLbl="sibTrans2D1" presStyleIdx="8" presStyleCnt="12"/>
      <dgm:spPr/>
      <dgm:t>
        <a:bodyPr/>
        <a:lstStyle/>
        <a:p>
          <a:endParaRPr lang="zh-CN" altLang="en-US"/>
        </a:p>
      </dgm:t>
    </dgm:pt>
    <dgm:pt modelId="{C8411C7A-3181-4C96-8443-669F4A91636B}" type="pres">
      <dgm:prSet presAssocID="{BC04CE26-5D74-47EC-8C33-12C6180F2527}" presName="connectorText" presStyleLbl="sibTrans2D1" presStyleIdx="8" presStyleCnt="12"/>
      <dgm:spPr/>
      <dgm:t>
        <a:bodyPr/>
        <a:lstStyle/>
        <a:p>
          <a:endParaRPr lang="zh-CN" altLang="en-US"/>
        </a:p>
      </dgm:t>
    </dgm:pt>
    <dgm:pt modelId="{E6A6CA88-65CD-464A-898B-30C72D020000}" type="pres">
      <dgm:prSet presAssocID="{8D579E86-0AD8-4FBF-A0D4-2C174A378823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76A01-1F45-40A8-A78A-CBDA52394DF7}" type="pres">
      <dgm:prSet presAssocID="{32A62C92-BE92-4914-A43A-32BBE9B63A7C}" presName="parTrans" presStyleLbl="sibTrans2D1" presStyleIdx="9" presStyleCnt="12"/>
      <dgm:spPr/>
      <dgm:t>
        <a:bodyPr/>
        <a:lstStyle/>
        <a:p>
          <a:endParaRPr lang="zh-CN" altLang="en-US"/>
        </a:p>
      </dgm:t>
    </dgm:pt>
    <dgm:pt modelId="{742B2D95-E71C-44A4-8ADE-21839D504EEC}" type="pres">
      <dgm:prSet presAssocID="{32A62C92-BE92-4914-A43A-32BBE9B63A7C}" presName="connectorText" presStyleLbl="sibTrans2D1" presStyleIdx="9" presStyleCnt="12"/>
      <dgm:spPr/>
      <dgm:t>
        <a:bodyPr/>
        <a:lstStyle/>
        <a:p>
          <a:endParaRPr lang="zh-CN" altLang="en-US"/>
        </a:p>
      </dgm:t>
    </dgm:pt>
    <dgm:pt modelId="{0F9CC696-785C-4C58-B8AE-5976B96D643B}" type="pres">
      <dgm:prSet presAssocID="{00DB2B8A-2807-472B-ADBE-92805D528A07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2ED2CD-4D81-4595-BE13-3EF20BB5BF03}" type="pres">
      <dgm:prSet presAssocID="{BBF32F46-4DDE-47A8-91C2-90DF8DE131DA}" presName="parTrans" presStyleLbl="sibTrans2D1" presStyleIdx="10" presStyleCnt="12"/>
      <dgm:spPr/>
      <dgm:t>
        <a:bodyPr/>
        <a:lstStyle/>
        <a:p>
          <a:endParaRPr lang="zh-CN" altLang="en-US"/>
        </a:p>
      </dgm:t>
    </dgm:pt>
    <dgm:pt modelId="{1C8C6AAD-8716-4C66-8120-D823B98B7860}" type="pres">
      <dgm:prSet presAssocID="{BBF32F46-4DDE-47A8-91C2-90DF8DE131DA}" presName="connectorText" presStyleLbl="sibTrans2D1" presStyleIdx="10" presStyleCnt="12"/>
      <dgm:spPr/>
      <dgm:t>
        <a:bodyPr/>
        <a:lstStyle/>
        <a:p>
          <a:endParaRPr lang="zh-CN" altLang="en-US"/>
        </a:p>
      </dgm:t>
    </dgm:pt>
    <dgm:pt modelId="{EADF82C8-5F9C-4C8F-823A-6533020D1FF3}" type="pres">
      <dgm:prSet presAssocID="{A6BBDB6E-8C02-49A8-936E-B70021E79383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8E984-9EB3-43EF-9B9F-E46E8F074FAF}" type="pres">
      <dgm:prSet presAssocID="{E7E5EB53-2EAD-4AF4-9855-F1F7779E4A58}" presName="parTrans" presStyleLbl="sibTrans2D1" presStyleIdx="11" presStyleCnt="12"/>
      <dgm:spPr/>
      <dgm:t>
        <a:bodyPr/>
        <a:lstStyle/>
        <a:p>
          <a:endParaRPr lang="zh-CN" altLang="en-US"/>
        </a:p>
      </dgm:t>
    </dgm:pt>
    <dgm:pt modelId="{160407FC-E410-4566-B273-92AFCA9D4FD9}" type="pres">
      <dgm:prSet presAssocID="{E7E5EB53-2EAD-4AF4-9855-F1F7779E4A58}" presName="connectorText" presStyleLbl="sibTrans2D1" presStyleIdx="11" presStyleCnt="12"/>
      <dgm:spPr/>
      <dgm:t>
        <a:bodyPr/>
        <a:lstStyle/>
        <a:p>
          <a:endParaRPr lang="zh-CN" altLang="en-US"/>
        </a:p>
      </dgm:t>
    </dgm:pt>
    <dgm:pt modelId="{D6249FE0-BA50-4CB4-A81D-126942C87271}" type="pres">
      <dgm:prSet presAssocID="{1353843B-B72D-4B16-80FF-8987529BDD2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96678-3AEB-4A99-AC4D-B58DB5273790}" srcId="{1D8F139A-76DB-4D8E-A598-8F5A5006A845}" destId="{96F7B493-6E04-4300-8648-DB43C0C93272}" srcOrd="0" destOrd="0" parTransId="{1922F626-1F5C-436F-8750-54B3EB91FAEC}" sibTransId="{94DFD63C-3934-4DCD-A1AA-2BE116D66524}"/>
    <dgm:cxn modelId="{6CBD2876-16B5-41EC-9795-D7B945E1107E}" type="presOf" srcId="{E7153467-E428-4522-835F-74A000769AE0}" destId="{84CD13BF-1EEB-4503-B28A-3C8027696850}" srcOrd="0" destOrd="0" presId="urn:microsoft.com/office/officeart/2005/8/layout/radial5"/>
    <dgm:cxn modelId="{A297ABD4-A2E5-4015-9606-FABEEABF1BE9}" type="presOf" srcId="{8B8FB95E-87DF-4498-943C-2615E43B421E}" destId="{ED7C63CD-4C43-4449-86A8-7275E7DF4433}" srcOrd="0" destOrd="0" presId="urn:microsoft.com/office/officeart/2005/8/layout/radial5"/>
    <dgm:cxn modelId="{BE3DC213-B230-4822-8E77-89BF37B2FB83}" srcId="{1D8F139A-76DB-4D8E-A598-8F5A5006A845}" destId="{8B8FB95E-87DF-4498-943C-2615E43B421E}" srcOrd="6" destOrd="0" parTransId="{8DE21EB7-6D6C-4447-898A-7EBB62EA9647}" sibTransId="{7DEA4704-3FB9-420B-A961-30CBE3FF1F6A}"/>
    <dgm:cxn modelId="{85D7694E-8A08-4D13-B4B0-DB2FEB444019}" srcId="{1D8F139A-76DB-4D8E-A598-8F5A5006A845}" destId="{51633042-672C-4282-95D1-BA078D79A89E}" srcOrd="4" destOrd="0" parTransId="{7B07393A-E196-44C3-A77B-D59C87789591}" sibTransId="{F80CB9E1-3C76-422D-AA70-F7F566071BB2}"/>
    <dgm:cxn modelId="{3807E987-7879-4AF7-8132-FF21AEFC3E13}" srcId="{1D8F139A-76DB-4D8E-A598-8F5A5006A845}" destId="{A6BBDB6E-8C02-49A8-936E-B70021E79383}" srcOrd="10" destOrd="0" parTransId="{BBF32F46-4DDE-47A8-91C2-90DF8DE131DA}" sibTransId="{B899306F-A8D1-4AF1-BE60-9395FE1E8544}"/>
    <dgm:cxn modelId="{FC22D16C-91F6-4D21-A7FA-E775947EF90F}" type="presOf" srcId="{AA1F3B6F-47ED-4797-A218-A6E243E7BFED}" destId="{3C340704-FF43-4964-A865-BFB9548229EB}" srcOrd="0" destOrd="0" presId="urn:microsoft.com/office/officeart/2005/8/layout/radial5"/>
    <dgm:cxn modelId="{4A5029C2-1118-43B6-80D3-F5CAC8C080DC}" type="presOf" srcId="{8DE21EB7-6D6C-4447-898A-7EBB62EA9647}" destId="{D57A1FE4-216C-4162-ADBB-8E25CF95E0A9}" srcOrd="1" destOrd="0" presId="urn:microsoft.com/office/officeart/2005/8/layout/radial5"/>
    <dgm:cxn modelId="{D8D9469D-94F3-48E1-973B-6C52BE03C454}" type="presOf" srcId="{49D9E2C7-FF70-46B1-82D4-CF906D63146A}" destId="{30928FFF-86CA-4F94-8E7A-B558D5C30D5C}" srcOrd="0" destOrd="0" presId="urn:microsoft.com/office/officeart/2005/8/layout/radial5"/>
    <dgm:cxn modelId="{CD8E8C67-A2FD-4C52-9042-D34C0D904373}" type="presOf" srcId="{7B07393A-E196-44C3-A77B-D59C87789591}" destId="{4D9883BC-BA51-4E4C-BB4C-E77EE49B2983}" srcOrd="1" destOrd="0" presId="urn:microsoft.com/office/officeart/2005/8/layout/radial5"/>
    <dgm:cxn modelId="{FB61B2D8-E1E8-4061-A1BC-D985840A60EC}" type="presOf" srcId="{BC539BEA-B0CF-4CB0-98E7-6C582122898C}" destId="{5DE7F0B4-80BC-4E5A-BA84-56D430D2C363}" srcOrd="0" destOrd="0" presId="urn:microsoft.com/office/officeart/2005/8/layout/radial5"/>
    <dgm:cxn modelId="{BF622A40-B987-4B7C-959D-167AC640F4E9}" type="presOf" srcId="{9EF5BB1D-BA11-4342-BBFE-AB4A5B215102}" destId="{47C3305B-4069-4640-81AC-28C5F7BFA69A}" srcOrd="0" destOrd="0" presId="urn:microsoft.com/office/officeart/2005/8/layout/radial5"/>
    <dgm:cxn modelId="{9A1DDA88-577D-48C9-AC3C-CDA29A19D296}" srcId="{1D8F139A-76DB-4D8E-A598-8F5A5006A845}" destId="{942A6064-EDD8-4E6A-87F7-0DEF93E2F4E3}" srcOrd="5" destOrd="0" parTransId="{49D9E2C7-FF70-46B1-82D4-CF906D63146A}" sibTransId="{1BE90C66-5D07-4604-A2BB-1DEBC2897187}"/>
    <dgm:cxn modelId="{7FB52111-06C5-4C5B-AABC-9409ED99EA5D}" type="presOf" srcId="{BC04CE26-5D74-47EC-8C33-12C6180F2527}" destId="{583EDC77-2C78-42D6-91CE-0AEEA33D45B7}" srcOrd="0" destOrd="0" presId="urn:microsoft.com/office/officeart/2005/8/layout/radial5"/>
    <dgm:cxn modelId="{30F24EFB-09A5-44B1-93C0-1982CC19B186}" type="presOf" srcId="{E7E5EB53-2EAD-4AF4-9855-F1F7779E4A58}" destId="{160407FC-E410-4566-B273-92AFCA9D4FD9}" srcOrd="1" destOrd="0" presId="urn:microsoft.com/office/officeart/2005/8/layout/radial5"/>
    <dgm:cxn modelId="{2D778A56-95A0-443D-ABE3-75E41F2AB5E5}" type="presOf" srcId="{BBF32F46-4DDE-47A8-91C2-90DF8DE131DA}" destId="{1C8C6AAD-8716-4C66-8120-D823B98B7860}" srcOrd="1" destOrd="0" presId="urn:microsoft.com/office/officeart/2005/8/layout/radial5"/>
    <dgm:cxn modelId="{E61D6ADA-89EE-48F8-ACE5-D10A96FCDD7E}" type="presOf" srcId="{1922F626-1F5C-436F-8750-54B3EB91FAEC}" destId="{AF9E1792-0CEF-493C-91F2-67B7799EE670}" srcOrd="0" destOrd="0" presId="urn:microsoft.com/office/officeart/2005/8/layout/radial5"/>
    <dgm:cxn modelId="{5F7362CC-F409-4BF4-B480-543818395C8B}" type="presOf" srcId="{00DB2B8A-2807-472B-ADBE-92805D528A07}" destId="{0F9CC696-785C-4C58-B8AE-5976B96D643B}" srcOrd="0" destOrd="0" presId="urn:microsoft.com/office/officeart/2005/8/layout/radial5"/>
    <dgm:cxn modelId="{0196126E-DDF6-419C-800B-4A3D40BB3D99}" type="presOf" srcId="{282C8B70-6D61-4267-9BD3-6F0932EEE47C}" destId="{940510CE-59EA-4C02-A56B-7C4DA929956D}" srcOrd="1" destOrd="0" presId="urn:microsoft.com/office/officeart/2005/8/layout/radial5"/>
    <dgm:cxn modelId="{B691B6B3-1109-45AF-A5C4-F17DA86E3581}" type="presOf" srcId="{7B07393A-E196-44C3-A77B-D59C87789591}" destId="{64F267E5-3B18-472F-A582-A85C582F4903}" srcOrd="0" destOrd="0" presId="urn:microsoft.com/office/officeart/2005/8/layout/radial5"/>
    <dgm:cxn modelId="{FE960C93-3F9D-4958-A600-A4F05983FEED}" srcId="{1D8F139A-76DB-4D8E-A598-8F5A5006A845}" destId="{500C2207-A93E-4E4D-8149-70D2BE2B957E}" srcOrd="2" destOrd="0" parTransId="{9EF5BB1D-BA11-4342-BBFE-AB4A5B215102}" sibTransId="{2AD04862-E906-49FB-904F-9A550CA3A415}"/>
    <dgm:cxn modelId="{7E2BAA03-A3A9-40E8-A4F2-84A00C7237A4}" type="presOf" srcId="{500C2207-A93E-4E4D-8149-70D2BE2B957E}" destId="{1C8D5786-F746-45E2-84BF-7F1639E605CA}" srcOrd="0" destOrd="0" presId="urn:microsoft.com/office/officeart/2005/8/layout/radial5"/>
    <dgm:cxn modelId="{121C91A7-F56F-472B-B21C-B4F44DB2F717}" type="presOf" srcId="{96F7B493-6E04-4300-8648-DB43C0C93272}" destId="{202B35DA-AF62-417D-97D2-4D339975E0DD}" srcOrd="0" destOrd="0" presId="urn:microsoft.com/office/officeart/2005/8/layout/radial5"/>
    <dgm:cxn modelId="{E3AE249C-B3D1-4DB0-9E40-86FEF1BBDCDA}" type="presOf" srcId="{BBF32F46-4DDE-47A8-91C2-90DF8DE131DA}" destId="{6D2ED2CD-4D81-4595-BE13-3EF20BB5BF03}" srcOrd="0" destOrd="0" presId="urn:microsoft.com/office/officeart/2005/8/layout/radial5"/>
    <dgm:cxn modelId="{54B73945-DE03-4634-A1B2-2B675AF32449}" srcId="{CBC1BBAA-6485-4476-9EF4-22C0F5C69CA1}" destId="{1D8F139A-76DB-4D8E-A598-8F5A5006A845}" srcOrd="0" destOrd="0" parTransId="{F01953D4-3442-4B0B-9A97-DD96EFC99F8B}" sibTransId="{F035C21D-A674-490B-98FC-6234C51FEA89}"/>
    <dgm:cxn modelId="{406BC0C7-3BC7-49A2-9166-F0F7DEFA44E2}" type="presOf" srcId="{1D8F139A-76DB-4D8E-A598-8F5A5006A845}" destId="{96FA0400-F798-495F-9966-E240D920862A}" srcOrd="0" destOrd="0" presId="urn:microsoft.com/office/officeart/2005/8/layout/radial5"/>
    <dgm:cxn modelId="{0E1034AD-59B1-4164-B725-D9BB088381E3}" type="presOf" srcId="{1922F626-1F5C-436F-8750-54B3EB91FAEC}" destId="{B5679AA6-EB01-47F9-BA4F-DC1861352DFC}" srcOrd="1" destOrd="0" presId="urn:microsoft.com/office/officeart/2005/8/layout/radial5"/>
    <dgm:cxn modelId="{3E4BEDAD-0EEA-4AFA-901F-873097200E6B}" type="presOf" srcId="{BE0456A4-AA65-4A5C-B6FD-BF553D514691}" destId="{F22F920D-2212-4A88-ABC4-1D8E7C2A504C}" srcOrd="0" destOrd="0" presId="urn:microsoft.com/office/officeart/2005/8/layout/radial5"/>
    <dgm:cxn modelId="{CB3A7280-CF56-4009-A6F2-B0DF76BDF6EF}" type="presOf" srcId="{51633042-672C-4282-95D1-BA078D79A89E}" destId="{5D0B8037-7939-4939-95CF-36F17BAD2FDF}" srcOrd="0" destOrd="0" presId="urn:microsoft.com/office/officeart/2005/8/layout/radial5"/>
    <dgm:cxn modelId="{5FF9EDA5-6243-4BD9-B33C-B7E80B9F7451}" type="presOf" srcId="{AA1F3B6F-47ED-4797-A218-A6E243E7BFED}" destId="{F4824567-2309-48F9-8AD1-740F2A542E97}" srcOrd="1" destOrd="0" presId="urn:microsoft.com/office/officeart/2005/8/layout/radial5"/>
    <dgm:cxn modelId="{A640B807-BC66-42DF-ABC3-A24436FA7D2A}" srcId="{1D8F139A-76DB-4D8E-A598-8F5A5006A845}" destId="{E7153467-E428-4522-835F-74A000769AE0}" srcOrd="3" destOrd="0" parTransId="{9EA76ACD-A64A-472A-83F2-7DCF3DB8B690}" sibTransId="{935ED031-146E-4C8B-89C2-374411758537}"/>
    <dgm:cxn modelId="{667A7537-6707-4105-A1D3-5A410DF341EB}" type="presOf" srcId="{1353843B-B72D-4B16-80FF-8987529BDD25}" destId="{D6249FE0-BA50-4CB4-A81D-126942C87271}" srcOrd="0" destOrd="0" presId="urn:microsoft.com/office/officeart/2005/8/layout/radial5"/>
    <dgm:cxn modelId="{90300C2D-52AA-4B99-88E3-E493FC3BC948}" type="presOf" srcId="{942A6064-EDD8-4E6A-87F7-0DEF93E2F4E3}" destId="{F3AFBC08-DC81-42E7-B458-FB1FE46031D3}" srcOrd="0" destOrd="0" presId="urn:microsoft.com/office/officeart/2005/8/layout/radial5"/>
    <dgm:cxn modelId="{2F3D2942-6092-4DE8-9F1C-3356F199026A}" type="presOf" srcId="{9EA76ACD-A64A-472A-83F2-7DCF3DB8B690}" destId="{8B43A352-DE05-40AE-9C5F-0B637012AEFB}" srcOrd="0" destOrd="0" presId="urn:microsoft.com/office/officeart/2005/8/layout/radial5"/>
    <dgm:cxn modelId="{EAB71F29-B728-4DD8-95CB-B70672143496}" type="presOf" srcId="{8DE21EB7-6D6C-4447-898A-7EBB62EA9647}" destId="{247ED682-C21F-4C6B-845C-7663EF778873}" srcOrd="0" destOrd="0" presId="urn:microsoft.com/office/officeart/2005/8/layout/radial5"/>
    <dgm:cxn modelId="{7421B63C-4C99-4A15-821D-5247027F0D0D}" srcId="{1D8F139A-76DB-4D8E-A598-8F5A5006A845}" destId="{8D579E86-0AD8-4FBF-A0D4-2C174A378823}" srcOrd="8" destOrd="0" parTransId="{BC04CE26-5D74-47EC-8C33-12C6180F2527}" sibTransId="{7D017484-4976-4F44-A685-040FB1FA79CA}"/>
    <dgm:cxn modelId="{CBFADD03-F8E4-4428-B805-D7608D1DA1AA}" srcId="{1D8F139A-76DB-4D8E-A598-8F5A5006A845}" destId="{BE0456A4-AA65-4A5C-B6FD-BF553D514691}" srcOrd="1" destOrd="0" parTransId="{282C8B70-6D61-4267-9BD3-6F0932EEE47C}" sibTransId="{0100BF38-A04B-4E1E-BFCF-16D782366027}"/>
    <dgm:cxn modelId="{AFC56884-8211-43C2-84ED-DD23A146C93A}" type="presOf" srcId="{A6BBDB6E-8C02-49A8-936E-B70021E79383}" destId="{EADF82C8-5F9C-4C8F-823A-6533020D1FF3}" srcOrd="0" destOrd="0" presId="urn:microsoft.com/office/officeart/2005/8/layout/radial5"/>
    <dgm:cxn modelId="{6DA246BB-A71C-4A05-BB8A-F21DAA819938}" type="presOf" srcId="{32A62C92-BE92-4914-A43A-32BBE9B63A7C}" destId="{D0976A01-1F45-40A8-A78A-CBDA52394DF7}" srcOrd="0" destOrd="0" presId="urn:microsoft.com/office/officeart/2005/8/layout/radial5"/>
    <dgm:cxn modelId="{E1893C79-6E66-4B70-A1B5-0E0665D83764}" srcId="{1D8F139A-76DB-4D8E-A598-8F5A5006A845}" destId="{1353843B-B72D-4B16-80FF-8987529BDD25}" srcOrd="11" destOrd="0" parTransId="{E7E5EB53-2EAD-4AF4-9855-F1F7779E4A58}" sibTransId="{446326B5-6342-47BC-8A3F-ED059379F10D}"/>
    <dgm:cxn modelId="{D652847E-ED93-4940-8476-9A129A3D88A6}" type="presOf" srcId="{9EF5BB1D-BA11-4342-BBFE-AB4A5B215102}" destId="{9D9CEAB8-2760-4F64-98C4-659C6F956080}" srcOrd="1" destOrd="0" presId="urn:microsoft.com/office/officeart/2005/8/layout/radial5"/>
    <dgm:cxn modelId="{D974D045-A89A-4A30-A0D7-0DBCABE08CF4}" type="presOf" srcId="{32A62C92-BE92-4914-A43A-32BBE9B63A7C}" destId="{742B2D95-E71C-44A4-8ADE-21839D504EEC}" srcOrd="1" destOrd="0" presId="urn:microsoft.com/office/officeart/2005/8/layout/radial5"/>
    <dgm:cxn modelId="{CA3647B8-62A0-4DA0-A553-00CE7DDC96EA}" type="presOf" srcId="{BC04CE26-5D74-47EC-8C33-12C6180F2527}" destId="{C8411C7A-3181-4C96-8443-669F4A91636B}" srcOrd="1" destOrd="0" presId="urn:microsoft.com/office/officeart/2005/8/layout/radial5"/>
    <dgm:cxn modelId="{DA3BB53B-232E-4D2F-A67E-B1BE61304FBD}" type="presOf" srcId="{E7E5EB53-2EAD-4AF4-9855-F1F7779E4A58}" destId="{5718E984-9EB3-43EF-9B9F-E46E8F074FAF}" srcOrd="0" destOrd="0" presId="urn:microsoft.com/office/officeart/2005/8/layout/radial5"/>
    <dgm:cxn modelId="{33D27D58-DC48-4CC0-83FC-AEBD1BC4E687}" srcId="{1D8F139A-76DB-4D8E-A598-8F5A5006A845}" destId="{BC539BEA-B0CF-4CB0-98E7-6C582122898C}" srcOrd="7" destOrd="0" parTransId="{AA1F3B6F-47ED-4797-A218-A6E243E7BFED}" sibTransId="{C6AB971D-F608-4FBC-BAA0-9680C00B7CE9}"/>
    <dgm:cxn modelId="{C7AA375E-DD83-4123-A068-68897F0CA540}" type="presOf" srcId="{49D9E2C7-FF70-46B1-82D4-CF906D63146A}" destId="{F81C9381-374D-4F4E-8E57-C56C2CF411F9}" srcOrd="1" destOrd="0" presId="urn:microsoft.com/office/officeart/2005/8/layout/radial5"/>
    <dgm:cxn modelId="{50C849E8-7180-4F99-B9B6-9A6F61B9F103}" type="presOf" srcId="{9EA76ACD-A64A-472A-83F2-7DCF3DB8B690}" destId="{53302908-ACE5-4738-BAE3-017FFD3830A5}" srcOrd="1" destOrd="0" presId="urn:microsoft.com/office/officeart/2005/8/layout/radial5"/>
    <dgm:cxn modelId="{4BE84D0D-D684-49EB-B78F-02A0C94FA368}" type="presOf" srcId="{282C8B70-6D61-4267-9BD3-6F0932EEE47C}" destId="{1222C8D3-7E55-4E9D-9DBE-203CDE0129C8}" srcOrd="0" destOrd="0" presId="urn:microsoft.com/office/officeart/2005/8/layout/radial5"/>
    <dgm:cxn modelId="{A6CA70A7-279C-48D5-8377-3CB4B0ADFB00}" srcId="{1D8F139A-76DB-4D8E-A598-8F5A5006A845}" destId="{00DB2B8A-2807-472B-ADBE-92805D528A07}" srcOrd="9" destOrd="0" parTransId="{32A62C92-BE92-4914-A43A-32BBE9B63A7C}" sibTransId="{464D0CF9-68D6-4A10-A0F3-02B90D7A1286}"/>
    <dgm:cxn modelId="{5A0FA5CD-86BA-417A-ADF5-380DE64763E2}" type="presOf" srcId="{8D579E86-0AD8-4FBF-A0D4-2C174A378823}" destId="{E6A6CA88-65CD-464A-898B-30C72D020000}" srcOrd="0" destOrd="0" presId="urn:microsoft.com/office/officeart/2005/8/layout/radial5"/>
    <dgm:cxn modelId="{980DC771-DDBB-4FFB-81FE-48CA1529711B}" type="presOf" srcId="{CBC1BBAA-6485-4476-9EF4-22C0F5C69CA1}" destId="{3CE0C880-E95D-4EDD-9C53-7303EC5E8CD7}" srcOrd="0" destOrd="0" presId="urn:microsoft.com/office/officeart/2005/8/layout/radial5"/>
    <dgm:cxn modelId="{6E6B2FB6-0E07-449F-944C-C6B342BBB27D}" type="presParOf" srcId="{3CE0C880-E95D-4EDD-9C53-7303EC5E8CD7}" destId="{96FA0400-F798-495F-9966-E240D920862A}" srcOrd="0" destOrd="0" presId="urn:microsoft.com/office/officeart/2005/8/layout/radial5"/>
    <dgm:cxn modelId="{851256E9-0972-495A-AB40-866B64171880}" type="presParOf" srcId="{3CE0C880-E95D-4EDD-9C53-7303EC5E8CD7}" destId="{AF9E1792-0CEF-493C-91F2-67B7799EE670}" srcOrd="1" destOrd="0" presId="urn:microsoft.com/office/officeart/2005/8/layout/radial5"/>
    <dgm:cxn modelId="{3B416302-8091-4859-BC48-700CB65BA23C}" type="presParOf" srcId="{AF9E1792-0CEF-493C-91F2-67B7799EE670}" destId="{B5679AA6-EB01-47F9-BA4F-DC1861352DFC}" srcOrd="0" destOrd="0" presId="urn:microsoft.com/office/officeart/2005/8/layout/radial5"/>
    <dgm:cxn modelId="{1AEF3886-4206-4BFA-9F6D-5B5984F0CB1E}" type="presParOf" srcId="{3CE0C880-E95D-4EDD-9C53-7303EC5E8CD7}" destId="{202B35DA-AF62-417D-97D2-4D339975E0DD}" srcOrd="2" destOrd="0" presId="urn:microsoft.com/office/officeart/2005/8/layout/radial5"/>
    <dgm:cxn modelId="{5B80E899-8736-4D3B-9B30-69CBC050B369}" type="presParOf" srcId="{3CE0C880-E95D-4EDD-9C53-7303EC5E8CD7}" destId="{1222C8D3-7E55-4E9D-9DBE-203CDE0129C8}" srcOrd="3" destOrd="0" presId="urn:microsoft.com/office/officeart/2005/8/layout/radial5"/>
    <dgm:cxn modelId="{09BF9382-ACFC-4801-B25B-8B2B914A4376}" type="presParOf" srcId="{1222C8D3-7E55-4E9D-9DBE-203CDE0129C8}" destId="{940510CE-59EA-4C02-A56B-7C4DA929956D}" srcOrd="0" destOrd="0" presId="urn:microsoft.com/office/officeart/2005/8/layout/radial5"/>
    <dgm:cxn modelId="{F3A696F9-F029-40EA-8100-E5A80075EE3C}" type="presParOf" srcId="{3CE0C880-E95D-4EDD-9C53-7303EC5E8CD7}" destId="{F22F920D-2212-4A88-ABC4-1D8E7C2A504C}" srcOrd="4" destOrd="0" presId="urn:microsoft.com/office/officeart/2005/8/layout/radial5"/>
    <dgm:cxn modelId="{1AB9FF73-79F2-4DF7-AB95-F6476A6B4208}" type="presParOf" srcId="{3CE0C880-E95D-4EDD-9C53-7303EC5E8CD7}" destId="{47C3305B-4069-4640-81AC-28C5F7BFA69A}" srcOrd="5" destOrd="0" presId="urn:microsoft.com/office/officeart/2005/8/layout/radial5"/>
    <dgm:cxn modelId="{378F2C4C-66A6-444D-B386-B0C481D34628}" type="presParOf" srcId="{47C3305B-4069-4640-81AC-28C5F7BFA69A}" destId="{9D9CEAB8-2760-4F64-98C4-659C6F956080}" srcOrd="0" destOrd="0" presId="urn:microsoft.com/office/officeart/2005/8/layout/radial5"/>
    <dgm:cxn modelId="{249D292C-4E52-468F-9E2F-B3FD4CD5382D}" type="presParOf" srcId="{3CE0C880-E95D-4EDD-9C53-7303EC5E8CD7}" destId="{1C8D5786-F746-45E2-84BF-7F1639E605CA}" srcOrd="6" destOrd="0" presId="urn:microsoft.com/office/officeart/2005/8/layout/radial5"/>
    <dgm:cxn modelId="{DF7B08D2-06DA-4589-B127-A158F3218FAD}" type="presParOf" srcId="{3CE0C880-E95D-4EDD-9C53-7303EC5E8CD7}" destId="{8B43A352-DE05-40AE-9C5F-0B637012AEFB}" srcOrd="7" destOrd="0" presId="urn:microsoft.com/office/officeart/2005/8/layout/radial5"/>
    <dgm:cxn modelId="{0E6004FA-F5E7-41BA-8151-6CC600305406}" type="presParOf" srcId="{8B43A352-DE05-40AE-9C5F-0B637012AEFB}" destId="{53302908-ACE5-4738-BAE3-017FFD3830A5}" srcOrd="0" destOrd="0" presId="urn:microsoft.com/office/officeart/2005/8/layout/radial5"/>
    <dgm:cxn modelId="{19894C85-3745-437E-B9BA-1348FE25518E}" type="presParOf" srcId="{3CE0C880-E95D-4EDD-9C53-7303EC5E8CD7}" destId="{84CD13BF-1EEB-4503-B28A-3C8027696850}" srcOrd="8" destOrd="0" presId="urn:microsoft.com/office/officeart/2005/8/layout/radial5"/>
    <dgm:cxn modelId="{7B2DF427-653B-4680-AAB8-9FFCDE126766}" type="presParOf" srcId="{3CE0C880-E95D-4EDD-9C53-7303EC5E8CD7}" destId="{64F267E5-3B18-472F-A582-A85C582F4903}" srcOrd="9" destOrd="0" presId="urn:microsoft.com/office/officeart/2005/8/layout/radial5"/>
    <dgm:cxn modelId="{64073C21-57F6-4B38-915D-F8F0F24B2F2D}" type="presParOf" srcId="{64F267E5-3B18-472F-A582-A85C582F4903}" destId="{4D9883BC-BA51-4E4C-BB4C-E77EE49B2983}" srcOrd="0" destOrd="0" presId="urn:microsoft.com/office/officeart/2005/8/layout/radial5"/>
    <dgm:cxn modelId="{0796FCBA-054D-4687-89DE-39E5A8748A04}" type="presParOf" srcId="{3CE0C880-E95D-4EDD-9C53-7303EC5E8CD7}" destId="{5D0B8037-7939-4939-95CF-36F17BAD2FDF}" srcOrd="10" destOrd="0" presId="urn:microsoft.com/office/officeart/2005/8/layout/radial5"/>
    <dgm:cxn modelId="{992D16CA-DEBF-4EA1-B59A-CF73895AECB6}" type="presParOf" srcId="{3CE0C880-E95D-4EDD-9C53-7303EC5E8CD7}" destId="{30928FFF-86CA-4F94-8E7A-B558D5C30D5C}" srcOrd="11" destOrd="0" presId="urn:microsoft.com/office/officeart/2005/8/layout/radial5"/>
    <dgm:cxn modelId="{DD226F54-926E-4D72-90C1-DBD0E44208CB}" type="presParOf" srcId="{30928FFF-86CA-4F94-8E7A-B558D5C30D5C}" destId="{F81C9381-374D-4F4E-8E57-C56C2CF411F9}" srcOrd="0" destOrd="0" presId="urn:microsoft.com/office/officeart/2005/8/layout/radial5"/>
    <dgm:cxn modelId="{80949C10-675C-4207-A0F7-B0E0ADBD82E8}" type="presParOf" srcId="{3CE0C880-E95D-4EDD-9C53-7303EC5E8CD7}" destId="{F3AFBC08-DC81-42E7-B458-FB1FE46031D3}" srcOrd="12" destOrd="0" presId="urn:microsoft.com/office/officeart/2005/8/layout/radial5"/>
    <dgm:cxn modelId="{11103A8A-CA6E-42C8-BA85-DE845D7E76B8}" type="presParOf" srcId="{3CE0C880-E95D-4EDD-9C53-7303EC5E8CD7}" destId="{247ED682-C21F-4C6B-845C-7663EF778873}" srcOrd="13" destOrd="0" presId="urn:microsoft.com/office/officeart/2005/8/layout/radial5"/>
    <dgm:cxn modelId="{BFD74D25-9065-47D1-9DFF-2C8A445DE895}" type="presParOf" srcId="{247ED682-C21F-4C6B-845C-7663EF778873}" destId="{D57A1FE4-216C-4162-ADBB-8E25CF95E0A9}" srcOrd="0" destOrd="0" presId="urn:microsoft.com/office/officeart/2005/8/layout/radial5"/>
    <dgm:cxn modelId="{FAF49DEF-6389-4256-B2FC-0251F955019D}" type="presParOf" srcId="{3CE0C880-E95D-4EDD-9C53-7303EC5E8CD7}" destId="{ED7C63CD-4C43-4449-86A8-7275E7DF4433}" srcOrd="14" destOrd="0" presId="urn:microsoft.com/office/officeart/2005/8/layout/radial5"/>
    <dgm:cxn modelId="{24FB5BCC-D09F-4DD1-863F-5F67973EB8ED}" type="presParOf" srcId="{3CE0C880-E95D-4EDD-9C53-7303EC5E8CD7}" destId="{3C340704-FF43-4964-A865-BFB9548229EB}" srcOrd="15" destOrd="0" presId="urn:microsoft.com/office/officeart/2005/8/layout/radial5"/>
    <dgm:cxn modelId="{07973B02-4E7F-4DC0-891F-34F3525BF1E4}" type="presParOf" srcId="{3C340704-FF43-4964-A865-BFB9548229EB}" destId="{F4824567-2309-48F9-8AD1-740F2A542E97}" srcOrd="0" destOrd="0" presId="urn:microsoft.com/office/officeart/2005/8/layout/radial5"/>
    <dgm:cxn modelId="{3D4FC6AF-41A2-450D-9044-E3923CD13C9B}" type="presParOf" srcId="{3CE0C880-E95D-4EDD-9C53-7303EC5E8CD7}" destId="{5DE7F0B4-80BC-4E5A-BA84-56D430D2C363}" srcOrd="16" destOrd="0" presId="urn:microsoft.com/office/officeart/2005/8/layout/radial5"/>
    <dgm:cxn modelId="{9BAB5862-0DE0-4F57-9D85-85FA62241142}" type="presParOf" srcId="{3CE0C880-E95D-4EDD-9C53-7303EC5E8CD7}" destId="{583EDC77-2C78-42D6-91CE-0AEEA33D45B7}" srcOrd="17" destOrd="0" presId="urn:microsoft.com/office/officeart/2005/8/layout/radial5"/>
    <dgm:cxn modelId="{1A166F1A-029E-4909-8968-52E57DBC0CF9}" type="presParOf" srcId="{583EDC77-2C78-42D6-91CE-0AEEA33D45B7}" destId="{C8411C7A-3181-4C96-8443-669F4A91636B}" srcOrd="0" destOrd="0" presId="urn:microsoft.com/office/officeart/2005/8/layout/radial5"/>
    <dgm:cxn modelId="{190E3B40-98FF-4BC7-AA94-72E8FF3D0C41}" type="presParOf" srcId="{3CE0C880-E95D-4EDD-9C53-7303EC5E8CD7}" destId="{E6A6CA88-65CD-464A-898B-30C72D020000}" srcOrd="18" destOrd="0" presId="urn:microsoft.com/office/officeart/2005/8/layout/radial5"/>
    <dgm:cxn modelId="{85739045-4B1C-4AD7-B2D8-A9D9B7AE6A5E}" type="presParOf" srcId="{3CE0C880-E95D-4EDD-9C53-7303EC5E8CD7}" destId="{D0976A01-1F45-40A8-A78A-CBDA52394DF7}" srcOrd="19" destOrd="0" presId="urn:microsoft.com/office/officeart/2005/8/layout/radial5"/>
    <dgm:cxn modelId="{E629B8F4-94E9-4225-AD92-B47D1190E58E}" type="presParOf" srcId="{D0976A01-1F45-40A8-A78A-CBDA52394DF7}" destId="{742B2D95-E71C-44A4-8ADE-21839D504EEC}" srcOrd="0" destOrd="0" presId="urn:microsoft.com/office/officeart/2005/8/layout/radial5"/>
    <dgm:cxn modelId="{A710C8AF-DF40-4120-A574-5C1A5F5B5451}" type="presParOf" srcId="{3CE0C880-E95D-4EDD-9C53-7303EC5E8CD7}" destId="{0F9CC696-785C-4C58-B8AE-5976B96D643B}" srcOrd="20" destOrd="0" presId="urn:microsoft.com/office/officeart/2005/8/layout/radial5"/>
    <dgm:cxn modelId="{E881FB43-61BB-421D-B3A3-5F8E837E65E6}" type="presParOf" srcId="{3CE0C880-E95D-4EDD-9C53-7303EC5E8CD7}" destId="{6D2ED2CD-4D81-4595-BE13-3EF20BB5BF03}" srcOrd="21" destOrd="0" presId="urn:microsoft.com/office/officeart/2005/8/layout/radial5"/>
    <dgm:cxn modelId="{282E43F3-428B-4373-A675-3ECB05FFF6CE}" type="presParOf" srcId="{6D2ED2CD-4D81-4595-BE13-3EF20BB5BF03}" destId="{1C8C6AAD-8716-4C66-8120-D823B98B7860}" srcOrd="0" destOrd="0" presId="urn:microsoft.com/office/officeart/2005/8/layout/radial5"/>
    <dgm:cxn modelId="{B7C55502-9A34-44D4-BA2F-7DBA550986A2}" type="presParOf" srcId="{3CE0C880-E95D-4EDD-9C53-7303EC5E8CD7}" destId="{EADF82C8-5F9C-4C8F-823A-6533020D1FF3}" srcOrd="22" destOrd="0" presId="urn:microsoft.com/office/officeart/2005/8/layout/radial5"/>
    <dgm:cxn modelId="{14C9C51B-8B90-4902-909F-DD5D2843CF08}" type="presParOf" srcId="{3CE0C880-E95D-4EDD-9C53-7303EC5E8CD7}" destId="{5718E984-9EB3-43EF-9B9F-E46E8F074FAF}" srcOrd="23" destOrd="0" presId="urn:microsoft.com/office/officeart/2005/8/layout/radial5"/>
    <dgm:cxn modelId="{E1218232-C18E-4DD9-A26C-23676A75233B}" type="presParOf" srcId="{5718E984-9EB3-43EF-9B9F-E46E8F074FAF}" destId="{160407FC-E410-4566-B273-92AFCA9D4FD9}" srcOrd="0" destOrd="0" presId="urn:microsoft.com/office/officeart/2005/8/layout/radial5"/>
    <dgm:cxn modelId="{2AD6BA42-4937-42D7-8E46-FAA6EAEAB07D}" type="presParOf" srcId="{3CE0C880-E95D-4EDD-9C53-7303EC5E8CD7}" destId="{D6249FE0-BA50-4CB4-A81D-126942C87271}" srcOrd="2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4072D2-FCEC-479D-8504-B9DE86AF5A15}" type="doc">
      <dgm:prSet loTypeId="urn:microsoft.com/office/officeart/2005/8/layout/lProcess2" loCatId="relationship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zh-CN" altLang="en-US"/>
        </a:p>
      </dgm:t>
    </dgm:pt>
    <dgm:pt modelId="{B17B79F0-1520-4B92-9228-5027DB447066}">
      <dgm:prSet custT="1"/>
      <dgm:spPr/>
      <dgm:t>
        <a:bodyPr/>
        <a:lstStyle/>
        <a:p>
          <a:pPr rtl="0"/>
          <a:r>
            <a:rPr lang="zh-CN" altLang="en-US" sz="1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按时间</a:t>
          </a:r>
          <a:endParaRPr lang="zh-CN" altLang="en-US" sz="14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6D8F9C-2F64-4A78-BEBD-D772ED7DE4E8}" type="parTrans" cxnId="{655F2CF5-80BB-42B2-BF43-3C55E63E98B2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5552C4-DB3F-4C93-9F6F-62188BC53AD7}" type="sibTrans" cxnId="{655F2CF5-80BB-42B2-BF43-3C55E63E98B2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7AD3A8-BB35-4587-8C3D-A000C3D42EA1}">
      <dgm:prSet custT="1"/>
      <dgm:spPr/>
      <dgm:t>
        <a:bodyPr/>
        <a:lstStyle/>
        <a:p>
          <a:pPr rtl="0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短期</a:t>
          </a:r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86448F-A1E2-4FD8-8BBB-45103C2DC07A}" type="parTrans" cxnId="{E8AE3FB7-A728-4882-949D-74CB98AB588B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D0B637-ED98-44D8-96AF-EB15319500E5}" type="sibTrans" cxnId="{E8AE3FB7-A728-4882-949D-74CB98AB588B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20375F-7F8E-48FD-AB73-DD71C502A03E}">
      <dgm:prSet custT="1"/>
      <dgm:spPr/>
      <dgm:t>
        <a:bodyPr/>
        <a:lstStyle/>
        <a:p>
          <a:pPr rtl="0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中期</a:t>
          </a:r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7D98B-305F-4542-8541-9EBE6DE62A44}" type="parTrans" cxnId="{50A88FF8-DBA9-42B6-AAC8-CB36AD4DA366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251676-3153-4DDA-BBE5-20474EBDE20F}" type="sibTrans" cxnId="{50A88FF8-DBA9-42B6-AAC8-CB36AD4DA366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1630-56C7-44C5-A165-C058C4B56208}">
      <dgm:prSet custT="1"/>
      <dgm:spPr/>
      <dgm:t>
        <a:bodyPr/>
        <a:lstStyle/>
        <a:p>
          <a:pPr rtl="0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长期</a:t>
          </a:r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6591C3-1B58-44DD-A598-FDC6D0303BBF}" type="parTrans" cxnId="{7DE42B29-CD2B-498A-BF96-4F9AE91A85E2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4107E-9474-4259-9423-186B164B5C8A}" type="sibTrans" cxnId="{7DE42B29-CD2B-498A-BF96-4F9AE91A85E2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715BF5-4D4A-4725-8570-F21110BC9521}">
      <dgm:prSet custT="1"/>
      <dgm:spPr/>
      <dgm:t>
        <a:bodyPr/>
        <a:lstStyle/>
        <a:p>
          <a:pPr rtl="0"/>
          <a:r>
            <a:rPr lang="zh-CN" altLang="en-US" sz="1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按类型</a:t>
          </a:r>
          <a:endParaRPr lang="zh-CN" altLang="en-US" sz="14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C2357E-DC40-4F06-AC9A-C480C33852D6}" type="parTrans" cxnId="{27452DA3-FA69-4170-BFA2-D46A4B2D91AB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2FCFDF-340E-4622-B84D-B77F994C480A}" type="sibTrans" cxnId="{27452DA3-FA69-4170-BFA2-D46A4B2D91AB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B23082-D02D-4FE0-9859-6EF6F599CD69}">
      <dgm:prSet custT="1"/>
      <dgm:spPr/>
      <dgm:t>
        <a:bodyPr/>
        <a:lstStyle/>
        <a:p>
          <a:pPr rtl="0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功能</a:t>
          </a:r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2B63EC-DCB5-46B1-893F-8C67FE1398C9}" type="parTrans" cxnId="{03BFF9A5-DCCD-43C2-B12A-8EFC68E6A853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697CE1-CA6F-4AA5-9AA0-E7C49CE47DB9}" type="sibTrans" cxnId="{03BFF9A5-DCCD-43C2-B12A-8EFC68E6A853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76B4E0-FED3-443E-9560-70B5D15DFC73}">
      <dgm:prSet custT="1"/>
      <dgm:spPr/>
      <dgm:t>
        <a:bodyPr/>
        <a:lstStyle/>
        <a:p>
          <a:pPr rtl="0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性能</a:t>
          </a:r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749F44-21DA-4496-B8F6-5EC8A680D598}" type="parTrans" cxnId="{4FD4B6E2-C6E2-49DF-A29B-F9ED81F1C4ED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2CF9A-FAD1-4D12-B00A-F2DC72960FF3}" type="sibTrans" cxnId="{4FD4B6E2-C6E2-49DF-A29B-F9ED81F1C4ED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248D79-0759-4F95-B573-867339232B73}">
      <dgm:prSet custT="1"/>
      <dgm:spPr/>
      <dgm:t>
        <a:bodyPr/>
        <a:lstStyle/>
        <a:p>
          <a:pPr rtl="0"/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可靠性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4696D7-FBBC-429F-9E44-325E46323328}" type="parTrans" cxnId="{003CD7DB-EB44-4B4A-B327-D0FC08972C49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B16DDD-7812-4697-B81F-F3CDD66036FC}" type="sibTrans" cxnId="{003CD7DB-EB44-4B4A-B327-D0FC08972C49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3F49F4-A749-4422-9E82-187A4A3B3612}">
      <dgm:prSet custT="1"/>
      <dgm:spPr/>
      <dgm:t>
        <a:bodyPr/>
        <a:lstStyle/>
        <a:p>
          <a:pPr rtl="0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可维护性</a:t>
          </a:r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4455F3-8D4E-4D9B-B59C-FB4183959B85}" type="parTrans" cxnId="{31DDBC11-18EF-49E8-A5D9-539AA7505172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29D31C-D2CB-496E-87BE-888B956C5E1E}" type="sibTrans" cxnId="{31DDBC11-18EF-49E8-A5D9-539AA7505172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4681E6-BCBC-4738-ADB3-6B1AAB28C351}">
      <dgm:prSet custT="1"/>
      <dgm:spPr/>
      <dgm:t>
        <a:bodyPr/>
        <a:lstStyle/>
        <a:p>
          <a:pPr rtl="0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包装</a:t>
          </a:r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1CBE85-B47E-4E0E-8BA1-C723FEF7C422}" type="parTrans" cxnId="{0627C043-6184-4880-BB4C-E7FD4F900B23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EA74F2-F846-4B0A-B383-A9DAC25FEF6B}" type="sibTrans" cxnId="{0627C043-6184-4880-BB4C-E7FD4F900B23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CFC1A8-7BA9-4B2D-990C-E2663E703230}">
      <dgm:prSet custT="1"/>
      <dgm:spPr/>
      <dgm:t>
        <a:bodyPr/>
        <a:lstStyle/>
        <a:p>
          <a:pPr rtl="0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。。。</a:t>
          </a:r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4BDEB6-63BE-424B-9392-A8FC018454E6}" type="parTrans" cxnId="{F0BEC5AC-2258-40C0-AB45-E9FF1F5C7A2D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B71D08-1E67-4012-9A45-D9F15994200E}" type="sibTrans" cxnId="{F0BEC5AC-2258-40C0-AB45-E9FF1F5C7A2D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912498-4517-4941-AAAD-A634D7702472}">
      <dgm:prSet custT="1"/>
      <dgm:spPr/>
      <dgm:t>
        <a:bodyPr/>
        <a:lstStyle/>
        <a:p>
          <a:pPr rtl="0"/>
          <a:r>
            <a:rPr lang="zh-CN" altLang="en-US" sz="1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按层次</a:t>
          </a:r>
          <a:endParaRPr lang="zh-CN" altLang="en-US" sz="14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BBA286-26C2-4169-9F4F-73AA38F14840}" type="parTrans" cxnId="{18D66F97-21B8-4701-8F2C-CA91FCE44CE1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C707B4-9A1F-448E-8E51-CE60910857BB}" type="sibTrans" cxnId="{18D66F97-21B8-4701-8F2C-CA91FCE44CE1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9E06E-1A31-4D76-9D3F-0070616B8344}">
      <dgm:prSet custT="1"/>
      <dgm:spPr/>
      <dgm:t>
        <a:bodyPr/>
        <a:lstStyle/>
        <a:p>
          <a:pPr rtl="0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产品特性</a:t>
          </a:r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165891-0258-4308-8DCD-D1B1FEB11EE8}" type="parTrans" cxnId="{53BD6067-B9EC-4762-977B-0B9357F2DA98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DF15AF-AE3E-4C79-B45B-CABBB5C28DF5}" type="sibTrans" cxnId="{53BD6067-B9EC-4762-977B-0B9357F2DA98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8D82C9-46BD-463D-BBF2-110FC2710BA4}">
      <dgm:prSet custT="1"/>
      <dgm:spPr/>
      <dgm:t>
        <a:bodyPr/>
        <a:lstStyle/>
        <a:p>
          <a:pPr rtl="0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正式需求</a:t>
          </a:r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F389DD-0AFE-4E65-841A-9620834A4355}" type="parTrans" cxnId="{1352A47E-CE85-4DFD-B80A-FF38833B2049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C76AD0-F502-4A1F-A936-A9F3893D6C11}" type="sibTrans" cxnId="{1352A47E-CE85-4DFD-B80A-FF38833B2049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26326D-C6F7-427E-97C6-765B2BD65310}">
      <dgm:prSet custT="1"/>
      <dgm:spPr/>
      <dgm:t>
        <a:bodyPr/>
        <a:lstStyle/>
        <a:p>
          <a:pPr rtl="0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系统需求</a:t>
          </a:r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49794D-1679-451C-9DE7-47B3F693FADF}" type="parTrans" cxnId="{04B1764A-E975-4ED7-890D-F8D239090491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6F897E-F1DB-4C66-A7AD-21C2619D87E4}" type="sibTrans" cxnId="{04B1764A-E975-4ED7-890D-F8D239090491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01ADC9-E994-4810-BF06-541939125A3C}">
      <dgm:prSet custT="1"/>
      <dgm:spPr/>
      <dgm:t>
        <a:bodyPr/>
        <a:lstStyle/>
        <a:p>
          <a:pPr rtl="0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分配需求</a:t>
          </a:r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B7127E-BD31-4EF7-8C13-9EA8EA817EB3}" type="parTrans" cxnId="{605A12BE-9B12-4D3B-BA9A-E7A713B0C70F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FC6ABA-C781-4821-928F-00BE6751F7ED}" type="sibTrans" cxnId="{605A12BE-9B12-4D3B-BA9A-E7A713B0C70F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F4B0BE-1676-4630-B5CC-A702C5913ADF}">
      <dgm:prSet custT="1"/>
      <dgm:spPr/>
      <dgm:t>
        <a:bodyPr/>
        <a:lstStyle/>
        <a:p>
          <a:pPr rtl="0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。。。</a:t>
          </a:r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51B4E3-853E-49CB-B1DC-86632D38CFED}" type="parTrans" cxnId="{2E8EC89B-1270-40B0-9FA5-952CFCC19F7D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61A002-2A03-4357-AC5F-44E519DEE4E6}" type="sibTrans" cxnId="{2E8EC89B-1270-40B0-9FA5-952CFCC19F7D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6BC0B-0514-4BB1-84CE-02F819F6BAC8}" type="pres">
      <dgm:prSet presAssocID="{E54072D2-FCEC-479D-8504-B9DE86AF5A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0B0A9E-48E3-438E-91F2-A8A342915FE4}" type="pres">
      <dgm:prSet presAssocID="{B17B79F0-1520-4B92-9228-5027DB447066}" presName="compNode" presStyleCnt="0"/>
      <dgm:spPr/>
    </dgm:pt>
    <dgm:pt modelId="{930C74AA-2032-45A2-A538-E67A3CBCD9F8}" type="pres">
      <dgm:prSet presAssocID="{B17B79F0-1520-4B92-9228-5027DB447066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216B53B0-E261-42F9-927A-1B48E02469B9}" type="pres">
      <dgm:prSet presAssocID="{B17B79F0-1520-4B92-9228-5027DB447066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9ECA85AA-CEA3-472D-8288-297667599619}" type="pres">
      <dgm:prSet presAssocID="{B17B79F0-1520-4B92-9228-5027DB447066}" presName="compChildNode" presStyleCnt="0"/>
      <dgm:spPr/>
    </dgm:pt>
    <dgm:pt modelId="{4D9B1344-3971-40DD-A762-70BF3403649F}" type="pres">
      <dgm:prSet presAssocID="{B17B79F0-1520-4B92-9228-5027DB447066}" presName="theInnerList" presStyleCnt="0"/>
      <dgm:spPr/>
    </dgm:pt>
    <dgm:pt modelId="{033C3237-798D-447E-9138-9DAB3B2EB1C4}" type="pres">
      <dgm:prSet presAssocID="{527AD3A8-BB35-4587-8C3D-A000C3D42EA1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E40D0A-F9E9-4F3B-BCE9-46C5A6D53908}" type="pres">
      <dgm:prSet presAssocID="{527AD3A8-BB35-4587-8C3D-A000C3D42EA1}" presName="aSpace2" presStyleCnt="0"/>
      <dgm:spPr/>
    </dgm:pt>
    <dgm:pt modelId="{72132C99-78CF-49A0-B334-489FB91FBF88}" type="pres">
      <dgm:prSet presAssocID="{0320375F-7F8E-48FD-AB73-DD71C502A03E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578C92-95FA-4682-9B1C-2E700820C720}" type="pres">
      <dgm:prSet presAssocID="{0320375F-7F8E-48FD-AB73-DD71C502A03E}" presName="aSpace2" presStyleCnt="0"/>
      <dgm:spPr/>
    </dgm:pt>
    <dgm:pt modelId="{71F15A18-1B38-4ABD-B964-F8F6DFB3D0F0}" type="pres">
      <dgm:prSet presAssocID="{40081630-56C7-44C5-A165-C058C4B56208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31854-43FD-4916-92F0-3C84F76B9DEC}" type="pres">
      <dgm:prSet presAssocID="{B17B79F0-1520-4B92-9228-5027DB447066}" presName="aSpace" presStyleCnt="0"/>
      <dgm:spPr/>
    </dgm:pt>
    <dgm:pt modelId="{AA72D63B-1AF1-4B58-818C-B38207BBF920}" type="pres">
      <dgm:prSet presAssocID="{D2715BF5-4D4A-4725-8570-F21110BC9521}" presName="compNode" presStyleCnt="0"/>
      <dgm:spPr/>
    </dgm:pt>
    <dgm:pt modelId="{3AECA9ED-4BEA-4D3B-8EE5-442A184DF5D4}" type="pres">
      <dgm:prSet presAssocID="{D2715BF5-4D4A-4725-8570-F21110BC9521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88796EC1-9D25-4AFA-9EA6-7443372A76E5}" type="pres">
      <dgm:prSet presAssocID="{D2715BF5-4D4A-4725-8570-F21110BC9521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BA45E29E-A786-44D6-A311-CA14DDAA2141}" type="pres">
      <dgm:prSet presAssocID="{D2715BF5-4D4A-4725-8570-F21110BC9521}" presName="compChildNode" presStyleCnt="0"/>
      <dgm:spPr/>
    </dgm:pt>
    <dgm:pt modelId="{76B2D9F7-3300-4E98-BC44-B53238B5808C}" type="pres">
      <dgm:prSet presAssocID="{D2715BF5-4D4A-4725-8570-F21110BC9521}" presName="theInnerList" presStyleCnt="0"/>
      <dgm:spPr/>
    </dgm:pt>
    <dgm:pt modelId="{D46CDAA3-D5D8-48FA-986A-A18014FD2DC2}" type="pres">
      <dgm:prSet presAssocID="{3FB23082-D02D-4FE0-9859-6EF6F599CD69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8C201B-2F75-4DFC-8A39-ABA2C59B468F}" type="pres">
      <dgm:prSet presAssocID="{3FB23082-D02D-4FE0-9859-6EF6F599CD69}" presName="aSpace2" presStyleCnt="0"/>
      <dgm:spPr/>
    </dgm:pt>
    <dgm:pt modelId="{7FF08E41-9C5F-4829-9AAF-B3F506845283}" type="pres">
      <dgm:prSet presAssocID="{4E76B4E0-FED3-443E-9560-70B5D15DFC73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CC1864-36C6-443E-A534-87D8CE11A86F}" type="pres">
      <dgm:prSet presAssocID="{4E76B4E0-FED3-443E-9560-70B5D15DFC73}" presName="aSpace2" presStyleCnt="0"/>
      <dgm:spPr/>
    </dgm:pt>
    <dgm:pt modelId="{B496D2C2-3948-4119-82F7-31A22606FEC0}" type="pres">
      <dgm:prSet presAssocID="{05248D79-0759-4F95-B573-867339232B73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1C1BD-2890-45D3-8298-07B4995A5A9F}" type="pres">
      <dgm:prSet presAssocID="{05248D79-0759-4F95-B573-867339232B73}" presName="aSpace2" presStyleCnt="0"/>
      <dgm:spPr/>
    </dgm:pt>
    <dgm:pt modelId="{84F93300-A844-4F63-B6C6-9449037379E0}" type="pres">
      <dgm:prSet presAssocID="{7F3F49F4-A749-4422-9E82-187A4A3B3612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42C2BF-6766-4C71-92CF-82899C615A60}" type="pres">
      <dgm:prSet presAssocID="{7F3F49F4-A749-4422-9E82-187A4A3B3612}" presName="aSpace2" presStyleCnt="0"/>
      <dgm:spPr/>
    </dgm:pt>
    <dgm:pt modelId="{4A39E74F-5AFA-43BC-AEA4-0BD447F4BB5E}" type="pres">
      <dgm:prSet presAssocID="{1F4681E6-BCBC-4738-ADB3-6B1AAB28C351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A52D6-481E-4E64-AD12-DFD931A03A49}" type="pres">
      <dgm:prSet presAssocID="{1F4681E6-BCBC-4738-ADB3-6B1AAB28C351}" presName="aSpace2" presStyleCnt="0"/>
      <dgm:spPr/>
    </dgm:pt>
    <dgm:pt modelId="{0029573F-D02A-40BE-B04D-52C993A0B675}" type="pres">
      <dgm:prSet presAssocID="{21CFC1A8-7BA9-4B2D-990C-E2663E703230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EEDEA6-7DFA-4104-875D-6EAB70A9C021}" type="pres">
      <dgm:prSet presAssocID="{D2715BF5-4D4A-4725-8570-F21110BC9521}" presName="aSpace" presStyleCnt="0"/>
      <dgm:spPr/>
    </dgm:pt>
    <dgm:pt modelId="{D3C4A0E9-D844-41A6-BB7C-438C1F9C55D8}" type="pres">
      <dgm:prSet presAssocID="{E2912498-4517-4941-AAAD-A634D7702472}" presName="compNode" presStyleCnt="0"/>
      <dgm:spPr/>
    </dgm:pt>
    <dgm:pt modelId="{B299FD5E-61A5-4D6F-A360-7E9B52DFFE43}" type="pres">
      <dgm:prSet presAssocID="{E2912498-4517-4941-AAAD-A634D7702472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A2E15BA2-E35B-4032-A0E2-86EEB756A165}" type="pres">
      <dgm:prSet presAssocID="{E2912498-4517-4941-AAAD-A634D7702472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C022D45C-25E4-4A84-A0B3-DBD68C9303D5}" type="pres">
      <dgm:prSet presAssocID="{E2912498-4517-4941-AAAD-A634D7702472}" presName="compChildNode" presStyleCnt="0"/>
      <dgm:spPr/>
    </dgm:pt>
    <dgm:pt modelId="{2AE575E9-5977-432B-B463-EEECB08E53F8}" type="pres">
      <dgm:prSet presAssocID="{E2912498-4517-4941-AAAD-A634D7702472}" presName="theInnerList" presStyleCnt="0"/>
      <dgm:spPr/>
    </dgm:pt>
    <dgm:pt modelId="{8504EFC2-8C21-4A35-B927-C69DD88F5842}" type="pres">
      <dgm:prSet presAssocID="{7E09E06E-1A31-4D76-9D3F-0070616B8344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606B27-61AC-4DA4-8181-4BED9CF38D42}" type="pres">
      <dgm:prSet presAssocID="{7E09E06E-1A31-4D76-9D3F-0070616B8344}" presName="aSpace2" presStyleCnt="0"/>
      <dgm:spPr/>
    </dgm:pt>
    <dgm:pt modelId="{B2296AD2-0BDF-45AD-9DDA-C576564D8B75}" type="pres">
      <dgm:prSet presAssocID="{DA8D82C9-46BD-463D-BBF2-110FC2710BA4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746C82-7B2B-4185-80BA-BA986E7DD3EA}" type="pres">
      <dgm:prSet presAssocID="{DA8D82C9-46BD-463D-BBF2-110FC2710BA4}" presName="aSpace2" presStyleCnt="0"/>
      <dgm:spPr/>
    </dgm:pt>
    <dgm:pt modelId="{D8896CCD-D6F0-467D-9EF5-1052AC0AD588}" type="pres">
      <dgm:prSet presAssocID="{A826326D-C6F7-427E-97C6-765B2BD65310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D63E50-2945-49F1-B10F-0DF1452AC9FF}" type="pres">
      <dgm:prSet presAssocID="{A826326D-C6F7-427E-97C6-765B2BD65310}" presName="aSpace2" presStyleCnt="0"/>
      <dgm:spPr/>
    </dgm:pt>
    <dgm:pt modelId="{4508DE57-C051-4380-956F-D24BA3C14DA9}" type="pres">
      <dgm:prSet presAssocID="{BC01ADC9-E994-4810-BF06-541939125A3C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8D79B4-E98B-4899-8779-1D9BD0AD4CC9}" type="pres">
      <dgm:prSet presAssocID="{BC01ADC9-E994-4810-BF06-541939125A3C}" presName="aSpace2" presStyleCnt="0"/>
      <dgm:spPr/>
    </dgm:pt>
    <dgm:pt modelId="{9D039897-B024-40B9-8070-5EB37C119AE6}" type="pres">
      <dgm:prSet presAssocID="{12F4B0BE-1676-4630-B5CC-A702C5913ADF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91B210-797C-4928-AA23-DCC993C451B4}" type="presOf" srcId="{7E09E06E-1A31-4D76-9D3F-0070616B8344}" destId="{8504EFC2-8C21-4A35-B927-C69DD88F5842}" srcOrd="0" destOrd="0" presId="urn:microsoft.com/office/officeart/2005/8/layout/lProcess2"/>
    <dgm:cxn modelId="{605A12BE-9B12-4D3B-BA9A-E7A713B0C70F}" srcId="{E2912498-4517-4941-AAAD-A634D7702472}" destId="{BC01ADC9-E994-4810-BF06-541939125A3C}" srcOrd="3" destOrd="0" parTransId="{DEB7127E-BD31-4EF7-8C13-9EA8EA817EB3}" sibTransId="{75FC6ABA-C781-4821-928F-00BE6751F7ED}"/>
    <dgm:cxn modelId="{4FD4B6E2-C6E2-49DF-A29B-F9ED81F1C4ED}" srcId="{D2715BF5-4D4A-4725-8570-F21110BC9521}" destId="{4E76B4E0-FED3-443E-9560-70B5D15DFC73}" srcOrd="1" destOrd="0" parTransId="{FA749F44-21DA-4496-B8F6-5EC8A680D598}" sibTransId="{3622CF9A-FAD1-4D12-B00A-F2DC72960FF3}"/>
    <dgm:cxn modelId="{1352A47E-CE85-4DFD-B80A-FF38833B2049}" srcId="{E2912498-4517-4941-AAAD-A634D7702472}" destId="{DA8D82C9-46BD-463D-BBF2-110FC2710BA4}" srcOrd="1" destOrd="0" parTransId="{90F389DD-0AFE-4E65-841A-9620834A4355}" sibTransId="{16C76AD0-F502-4A1F-A936-A9F3893D6C11}"/>
    <dgm:cxn modelId="{6ED2CEDE-47AD-44A5-A69C-0312AE30455E}" type="presOf" srcId="{B17B79F0-1520-4B92-9228-5027DB447066}" destId="{930C74AA-2032-45A2-A538-E67A3CBCD9F8}" srcOrd="0" destOrd="0" presId="urn:microsoft.com/office/officeart/2005/8/layout/lProcess2"/>
    <dgm:cxn modelId="{655F2CF5-80BB-42B2-BF43-3C55E63E98B2}" srcId="{E54072D2-FCEC-479D-8504-B9DE86AF5A15}" destId="{B17B79F0-1520-4B92-9228-5027DB447066}" srcOrd="0" destOrd="0" parTransId="{896D8F9C-2F64-4A78-BEBD-D772ED7DE4E8}" sibTransId="{C35552C4-DB3F-4C93-9F6F-62188BC53AD7}"/>
    <dgm:cxn modelId="{03BFF9A5-DCCD-43C2-B12A-8EFC68E6A853}" srcId="{D2715BF5-4D4A-4725-8570-F21110BC9521}" destId="{3FB23082-D02D-4FE0-9859-6EF6F599CD69}" srcOrd="0" destOrd="0" parTransId="{872B63EC-DCB5-46B1-893F-8C67FE1398C9}" sibTransId="{09697CE1-CA6F-4AA5-9AA0-E7C49CE47DB9}"/>
    <dgm:cxn modelId="{4D2E8869-AAA3-4ED8-A9CC-F82366112829}" type="presOf" srcId="{3FB23082-D02D-4FE0-9859-6EF6F599CD69}" destId="{D46CDAA3-D5D8-48FA-986A-A18014FD2DC2}" srcOrd="0" destOrd="0" presId="urn:microsoft.com/office/officeart/2005/8/layout/lProcess2"/>
    <dgm:cxn modelId="{01466F2A-EFB9-426F-8ACB-4136D9A725B2}" type="presOf" srcId="{21CFC1A8-7BA9-4B2D-990C-E2663E703230}" destId="{0029573F-D02A-40BE-B04D-52C993A0B675}" srcOrd="0" destOrd="0" presId="urn:microsoft.com/office/officeart/2005/8/layout/lProcess2"/>
    <dgm:cxn modelId="{D15EBF56-B730-4228-94ED-004E14FD138B}" type="presOf" srcId="{7F3F49F4-A749-4422-9E82-187A4A3B3612}" destId="{84F93300-A844-4F63-B6C6-9449037379E0}" srcOrd="0" destOrd="0" presId="urn:microsoft.com/office/officeart/2005/8/layout/lProcess2"/>
    <dgm:cxn modelId="{E8AE3FB7-A728-4882-949D-74CB98AB588B}" srcId="{B17B79F0-1520-4B92-9228-5027DB447066}" destId="{527AD3A8-BB35-4587-8C3D-A000C3D42EA1}" srcOrd="0" destOrd="0" parTransId="{3286448F-A1E2-4FD8-8BBB-45103C2DC07A}" sibTransId="{07D0B637-ED98-44D8-96AF-EB15319500E5}"/>
    <dgm:cxn modelId="{29F78879-6877-4233-BDBA-C42D875D9191}" type="presOf" srcId="{0320375F-7F8E-48FD-AB73-DD71C502A03E}" destId="{72132C99-78CF-49A0-B334-489FB91FBF88}" srcOrd="0" destOrd="0" presId="urn:microsoft.com/office/officeart/2005/8/layout/lProcess2"/>
    <dgm:cxn modelId="{0627C043-6184-4880-BB4C-E7FD4F900B23}" srcId="{D2715BF5-4D4A-4725-8570-F21110BC9521}" destId="{1F4681E6-BCBC-4738-ADB3-6B1AAB28C351}" srcOrd="4" destOrd="0" parTransId="{BF1CBE85-B47E-4E0E-8BA1-C723FEF7C422}" sibTransId="{10EA74F2-F846-4B0A-B383-A9DAC25FEF6B}"/>
    <dgm:cxn modelId="{7DE42B29-CD2B-498A-BF96-4F9AE91A85E2}" srcId="{B17B79F0-1520-4B92-9228-5027DB447066}" destId="{40081630-56C7-44C5-A165-C058C4B56208}" srcOrd="2" destOrd="0" parTransId="{B46591C3-1B58-44DD-A598-FDC6D0303BBF}" sibTransId="{1A74107E-9474-4259-9423-186B164B5C8A}"/>
    <dgm:cxn modelId="{02632DC8-8C62-44DF-A12F-8DD79272B0FD}" type="presOf" srcId="{E2912498-4517-4941-AAAD-A634D7702472}" destId="{B299FD5E-61A5-4D6F-A360-7E9B52DFFE43}" srcOrd="0" destOrd="0" presId="urn:microsoft.com/office/officeart/2005/8/layout/lProcess2"/>
    <dgm:cxn modelId="{31DDBC11-18EF-49E8-A5D9-539AA7505172}" srcId="{D2715BF5-4D4A-4725-8570-F21110BC9521}" destId="{7F3F49F4-A749-4422-9E82-187A4A3B3612}" srcOrd="3" destOrd="0" parTransId="{104455F3-8D4E-4D9B-B59C-FB4183959B85}" sibTransId="{8329D31C-D2CB-496E-87BE-888B956C5E1E}"/>
    <dgm:cxn modelId="{DA1B4761-A75A-4EB3-AFF4-82D8E9C79F02}" type="presOf" srcId="{E54072D2-FCEC-479D-8504-B9DE86AF5A15}" destId="{5AD6BC0B-0514-4BB1-84CE-02F819F6BAC8}" srcOrd="0" destOrd="0" presId="urn:microsoft.com/office/officeart/2005/8/layout/lProcess2"/>
    <dgm:cxn modelId="{7B5A541D-895E-4682-8913-8284E4390185}" type="presOf" srcId="{05248D79-0759-4F95-B573-867339232B73}" destId="{B496D2C2-3948-4119-82F7-31A22606FEC0}" srcOrd="0" destOrd="0" presId="urn:microsoft.com/office/officeart/2005/8/layout/lProcess2"/>
    <dgm:cxn modelId="{1D907AC0-D5D5-4AF6-9CB8-0DE6EB6D807F}" type="presOf" srcId="{E2912498-4517-4941-AAAD-A634D7702472}" destId="{A2E15BA2-E35B-4032-A0E2-86EEB756A165}" srcOrd="1" destOrd="0" presId="urn:microsoft.com/office/officeart/2005/8/layout/lProcess2"/>
    <dgm:cxn modelId="{003CD7DB-EB44-4B4A-B327-D0FC08972C49}" srcId="{D2715BF5-4D4A-4725-8570-F21110BC9521}" destId="{05248D79-0759-4F95-B573-867339232B73}" srcOrd="2" destOrd="0" parTransId="{434696D7-FBBC-429F-9E44-325E46323328}" sibTransId="{17B16DDD-7812-4697-B81F-F3CDD66036FC}"/>
    <dgm:cxn modelId="{1A486B63-FDDE-4D79-9F66-BC429062A18F}" type="presOf" srcId="{527AD3A8-BB35-4587-8C3D-A000C3D42EA1}" destId="{033C3237-798D-447E-9138-9DAB3B2EB1C4}" srcOrd="0" destOrd="0" presId="urn:microsoft.com/office/officeart/2005/8/layout/lProcess2"/>
    <dgm:cxn modelId="{3B7DBD2C-1DB4-4CD7-B0EC-26B423D27458}" type="presOf" srcId="{D2715BF5-4D4A-4725-8570-F21110BC9521}" destId="{3AECA9ED-4BEA-4D3B-8EE5-442A184DF5D4}" srcOrd="0" destOrd="0" presId="urn:microsoft.com/office/officeart/2005/8/layout/lProcess2"/>
    <dgm:cxn modelId="{53BD6067-B9EC-4762-977B-0B9357F2DA98}" srcId="{E2912498-4517-4941-AAAD-A634D7702472}" destId="{7E09E06E-1A31-4D76-9D3F-0070616B8344}" srcOrd="0" destOrd="0" parTransId="{5C165891-0258-4308-8DCD-D1B1FEB11EE8}" sibTransId="{C3DF15AF-AE3E-4C79-B45B-CABBB5C28DF5}"/>
    <dgm:cxn modelId="{2A36F2E5-7AFB-4554-8456-AE78B299562F}" type="presOf" srcId="{DA8D82C9-46BD-463D-BBF2-110FC2710BA4}" destId="{B2296AD2-0BDF-45AD-9DDA-C576564D8B75}" srcOrd="0" destOrd="0" presId="urn:microsoft.com/office/officeart/2005/8/layout/lProcess2"/>
    <dgm:cxn modelId="{DCF1AAFA-9FFB-4832-9E17-7BF68986C5E3}" type="presOf" srcId="{D2715BF5-4D4A-4725-8570-F21110BC9521}" destId="{88796EC1-9D25-4AFA-9EA6-7443372A76E5}" srcOrd="1" destOrd="0" presId="urn:microsoft.com/office/officeart/2005/8/layout/lProcess2"/>
    <dgm:cxn modelId="{7B6D819E-00DE-46F4-8277-FC0728204743}" type="presOf" srcId="{12F4B0BE-1676-4630-B5CC-A702C5913ADF}" destId="{9D039897-B024-40B9-8070-5EB37C119AE6}" srcOrd="0" destOrd="0" presId="urn:microsoft.com/office/officeart/2005/8/layout/lProcess2"/>
    <dgm:cxn modelId="{04B1764A-E975-4ED7-890D-F8D239090491}" srcId="{E2912498-4517-4941-AAAD-A634D7702472}" destId="{A826326D-C6F7-427E-97C6-765B2BD65310}" srcOrd="2" destOrd="0" parTransId="{4549794D-1679-451C-9DE7-47B3F693FADF}" sibTransId="{886F897E-F1DB-4C66-A7AD-21C2619D87E4}"/>
    <dgm:cxn modelId="{C80F609E-41CF-4F9F-9230-7A115CE48434}" type="presOf" srcId="{4E76B4E0-FED3-443E-9560-70B5D15DFC73}" destId="{7FF08E41-9C5F-4829-9AAF-B3F506845283}" srcOrd="0" destOrd="0" presId="urn:microsoft.com/office/officeart/2005/8/layout/lProcess2"/>
    <dgm:cxn modelId="{27452DA3-FA69-4170-BFA2-D46A4B2D91AB}" srcId="{E54072D2-FCEC-479D-8504-B9DE86AF5A15}" destId="{D2715BF5-4D4A-4725-8570-F21110BC9521}" srcOrd="1" destOrd="0" parTransId="{53C2357E-DC40-4F06-AC9A-C480C33852D6}" sibTransId="{752FCFDF-340E-4622-B84D-B77F994C480A}"/>
    <dgm:cxn modelId="{D03AEBC4-CF29-41BA-A230-37CE938B7692}" type="presOf" srcId="{BC01ADC9-E994-4810-BF06-541939125A3C}" destId="{4508DE57-C051-4380-956F-D24BA3C14DA9}" srcOrd="0" destOrd="0" presId="urn:microsoft.com/office/officeart/2005/8/layout/lProcess2"/>
    <dgm:cxn modelId="{6F89F3ED-3550-470C-BBCA-976894FA31E4}" type="presOf" srcId="{40081630-56C7-44C5-A165-C058C4B56208}" destId="{71F15A18-1B38-4ABD-B964-F8F6DFB3D0F0}" srcOrd="0" destOrd="0" presId="urn:microsoft.com/office/officeart/2005/8/layout/lProcess2"/>
    <dgm:cxn modelId="{18D66F97-21B8-4701-8F2C-CA91FCE44CE1}" srcId="{E54072D2-FCEC-479D-8504-B9DE86AF5A15}" destId="{E2912498-4517-4941-AAAD-A634D7702472}" srcOrd="2" destOrd="0" parTransId="{A6BBA286-26C2-4169-9F4F-73AA38F14840}" sibTransId="{F9C707B4-9A1F-448E-8E51-CE60910857BB}"/>
    <dgm:cxn modelId="{A41B233D-20E2-4967-ADF6-2C7B45546B22}" type="presOf" srcId="{1F4681E6-BCBC-4738-ADB3-6B1AAB28C351}" destId="{4A39E74F-5AFA-43BC-AEA4-0BD447F4BB5E}" srcOrd="0" destOrd="0" presId="urn:microsoft.com/office/officeart/2005/8/layout/lProcess2"/>
    <dgm:cxn modelId="{2E8EC89B-1270-40B0-9FA5-952CFCC19F7D}" srcId="{E2912498-4517-4941-AAAD-A634D7702472}" destId="{12F4B0BE-1676-4630-B5CC-A702C5913ADF}" srcOrd="4" destOrd="0" parTransId="{D151B4E3-853E-49CB-B1DC-86632D38CFED}" sibTransId="{4A61A002-2A03-4357-AC5F-44E519DEE4E6}"/>
    <dgm:cxn modelId="{E98AD884-9ED4-42F3-8B66-6E33CB4B0D2E}" type="presOf" srcId="{B17B79F0-1520-4B92-9228-5027DB447066}" destId="{216B53B0-E261-42F9-927A-1B48E02469B9}" srcOrd="1" destOrd="0" presId="urn:microsoft.com/office/officeart/2005/8/layout/lProcess2"/>
    <dgm:cxn modelId="{F0BEC5AC-2258-40C0-AB45-E9FF1F5C7A2D}" srcId="{D2715BF5-4D4A-4725-8570-F21110BC9521}" destId="{21CFC1A8-7BA9-4B2D-990C-E2663E703230}" srcOrd="5" destOrd="0" parTransId="{444BDEB6-63BE-424B-9392-A8FC018454E6}" sibTransId="{32B71D08-1E67-4012-9A45-D9F15994200E}"/>
    <dgm:cxn modelId="{5F4E3B59-4CAF-4DE3-905E-4D44F2F29624}" type="presOf" srcId="{A826326D-C6F7-427E-97C6-765B2BD65310}" destId="{D8896CCD-D6F0-467D-9EF5-1052AC0AD588}" srcOrd="0" destOrd="0" presId="urn:microsoft.com/office/officeart/2005/8/layout/lProcess2"/>
    <dgm:cxn modelId="{50A88FF8-DBA9-42B6-AAC8-CB36AD4DA366}" srcId="{B17B79F0-1520-4B92-9228-5027DB447066}" destId="{0320375F-7F8E-48FD-AB73-DD71C502A03E}" srcOrd="1" destOrd="0" parTransId="{DC17D98B-305F-4542-8541-9EBE6DE62A44}" sibTransId="{AB251676-3153-4DDA-BBE5-20474EBDE20F}"/>
    <dgm:cxn modelId="{EB3E4C7B-E832-41FB-A109-F047058BE423}" type="presParOf" srcId="{5AD6BC0B-0514-4BB1-84CE-02F819F6BAC8}" destId="{0F0B0A9E-48E3-438E-91F2-A8A342915FE4}" srcOrd="0" destOrd="0" presId="urn:microsoft.com/office/officeart/2005/8/layout/lProcess2"/>
    <dgm:cxn modelId="{9A15211F-A6B9-4876-98DD-E6D5A6CFE7BC}" type="presParOf" srcId="{0F0B0A9E-48E3-438E-91F2-A8A342915FE4}" destId="{930C74AA-2032-45A2-A538-E67A3CBCD9F8}" srcOrd="0" destOrd="0" presId="urn:microsoft.com/office/officeart/2005/8/layout/lProcess2"/>
    <dgm:cxn modelId="{B5422183-4C15-4508-AD0B-D2FAD68F3E95}" type="presParOf" srcId="{0F0B0A9E-48E3-438E-91F2-A8A342915FE4}" destId="{216B53B0-E261-42F9-927A-1B48E02469B9}" srcOrd="1" destOrd="0" presId="urn:microsoft.com/office/officeart/2005/8/layout/lProcess2"/>
    <dgm:cxn modelId="{E7E902F9-7C48-4664-B995-935522FD251B}" type="presParOf" srcId="{0F0B0A9E-48E3-438E-91F2-A8A342915FE4}" destId="{9ECA85AA-CEA3-472D-8288-297667599619}" srcOrd="2" destOrd="0" presId="urn:microsoft.com/office/officeart/2005/8/layout/lProcess2"/>
    <dgm:cxn modelId="{1220847D-AE4E-47F1-B15F-87D9DC5A220A}" type="presParOf" srcId="{9ECA85AA-CEA3-472D-8288-297667599619}" destId="{4D9B1344-3971-40DD-A762-70BF3403649F}" srcOrd="0" destOrd="0" presId="urn:microsoft.com/office/officeart/2005/8/layout/lProcess2"/>
    <dgm:cxn modelId="{45617521-3410-4589-B224-63CAD766417B}" type="presParOf" srcId="{4D9B1344-3971-40DD-A762-70BF3403649F}" destId="{033C3237-798D-447E-9138-9DAB3B2EB1C4}" srcOrd="0" destOrd="0" presId="urn:microsoft.com/office/officeart/2005/8/layout/lProcess2"/>
    <dgm:cxn modelId="{432B317D-F002-4BB3-BFF7-25A32A4EB921}" type="presParOf" srcId="{4D9B1344-3971-40DD-A762-70BF3403649F}" destId="{13E40D0A-F9E9-4F3B-BCE9-46C5A6D53908}" srcOrd="1" destOrd="0" presId="urn:microsoft.com/office/officeart/2005/8/layout/lProcess2"/>
    <dgm:cxn modelId="{86DBE506-B3F3-4B2E-BB21-52C7BA68426E}" type="presParOf" srcId="{4D9B1344-3971-40DD-A762-70BF3403649F}" destId="{72132C99-78CF-49A0-B334-489FB91FBF88}" srcOrd="2" destOrd="0" presId="urn:microsoft.com/office/officeart/2005/8/layout/lProcess2"/>
    <dgm:cxn modelId="{2843B511-BB38-4101-AF3B-8A1E46EA054B}" type="presParOf" srcId="{4D9B1344-3971-40DD-A762-70BF3403649F}" destId="{EC578C92-95FA-4682-9B1C-2E700820C720}" srcOrd="3" destOrd="0" presId="urn:microsoft.com/office/officeart/2005/8/layout/lProcess2"/>
    <dgm:cxn modelId="{A0AD7A63-C002-4271-9785-67FB17C7FB34}" type="presParOf" srcId="{4D9B1344-3971-40DD-A762-70BF3403649F}" destId="{71F15A18-1B38-4ABD-B964-F8F6DFB3D0F0}" srcOrd="4" destOrd="0" presId="urn:microsoft.com/office/officeart/2005/8/layout/lProcess2"/>
    <dgm:cxn modelId="{613E3A91-D24F-4A0C-AFC0-B4923D9A9975}" type="presParOf" srcId="{5AD6BC0B-0514-4BB1-84CE-02F819F6BAC8}" destId="{96131854-43FD-4916-92F0-3C84F76B9DEC}" srcOrd="1" destOrd="0" presId="urn:microsoft.com/office/officeart/2005/8/layout/lProcess2"/>
    <dgm:cxn modelId="{0233BF20-B7F1-4DAD-9262-C423F35E4D45}" type="presParOf" srcId="{5AD6BC0B-0514-4BB1-84CE-02F819F6BAC8}" destId="{AA72D63B-1AF1-4B58-818C-B38207BBF920}" srcOrd="2" destOrd="0" presId="urn:microsoft.com/office/officeart/2005/8/layout/lProcess2"/>
    <dgm:cxn modelId="{0626D4C4-B11D-4F85-A75A-134A53CE657C}" type="presParOf" srcId="{AA72D63B-1AF1-4B58-818C-B38207BBF920}" destId="{3AECA9ED-4BEA-4D3B-8EE5-442A184DF5D4}" srcOrd="0" destOrd="0" presId="urn:microsoft.com/office/officeart/2005/8/layout/lProcess2"/>
    <dgm:cxn modelId="{C9451D4C-B9CB-4F3B-A256-0B94737AF7BF}" type="presParOf" srcId="{AA72D63B-1AF1-4B58-818C-B38207BBF920}" destId="{88796EC1-9D25-4AFA-9EA6-7443372A76E5}" srcOrd="1" destOrd="0" presId="urn:microsoft.com/office/officeart/2005/8/layout/lProcess2"/>
    <dgm:cxn modelId="{AA445614-8D9F-48ED-8925-BE88B09BFD2E}" type="presParOf" srcId="{AA72D63B-1AF1-4B58-818C-B38207BBF920}" destId="{BA45E29E-A786-44D6-A311-CA14DDAA2141}" srcOrd="2" destOrd="0" presId="urn:microsoft.com/office/officeart/2005/8/layout/lProcess2"/>
    <dgm:cxn modelId="{9C5328D3-0E93-4E0C-90F9-FE412A2ABE18}" type="presParOf" srcId="{BA45E29E-A786-44D6-A311-CA14DDAA2141}" destId="{76B2D9F7-3300-4E98-BC44-B53238B5808C}" srcOrd="0" destOrd="0" presId="urn:microsoft.com/office/officeart/2005/8/layout/lProcess2"/>
    <dgm:cxn modelId="{006B2419-9268-4F3D-AC38-AD6C09AA0F62}" type="presParOf" srcId="{76B2D9F7-3300-4E98-BC44-B53238B5808C}" destId="{D46CDAA3-D5D8-48FA-986A-A18014FD2DC2}" srcOrd="0" destOrd="0" presId="urn:microsoft.com/office/officeart/2005/8/layout/lProcess2"/>
    <dgm:cxn modelId="{F09946CC-02B5-4DCE-87F3-87FC2EFCDB29}" type="presParOf" srcId="{76B2D9F7-3300-4E98-BC44-B53238B5808C}" destId="{FC8C201B-2F75-4DFC-8A39-ABA2C59B468F}" srcOrd="1" destOrd="0" presId="urn:microsoft.com/office/officeart/2005/8/layout/lProcess2"/>
    <dgm:cxn modelId="{EAE5B299-726F-4554-AF32-918CC92D2F12}" type="presParOf" srcId="{76B2D9F7-3300-4E98-BC44-B53238B5808C}" destId="{7FF08E41-9C5F-4829-9AAF-B3F506845283}" srcOrd="2" destOrd="0" presId="urn:microsoft.com/office/officeart/2005/8/layout/lProcess2"/>
    <dgm:cxn modelId="{16C19500-C047-430E-92AA-6488A62CD9A6}" type="presParOf" srcId="{76B2D9F7-3300-4E98-BC44-B53238B5808C}" destId="{81CC1864-36C6-443E-A534-87D8CE11A86F}" srcOrd="3" destOrd="0" presId="urn:microsoft.com/office/officeart/2005/8/layout/lProcess2"/>
    <dgm:cxn modelId="{1312C320-17AC-47D9-9F10-22ECC5CA16E5}" type="presParOf" srcId="{76B2D9F7-3300-4E98-BC44-B53238B5808C}" destId="{B496D2C2-3948-4119-82F7-31A22606FEC0}" srcOrd="4" destOrd="0" presId="urn:microsoft.com/office/officeart/2005/8/layout/lProcess2"/>
    <dgm:cxn modelId="{D7A11B71-9855-41C7-B418-DEDC8A8CEEC4}" type="presParOf" srcId="{76B2D9F7-3300-4E98-BC44-B53238B5808C}" destId="{5A81C1BD-2890-45D3-8298-07B4995A5A9F}" srcOrd="5" destOrd="0" presId="urn:microsoft.com/office/officeart/2005/8/layout/lProcess2"/>
    <dgm:cxn modelId="{0ABBEC6C-9269-466B-9330-B71CEBAC7AA6}" type="presParOf" srcId="{76B2D9F7-3300-4E98-BC44-B53238B5808C}" destId="{84F93300-A844-4F63-B6C6-9449037379E0}" srcOrd="6" destOrd="0" presId="urn:microsoft.com/office/officeart/2005/8/layout/lProcess2"/>
    <dgm:cxn modelId="{47B00079-C71B-4B17-87A5-644DE12FAA0D}" type="presParOf" srcId="{76B2D9F7-3300-4E98-BC44-B53238B5808C}" destId="{7D42C2BF-6766-4C71-92CF-82899C615A60}" srcOrd="7" destOrd="0" presId="urn:microsoft.com/office/officeart/2005/8/layout/lProcess2"/>
    <dgm:cxn modelId="{2E7A76E2-30C1-47B4-8734-C871C7037569}" type="presParOf" srcId="{76B2D9F7-3300-4E98-BC44-B53238B5808C}" destId="{4A39E74F-5AFA-43BC-AEA4-0BD447F4BB5E}" srcOrd="8" destOrd="0" presId="urn:microsoft.com/office/officeart/2005/8/layout/lProcess2"/>
    <dgm:cxn modelId="{9DD32474-485A-45E8-BF30-86A6265C4E0F}" type="presParOf" srcId="{76B2D9F7-3300-4E98-BC44-B53238B5808C}" destId="{073A52D6-481E-4E64-AD12-DFD931A03A49}" srcOrd="9" destOrd="0" presId="urn:microsoft.com/office/officeart/2005/8/layout/lProcess2"/>
    <dgm:cxn modelId="{8E40D1CE-1D7D-4851-A565-6A207F250C05}" type="presParOf" srcId="{76B2D9F7-3300-4E98-BC44-B53238B5808C}" destId="{0029573F-D02A-40BE-B04D-52C993A0B675}" srcOrd="10" destOrd="0" presId="urn:microsoft.com/office/officeart/2005/8/layout/lProcess2"/>
    <dgm:cxn modelId="{FBBC1BD0-57FF-4C24-9948-AC6EC320526C}" type="presParOf" srcId="{5AD6BC0B-0514-4BB1-84CE-02F819F6BAC8}" destId="{57EEDEA6-7DFA-4104-875D-6EAB70A9C021}" srcOrd="3" destOrd="0" presId="urn:microsoft.com/office/officeart/2005/8/layout/lProcess2"/>
    <dgm:cxn modelId="{CA8F3EE8-7838-433A-AC4C-8FFD4F2ADCB0}" type="presParOf" srcId="{5AD6BC0B-0514-4BB1-84CE-02F819F6BAC8}" destId="{D3C4A0E9-D844-41A6-BB7C-438C1F9C55D8}" srcOrd="4" destOrd="0" presId="urn:microsoft.com/office/officeart/2005/8/layout/lProcess2"/>
    <dgm:cxn modelId="{AAFE8250-BC7A-42FE-917C-24F8ECEDAEC0}" type="presParOf" srcId="{D3C4A0E9-D844-41A6-BB7C-438C1F9C55D8}" destId="{B299FD5E-61A5-4D6F-A360-7E9B52DFFE43}" srcOrd="0" destOrd="0" presId="urn:microsoft.com/office/officeart/2005/8/layout/lProcess2"/>
    <dgm:cxn modelId="{D34C604C-270F-4BA6-9F9B-B12AC0D64D9C}" type="presParOf" srcId="{D3C4A0E9-D844-41A6-BB7C-438C1F9C55D8}" destId="{A2E15BA2-E35B-4032-A0E2-86EEB756A165}" srcOrd="1" destOrd="0" presId="urn:microsoft.com/office/officeart/2005/8/layout/lProcess2"/>
    <dgm:cxn modelId="{D82D3378-6D55-4B60-96A9-F052351F9654}" type="presParOf" srcId="{D3C4A0E9-D844-41A6-BB7C-438C1F9C55D8}" destId="{C022D45C-25E4-4A84-A0B3-DBD68C9303D5}" srcOrd="2" destOrd="0" presId="urn:microsoft.com/office/officeart/2005/8/layout/lProcess2"/>
    <dgm:cxn modelId="{BE80D3A8-98CB-4C87-AA11-968E65BFEA96}" type="presParOf" srcId="{C022D45C-25E4-4A84-A0B3-DBD68C9303D5}" destId="{2AE575E9-5977-432B-B463-EEECB08E53F8}" srcOrd="0" destOrd="0" presId="urn:microsoft.com/office/officeart/2005/8/layout/lProcess2"/>
    <dgm:cxn modelId="{0BFC12A2-A8AE-48B7-AA8C-E5FD3A88F592}" type="presParOf" srcId="{2AE575E9-5977-432B-B463-EEECB08E53F8}" destId="{8504EFC2-8C21-4A35-B927-C69DD88F5842}" srcOrd="0" destOrd="0" presId="urn:microsoft.com/office/officeart/2005/8/layout/lProcess2"/>
    <dgm:cxn modelId="{BAD9373A-9E27-45E8-A3E1-9B0E29CCE888}" type="presParOf" srcId="{2AE575E9-5977-432B-B463-EEECB08E53F8}" destId="{2C606B27-61AC-4DA4-8181-4BED9CF38D42}" srcOrd="1" destOrd="0" presId="urn:microsoft.com/office/officeart/2005/8/layout/lProcess2"/>
    <dgm:cxn modelId="{6C889C49-0872-49C6-AD57-38F4F7BD4974}" type="presParOf" srcId="{2AE575E9-5977-432B-B463-EEECB08E53F8}" destId="{B2296AD2-0BDF-45AD-9DDA-C576564D8B75}" srcOrd="2" destOrd="0" presId="urn:microsoft.com/office/officeart/2005/8/layout/lProcess2"/>
    <dgm:cxn modelId="{86549A55-67FC-4F7D-B549-AF72A5F7E5AC}" type="presParOf" srcId="{2AE575E9-5977-432B-B463-EEECB08E53F8}" destId="{74746C82-7B2B-4185-80BA-BA986E7DD3EA}" srcOrd="3" destOrd="0" presId="urn:microsoft.com/office/officeart/2005/8/layout/lProcess2"/>
    <dgm:cxn modelId="{B5F63939-21F2-469B-825F-08D23AF7E0D4}" type="presParOf" srcId="{2AE575E9-5977-432B-B463-EEECB08E53F8}" destId="{D8896CCD-D6F0-467D-9EF5-1052AC0AD588}" srcOrd="4" destOrd="0" presId="urn:microsoft.com/office/officeart/2005/8/layout/lProcess2"/>
    <dgm:cxn modelId="{C445B92C-4504-4CF5-AFB7-AE4F790395B2}" type="presParOf" srcId="{2AE575E9-5977-432B-B463-EEECB08E53F8}" destId="{00D63E50-2945-49F1-B10F-0DF1452AC9FF}" srcOrd="5" destOrd="0" presId="urn:microsoft.com/office/officeart/2005/8/layout/lProcess2"/>
    <dgm:cxn modelId="{D7C5BDCD-D885-4228-8005-0A98DED4FCCE}" type="presParOf" srcId="{2AE575E9-5977-432B-B463-EEECB08E53F8}" destId="{4508DE57-C051-4380-956F-D24BA3C14DA9}" srcOrd="6" destOrd="0" presId="urn:microsoft.com/office/officeart/2005/8/layout/lProcess2"/>
    <dgm:cxn modelId="{4B076FBB-9C6D-423A-807D-C27A42B5CAA4}" type="presParOf" srcId="{2AE575E9-5977-432B-B463-EEECB08E53F8}" destId="{028D79B4-E98B-4899-8779-1D9BD0AD4CC9}" srcOrd="7" destOrd="0" presId="urn:microsoft.com/office/officeart/2005/8/layout/lProcess2"/>
    <dgm:cxn modelId="{A2C4198F-0F7C-4E21-8515-2DE00BF92BEF}" type="presParOf" srcId="{2AE575E9-5977-432B-B463-EEECB08E53F8}" destId="{9D039897-B024-40B9-8070-5EB37C119AE6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5A2FCB-AA5D-43F9-9D5C-FFD726D5A72F}" type="doc">
      <dgm:prSet loTypeId="urn:microsoft.com/office/officeart/2005/8/layout/cycle3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FABA0E66-0638-49F2-8D8D-7B509DFC38C8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需求管理流程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400626-0CBB-4628-A3E8-7F2482C79E34}" type="parTrans" cxnId="{96DBED7A-0E24-413F-B501-92B1C2FA15C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45249C-3DDA-4CF3-9E07-D8357BAFFDA2}" type="sibTrans" cxnId="{96DBED7A-0E24-413F-B501-92B1C2FA15C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AB314-1EE8-48F8-B0AD-B94C404EB02E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需求管理组织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AA61E-F95D-4059-A6C6-699F8F691B91}" type="parTrans" cxnId="{80847DBA-6011-471B-BED3-D232A43E612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50D0A0-9FCC-4B1F-A7C4-5EFD53C9BEE8}" type="sibTrans" cxnId="{80847DBA-6011-471B-BED3-D232A43E612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7C3582-42DE-4BDB-87E1-5ABF8A53312D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产品包需求架构定义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5A2DE7-6A38-479F-949E-BC533D887523}" type="parTrans" cxnId="{73F99FC9-7B1B-4A37-8033-02D9F547379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A9F671-B6DC-49C8-B83B-81DD811C541E}" type="sibTrans" cxnId="{73F99FC9-7B1B-4A37-8033-02D9F547379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3E8F3-7F89-413D-8179-D9D72A1EB0E4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方案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8550E-3381-4967-807D-4505FFFA0A4E}" type="parTrans" cxnId="{B013DE47-887E-4490-978F-52145DE48D2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F8D4D-DA3F-45FF-ADC9-E9BB02A2FEEC}" type="sibTrans" cxnId="{B013DE47-887E-4490-978F-52145DE48D2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07FB7A-4444-4CD9-B4AA-238C9BD92211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需求管理咨询指南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81769C-9137-4E56-85B5-F2A591D6199E}" type="parTrans" cxnId="{D4C5475B-9E16-4FBD-8BED-8B038C52246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B2993E-8707-435E-AD9E-42C0FDC378BD}" type="sibTrans" cxnId="{D4C5475B-9E16-4FBD-8BED-8B038C52246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E7502B-080D-457A-B17D-BCCF150D1182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流程设计规范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856234-49A2-48EE-B82B-1FC6BC013696}" type="parTrans" cxnId="{78E76BD4-5E73-4C3E-8464-6CECC820064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855B06-9843-452E-B969-0FCC9AE769C2}" type="sibTrans" cxnId="{78E76BD4-5E73-4C3E-8464-6CECC820064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6A8591-30A5-48B0-B07C-0B4461A574C7}" type="pres">
      <dgm:prSet presAssocID="{035A2FCB-AA5D-43F9-9D5C-FFD726D5A7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61C465-0DAF-4E84-8453-48F09B7FF243}" type="pres">
      <dgm:prSet presAssocID="{035A2FCB-AA5D-43F9-9D5C-FFD726D5A72F}" presName="cycle" presStyleCnt="0"/>
      <dgm:spPr/>
    </dgm:pt>
    <dgm:pt modelId="{06AEA9CA-27D0-4F74-9653-77805DC83116}" type="pres">
      <dgm:prSet presAssocID="{FABA0E66-0638-49F2-8D8D-7B509DFC38C8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827ED4-C824-42D5-ADED-C18C4D793A03}" type="pres">
      <dgm:prSet presAssocID="{5245249C-3DDA-4CF3-9E07-D8357BAFFDA2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079A58E7-9DDE-4A8A-9A07-E3B7C84968B8}" type="pres">
      <dgm:prSet presAssocID="{F20AB314-1EE8-48F8-B0AD-B94C404EB02E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ACD7F-12AE-4421-BCE2-B35AE549D0B8}" type="pres">
      <dgm:prSet presAssocID="{177C3582-42DE-4BDB-87E1-5ABF8A53312D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664CE9-13FB-4E5D-BC08-AC892E5447E9}" type="pres">
      <dgm:prSet presAssocID="{5C83E8F3-7F89-413D-8179-D9D72A1EB0E4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86E98C-E647-4350-B3E7-46C85B7CFCDC}" type="pres">
      <dgm:prSet presAssocID="{AD07FB7A-4444-4CD9-B4AA-238C9BD92211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ED7D46-87C0-4017-BF34-E0AF0B1366E1}" type="pres">
      <dgm:prSet presAssocID="{B8E7502B-080D-457A-B17D-BCCF150D1182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F99FC9-7B1B-4A37-8033-02D9F547379D}" srcId="{035A2FCB-AA5D-43F9-9D5C-FFD726D5A72F}" destId="{177C3582-42DE-4BDB-87E1-5ABF8A53312D}" srcOrd="2" destOrd="0" parTransId="{F55A2DE7-6A38-479F-949E-BC533D887523}" sibTransId="{42A9F671-B6DC-49C8-B83B-81DD811C541E}"/>
    <dgm:cxn modelId="{5AA2E364-6138-49BF-AF43-3DAC87F3765E}" type="presOf" srcId="{5C83E8F3-7F89-413D-8179-D9D72A1EB0E4}" destId="{D2664CE9-13FB-4E5D-BC08-AC892E5447E9}" srcOrd="0" destOrd="0" presId="urn:microsoft.com/office/officeart/2005/8/layout/cycle3"/>
    <dgm:cxn modelId="{F77B7F16-2E8B-47A9-A73B-B407BC96F8FA}" type="presOf" srcId="{FABA0E66-0638-49F2-8D8D-7B509DFC38C8}" destId="{06AEA9CA-27D0-4F74-9653-77805DC83116}" srcOrd="0" destOrd="0" presId="urn:microsoft.com/office/officeart/2005/8/layout/cycle3"/>
    <dgm:cxn modelId="{78E76BD4-5E73-4C3E-8464-6CECC820064C}" srcId="{035A2FCB-AA5D-43F9-9D5C-FFD726D5A72F}" destId="{B8E7502B-080D-457A-B17D-BCCF150D1182}" srcOrd="5" destOrd="0" parTransId="{07856234-49A2-48EE-B82B-1FC6BC013696}" sibTransId="{57855B06-9843-452E-B969-0FCC9AE769C2}"/>
    <dgm:cxn modelId="{96DBED7A-0E24-413F-B501-92B1C2FA15C6}" srcId="{035A2FCB-AA5D-43F9-9D5C-FFD726D5A72F}" destId="{FABA0E66-0638-49F2-8D8D-7B509DFC38C8}" srcOrd="0" destOrd="0" parTransId="{DB400626-0CBB-4628-A3E8-7F2482C79E34}" sibTransId="{5245249C-3DDA-4CF3-9E07-D8357BAFFDA2}"/>
    <dgm:cxn modelId="{B013DE47-887E-4490-978F-52145DE48D27}" srcId="{035A2FCB-AA5D-43F9-9D5C-FFD726D5A72F}" destId="{5C83E8F3-7F89-413D-8179-D9D72A1EB0E4}" srcOrd="3" destOrd="0" parTransId="{DC38550E-3381-4967-807D-4505FFFA0A4E}" sibTransId="{9D3F8D4D-DA3F-45FF-ADC9-E9BB02A2FEEC}"/>
    <dgm:cxn modelId="{CBBA040D-38E4-4B6B-BA80-81FDE7B0AE9B}" type="presOf" srcId="{5245249C-3DDA-4CF3-9E07-D8357BAFFDA2}" destId="{B2827ED4-C824-42D5-ADED-C18C4D793A03}" srcOrd="0" destOrd="0" presId="urn:microsoft.com/office/officeart/2005/8/layout/cycle3"/>
    <dgm:cxn modelId="{D4C5475B-9E16-4FBD-8BED-8B038C52246D}" srcId="{035A2FCB-AA5D-43F9-9D5C-FFD726D5A72F}" destId="{AD07FB7A-4444-4CD9-B4AA-238C9BD92211}" srcOrd="4" destOrd="0" parTransId="{8E81769C-9137-4E56-85B5-F2A591D6199E}" sibTransId="{94B2993E-8707-435E-AD9E-42C0FDC378BD}"/>
    <dgm:cxn modelId="{647C1C31-6507-44B7-8577-50ACFF95ADE1}" type="presOf" srcId="{035A2FCB-AA5D-43F9-9D5C-FFD726D5A72F}" destId="{216A8591-30A5-48B0-B07C-0B4461A574C7}" srcOrd="0" destOrd="0" presId="urn:microsoft.com/office/officeart/2005/8/layout/cycle3"/>
    <dgm:cxn modelId="{EF395C35-9E5A-40F3-93D5-F060C41CEB83}" type="presOf" srcId="{177C3582-42DE-4BDB-87E1-5ABF8A53312D}" destId="{D27ACD7F-12AE-4421-BCE2-B35AE549D0B8}" srcOrd="0" destOrd="0" presId="urn:microsoft.com/office/officeart/2005/8/layout/cycle3"/>
    <dgm:cxn modelId="{015845DB-52B0-4C14-BF82-E3A66BB3B159}" type="presOf" srcId="{F20AB314-1EE8-48F8-B0AD-B94C404EB02E}" destId="{079A58E7-9DDE-4A8A-9A07-E3B7C84968B8}" srcOrd="0" destOrd="0" presId="urn:microsoft.com/office/officeart/2005/8/layout/cycle3"/>
    <dgm:cxn modelId="{EBB99565-1906-41D1-A63C-205D6339EB6D}" type="presOf" srcId="{AD07FB7A-4444-4CD9-B4AA-238C9BD92211}" destId="{2686E98C-E647-4350-B3E7-46C85B7CFCDC}" srcOrd="0" destOrd="0" presId="urn:microsoft.com/office/officeart/2005/8/layout/cycle3"/>
    <dgm:cxn modelId="{FE619DC0-25A7-4BCD-8848-ED5D4F465352}" type="presOf" srcId="{B8E7502B-080D-457A-B17D-BCCF150D1182}" destId="{A5ED7D46-87C0-4017-BF34-E0AF0B1366E1}" srcOrd="0" destOrd="0" presId="urn:microsoft.com/office/officeart/2005/8/layout/cycle3"/>
    <dgm:cxn modelId="{80847DBA-6011-471B-BED3-D232A43E6124}" srcId="{035A2FCB-AA5D-43F9-9D5C-FFD726D5A72F}" destId="{F20AB314-1EE8-48F8-B0AD-B94C404EB02E}" srcOrd="1" destOrd="0" parTransId="{174AA61E-F95D-4059-A6C6-699F8F691B91}" sibTransId="{1C50D0A0-9FCC-4B1F-A7C4-5EFD53C9BEE8}"/>
    <dgm:cxn modelId="{D2C89D5C-FEFD-4263-ABE2-036B38D24356}" type="presParOf" srcId="{216A8591-30A5-48B0-B07C-0B4461A574C7}" destId="{A561C465-0DAF-4E84-8453-48F09B7FF243}" srcOrd="0" destOrd="0" presId="urn:microsoft.com/office/officeart/2005/8/layout/cycle3"/>
    <dgm:cxn modelId="{CFC6DCDF-6358-4FCE-9CC8-B58EBAACD9A6}" type="presParOf" srcId="{A561C465-0DAF-4E84-8453-48F09B7FF243}" destId="{06AEA9CA-27D0-4F74-9653-77805DC83116}" srcOrd="0" destOrd="0" presId="urn:microsoft.com/office/officeart/2005/8/layout/cycle3"/>
    <dgm:cxn modelId="{166A725B-EBA9-4724-B35A-367C87C6930C}" type="presParOf" srcId="{A561C465-0DAF-4E84-8453-48F09B7FF243}" destId="{B2827ED4-C824-42D5-ADED-C18C4D793A03}" srcOrd="1" destOrd="0" presId="urn:microsoft.com/office/officeart/2005/8/layout/cycle3"/>
    <dgm:cxn modelId="{0207E0DD-6FC6-4772-8ABC-8B53FEB5BA94}" type="presParOf" srcId="{A561C465-0DAF-4E84-8453-48F09B7FF243}" destId="{079A58E7-9DDE-4A8A-9A07-E3B7C84968B8}" srcOrd="2" destOrd="0" presId="urn:microsoft.com/office/officeart/2005/8/layout/cycle3"/>
    <dgm:cxn modelId="{59411AA0-0B74-4A6D-9F8E-1AF888E326BF}" type="presParOf" srcId="{A561C465-0DAF-4E84-8453-48F09B7FF243}" destId="{D27ACD7F-12AE-4421-BCE2-B35AE549D0B8}" srcOrd="3" destOrd="0" presId="urn:microsoft.com/office/officeart/2005/8/layout/cycle3"/>
    <dgm:cxn modelId="{34BB7BBC-BEBD-466B-BE66-EA1506D625AD}" type="presParOf" srcId="{A561C465-0DAF-4E84-8453-48F09B7FF243}" destId="{D2664CE9-13FB-4E5D-BC08-AC892E5447E9}" srcOrd="4" destOrd="0" presId="urn:microsoft.com/office/officeart/2005/8/layout/cycle3"/>
    <dgm:cxn modelId="{FCAC661B-0BD7-4BDF-933C-7D5CE64177F6}" type="presParOf" srcId="{A561C465-0DAF-4E84-8453-48F09B7FF243}" destId="{2686E98C-E647-4350-B3E7-46C85B7CFCDC}" srcOrd="5" destOrd="0" presId="urn:microsoft.com/office/officeart/2005/8/layout/cycle3"/>
    <dgm:cxn modelId="{4FCE0876-73EA-4C5E-870D-5023F290ABD6}" type="presParOf" srcId="{A561C465-0DAF-4E84-8453-48F09B7FF243}" destId="{A5ED7D46-87C0-4017-BF34-E0AF0B1366E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832D70-FD7F-4E16-A08C-A09FFD955563}" type="doc">
      <dgm:prSet loTypeId="urn:microsoft.com/office/officeart/2005/8/layout/radial5" loCatId="cycle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261436B0-9662-47E2-B0C8-0DD6C2F11D78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需求答复质量标准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96BFDC-67A8-4EF9-97AE-B172826A30F9}" type="parTrans" cxnId="{D7A853FD-06FA-43C1-B576-A3F68F2B27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7EE6DB-AE02-4FE9-9586-2C3F608A72B3}" type="sibTrans" cxnId="{D7A853FD-06FA-43C1-B576-A3F68F2B27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AB3131-9EDB-4732-B9D4-8D7C74963DA6}">
      <dgm:prSet/>
      <dgm:spPr/>
      <dgm:t>
        <a:bodyPr/>
        <a:lstStyle/>
        <a:p>
          <a:pPr rtl="0"/>
          <a:r>
            <a:rPr lang="zh-CN" b="1" smtClean="0">
              <a:latin typeface="微软雅黑" panose="020B0503020204020204" pitchFamily="34" charset="-122"/>
              <a:ea typeface="微软雅黑" panose="020B0503020204020204" pitchFamily="34" charset="-122"/>
            </a:rPr>
            <a:t>及时</a:t>
          </a:r>
          <a:endParaRPr lang="zh-CN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9C08B-5CC6-4EF8-8860-052FCABECF15}" type="parTrans" cxnId="{4324C5B8-86AD-408C-BA2D-3F899500979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7F3AC0-9CF4-4C98-BD0B-304233ECF3E5}" type="sibTrans" cxnId="{4324C5B8-86AD-408C-BA2D-3F899500979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656162-3BE5-4A3A-A3EB-791F4DCBD2E7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正确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AF18FA-8FEF-422D-9B99-7BC292189D93}" type="parTrans" cxnId="{BDD6FB6F-A5B9-49D3-9D7D-1A12E699FEA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BAADDF-6C3A-4D79-B31A-55A3760AF78D}" type="sibTrans" cxnId="{BDD6FB6F-A5B9-49D3-9D7D-1A12E699FEA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9DB639-C3D0-4163-9508-1137BADB2761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准确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7798AA-DFD1-4987-8697-B792DE7B0629}" type="parTrans" cxnId="{38BEDCE7-249D-48BD-85DF-1F8768E42A8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046DF4-8A61-4D9F-A9E1-0CBFCFF5B272}" type="sibTrans" cxnId="{38BEDCE7-249D-48BD-85DF-1F8768E42A8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452393-3673-4AE2-ACA9-A69028A35191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明确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EC411A-2E6E-49EB-9C8D-0D0EA5462310}" type="parTrans" cxnId="{D9820D61-DB0B-478E-8353-4DCE41FED5F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C4DE3C-E2B8-436B-92F3-91D66F5CDC8F}" type="sibTrans" cxnId="{D9820D61-DB0B-478E-8353-4DCE41FED5F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966DC5-82D1-43CC-9F50-0C61449140BE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完整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1B4E89-0818-4E36-90C6-B8CA6C578F88}" type="parTrans" cxnId="{CE6B0D21-2192-4666-BD25-0CF3A7095BD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3B29-4324-43D8-B141-000CB409B243}" type="sibTrans" cxnId="{CE6B0D21-2192-4666-BD25-0CF3A7095BD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B45B56-5EE9-487D-83A8-4D99C2FBF573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一致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84203E-13EE-4CC2-82C9-245CED25D16A}" type="parTrans" cxnId="{4BC7C6D2-0BEA-4AF3-8157-FFCF2F88DC5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101D99-CA65-4253-8718-E3E3C8CAD577}" type="sibTrans" cxnId="{4BC7C6D2-0BEA-4AF3-8157-FFCF2F88DC5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BD171-56BC-4D3A-86DC-0F8BC9C723E3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指导性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05D587-DF36-4017-9D70-252FD5CCBF0A}" type="parTrans" cxnId="{5DB08FE7-AD68-492F-B731-CE7449643D7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89A14-6ABB-46CB-A538-7D40EE59F4A4}" type="sibTrans" cxnId="{5DB08FE7-AD68-492F-B731-CE7449643D7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FC9267-AAFF-4D52-AD92-04B984AAF984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可跟踪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6E4763-B72C-4102-BF09-21CDEFCC031E}" type="parTrans" cxnId="{31CC0F2D-9F1C-4088-B254-9761246FFD4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4F0509-A162-4115-A0F0-8DC5ED9E60FB}" type="sibTrans" cxnId="{31CC0F2D-9F1C-4088-B254-9761246FFD4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3913D9-4F35-4E63-97FE-F5F27B0C7E84}" type="pres">
      <dgm:prSet presAssocID="{38832D70-FD7F-4E16-A08C-A09FFD95556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DC0393-042C-4068-A48F-5B0C68534B74}" type="pres">
      <dgm:prSet presAssocID="{261436B0-9662-47E2-B0C8-0DD6C2F11D7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4D07D74-CF3D-4D8F-A91C-49B0EE6D09D1}" type="pres">
      <dgm:prSet presAssocID="{E7A9C08B-5CC6-4EF8-8860-052FCABECF15}" presName="parTrans" presStyleLbl="sibTrans2D1" presStyleIdx="0" presStyleCnt="8"/>
      <dgm:spPr/>
      <dgm:t>
        <a:bodyPr/>
        <a:lstStyle/>
        <a:p>
          <a:endParaRPr lang="zh-CN" altLang="en-US"/>
        </a:p>
      </dgm:t>
    </dgm:pt>
    <dgm:pt modelId="{FFB02AE4-29BA-4D50-9D64-7267DEF28F2F}" type="pres">
      <dgm:prSet presAssocID="{E7A9C08B-5CC6-4EF8-8860-052FCABECF15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A48CD51A-F2D7-452D-ACDF-ED5AFF999D98}" type="pres">
      <dgm:prSet presAssocID="{5DAB3131-9EDB-4732-B9D4-8D7C74963DA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ABDF00-CBB1-4E65-B74F-D7D3C31D36A9}" type="pres">
      <dgm:prSet presAssocID="{92AF18FA-8FEF-422D-9B99-7BC292189D93}" presName="par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79318F5-1010-4B46-95D0-83AA61B7181C}" type="pres">
      <dgm:prSet presAssocID="{92AF18FA-8FEF-422D-9B99-7BC292189D93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E79AFF2C-FB39-4F9C-93B1-E186C17BEE79}" type="pres">
      <dgm:prSet presAssocID="{94656162-3BE5-4A3A-A3EB-791F4DCBD2E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B8E92-4355-4F0F-AA2B-8EE95C383475}" type="pres">
      <dgm:prSet presAssocID="{7B7798AA-DFD1-4987-8697-B792DE7B0629}" presName="parTrans" presStyleLbl="sibTrans2D1" presStyleIdx="2" presStyleCnt="8"/>
      <dgm:spPr/>
      <dgm:t>
        <a:bodyPr/>
        <a:lstStyle/>
        <a:p>
          <a:endParaRPr lang="zh-CN" altLang="en-US"/>
        </a:p>
      </dgm:t>
    </dgm:pt>
    <dgm:pt modelId="{D9B4031A-873E-45EB-AB97-CF241F1A6DFA}" type="pres">
      <dgm:prSet presAssocID="{7B7798AA-DFD1-4987-8697-B792DE7B0629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66CFE36F-9347-4305-A2FF-DB83411CB9C7}" type="pres">
      <dgm:prSet presAssocID="{819DB639-C3D0-4163-9508-1137BADB276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EEEE9A-B54C-4BEA-A22B-F1C65237C4AC}" type="pres">
      <dgm:prSet presAssocID="{26EC411A-2E6E-49EB-9C8D-0D0EA5462310}" presName="parTrans" presStyleLbl="sibTrans2D1" presStyleIdx="3" presStyleCnt="8"/>
      <dgm:spPr/>
      <dgm:t>
        <a:bodyPr/>
        <a:lstStyle/>
        <a:p>
          <a:endParaRPr lang="zh-CN" altLang="en-US"/>
        </a:p>
      </dgm:t>
    </dgm:pt>
    <dgm:pt modelId="{3070E9E7-B02B-4DFE-9026-31367CB2DFE6}" type="pres">
      <dgm:prSet presAssocID="{26EC411A-2E6E-49EB-9C8D-0D0EA5462310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9CA758A0-021F-4850-BFA2-5E3277830C9C}" type="pres">
      <dgm:prSet presAssocID="{34452393-3673-4AE2-ACA9-A69028A3519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4FA806-1485-4FFF-8718-914D3168061F}" type="pres">
      <dgm:prSet presAssocID="{D01B4E89-0818-4E36-90C6-B8CA6C578F88}" presName="parTrans" presStyleLbl="sibTrans2D1" presStyleIdx="4" presStyleCnt="8"/>
      <dgm:spPr/>
      <dgm:t>
        <a:bodyPr/>
        <a:lstStyle/>
        <a:p>
          <a:endParaRPr lang="zh-CN" altLang="en-US"/>
        </a:p>
      </dgm:t>
    </dgm:pt>
    <dgm:pt modelId="{6C041D41-9636-4119-8330-3A618E23DC53}" type="pres">
      <dgm:prSet presAssocID="{D01B4E89-0818-4E36-90C6-B8CA6C578F88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C6F836CA-6084-410B-99D4-10C754B69C55}" type="pres">
      <dgm:prSet presAssocID="{5F966DC5-82D1-43CC-9F50-0C61449140B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550767-6F8C-47E5-8116-4F8B41B5285A}" type="pres">
      <dgm:prSet presAssocID="{9884203E-13EE-4CC2-82C9-245CED25D16A}" presName="parTrans" presStyleLbl="sibTrans2D1" presStyleIdx="5" presStyleCnt="8"/>
      <dgm:spPr/>
      <dgm:t>
        <a:bodyPr/>
        <a:lstStyle/>
        <a:p>
          <a:endParaRPr lang="zh-CN" altLang="en-US"/>
        </a:p>
      </dgm:t>
    </dgm:pt>
    <dgm:pt modelId="{58E50004-4E66-4FCF-BD65-708317E0B66C}" type="pres">
      <dgm:prSet presAssocID="{9884203E-13EE-4CC2-82C9-245CED25D16A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9803E4B5-2AB1-4FC4-9C9F-4F83514ED5CC}" type="pres">
      <dgm:prSet presAssocID="{D1B45B56-5EE9-487D-83A8-4D99C2FBF57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4D2F4D-39CD-47EB-BA22-F6C1845C70C5}" type="pres">
      <dgm:prSet presAssocID="{8405D587-DF36-4017-9D70-252FD5CCBF0A}" presName="parTrans" presStyleLbl="sibTrans2D1" presStyleIdx="6" presStyleCnt="8"/>
      <dgm:spPr/>
      <dgm:t>
        <a:bodyPr/>
        <a:lstStyle/>
        <a:p>
          <a:endParaRPr lang="zh-CN" altLang="en-US"/>
        </a:p>
      </dgm:t>
    </dgm:pt>
    <dgm:pt modelId="{0DD36158-B5DA-47A5-A924-89C94323E3E3}" type="pres">
      <dgm:prSet presAssocID="{8405D587-DF36-4017-9D70-252FD5CCBF0A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C84EE516-029E-4DA4-AE1E-FFE893F2DA69}" type="pres">
      <dgm:prSet presAssocID="{130BD171-56BC-4D3A-86DC-0F8BC9C723E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C8B0AA-8F82-4919-9758-8D5371165D22}" type="pres">
      <dgm:prSet presAssocID="{5C6E4763-B72C-4102-BF09-21CDEFCC031E}" presName="parTrans" presStyleLbl="sibTrans2D1" presStyleIdx="7" presStyleCnt="8"/>
      <dgm:spPr/>
      <dgm:t>
        <a:bodyPr/>
        <a:lstStyle/>
        <a:p>
          <a:endParaRPr lang="zh-CN" altLang="en-US"/>
        </a:p>
      </dgm:t>
    </dgm:pt>
    <dgm:pt modelId="{B4B0F4EE-AF70-4B76-AC63-F3D81192099E}" type="pres">
      <dgm:prSet presAssocID="{5C6E4763-B72C-4102-BF09-21CDEFCC031E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  <dgm:pt modelId="{8AC583F0-E763-44E1-A8ED-0C4139093DB6}" type="pres">
      <dgm:prSet presAssocID="{C9FC9267-AAFF-4D52-AD92-04B984AAF98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820D61-DB0B-478E-8353-4DCE41FED5F9}" srcId="{261436B0-9662-47E2-B0C8-0DD6C2F11D78}" destId="{34452393-3673-4AE2-ACA9-A69028A35191}" srcOrd="3" destOrd="0" parTransId="{26EC411A-2E6E-49EB-9C8D-0D0EA5462310}" sibTransId="{5EC4DE3C-E2B8-436B-92F3-91D66F5CDC8F}"/>
    <dgm:cxn modelId="{7C0E0C3D-5A28-4C88-8F22-7C12441F312F}" type="presOf" srcId="{38832D70-FD7F-4E16-A08C-A09FFD955563}" destId="{5C3913D9-4F35-4E63-97FE-F5F27B0C7E84}" srcOrd="0" destOrd="0" presId="urn:microsoft.com/office/officeart/2005/8/layout/radial5"/>
    <dgm:cxn modelId="{BDD6FB6F-A5B9-49D3-9D7D-1A12E699FEA3}" srcId="{261436B0-9662-47E2-B0C8-0DD6C2F11D78}" destId="{94656162-3BE5-4A3A-A3EB-791F4DCBD2E7}" srcOrd="1" destOrd="0" parTransId="{92AF18FA-8FEF-422D-9B99-7BC292189D93}" sibTransId="{03BAADDF-6C3A-4D79-B31A-55A3760AF78D}"/>
    <dgm:cxn modelId="{9CAAF6F6-3A24-4ED8-8608-A4F1FF9AFF0F}" type="presOf" srcId="{8405D587-DF36-4017-9D70-252FD5CCBF0A}" destId="{3E4D2F4D-39CD-47EB-BA22-F6C1845C70C5}" srcOrd="0" destOrd="0" presId="urn:microsoft.com/office/officeart/2005/8/layout/radial5"/>
    <dgm:cxn modelId="{B7A98589-BAE6-48FF-9685-188050724555}" type="presOf" srcId="{8405D587-DF36-4017-9D70-252FD5CCBF0A}" destId="{0DD36158-B5DA-47A5-A924-89C94323E3E3}" srcOrd="1" destOrd="0" presId="urn:microsoft.com/office/officeart/2005/8/layout/radial5"/>
    <dgm:cxn modelId="{A32CD3ED-FE97-4E31-B5C2-C01D97454AA5}" type="presOf" srcId="{D01B4E89-0818-4E36-90C6-B8CA6C578F88}" destId="{B74FA806-1485-4FFF-8718-914D3168061F}" srcOrd="0" destOrd="0" presId="urn:microsoft.com/office/officeart/2005/8/layout/radial5"/>
    <dgm:cxn modelId="{CE6B0D21-2192-4666-BD25-0CF3A7095BD8}" srcId="{261436B0-9662-47E2-B0C8-0DD6C2F11D78}" destId="{5F966DC5-82D1-43CC-9F50-0C61449140BE}" srcOrd="4" destOrd="0" parTransId="{D01B4E89-0818-4E36-90C6-B8CA6C578F88}" sibTransId="{93DD3B29-4324-43D8-B141-000CB409B243}"/>
    <dgm:cxn modelId="{4324C5B8-86AD-408C-BA2D-3F8995009792}" srcId="{261436B0-9662-47E2-B0C8-0DD6C2F11D78}" destId="{5DAB3131-9EDB-4732-B9D4-8D7C74963DA6}" srcOrd="0" destOrd="0" parTransId="{E7A9C08B-5CC6-4EF8-8860-052FCABECF15}" sibTransId="{9F7F3AC0-9CF4-4C98-BD0B-304233ECF3E5}"/>
    <dgm:cxn modelId="{014DEFED-165E-4588-95D0-734105089BCB}" type="presOf" srcId="{130BD171-56BC-4D3A-86DC-0F8BC9C723E3}" destId="{C84EE516-029E-4DA4-AE1E-FFE893F2DA69}" srcOrd="0" destOrd="0" presId="urn:microsoft.com/office/officeart/2005/8/layout/radial5"/>
    <dgm:cxn modelId="{073AC531-D61D-461A-8A96-9309F0680F12}" type="presOf" srcId="{D1B45B56-5EE9-487D-83A8-4D99C2FBF573}" destId="{9803E4B5-2AB1-4FC4-9C9F-4F83514ED5CC}" srcOrd="0" destOrd="0" presId="urn:microsoft.com/office/officeart/2005/8/layout/radial5"/>
    <dgm:cxn modelId="{B6DDF6E2-3EAE-4451-AD0B-B8B5C6B05D8B}" type="presOf" srcId="{D01B4E89-0818-4E36-90C6-B8CA6C578F88}" destId="{6C041D41-9636-4119-8330-3A618E23DC53}" srcOrd="1" destOrd="0" presId="urn:microsoft.com/office/officeart/2005/8/layout/radial5"/>
    <dgm:cxn modelId="{38BEDCE7-249D-48BD-85DF-1F8768E42A80}" srcId="{261436B0-9662-47E2-B0C8-0DD6C2F11D78}" destId="{819DB639-C3D0-4163-9508-1137BADB2761}" srcOrd="2" destOrd="0" parTransId="{7B7798AA-DFD1-4987-8697-B792DE7B0629}" sibTransId="{2C046DF4-8A61-4D9F-A9E1-0CBFCFF5B272}"/>
    <dgm:cxn modelId="{5DB08FE7-AD68-492F-B731-CE7449643D7C}" srcId="{261436B0-9662-47E2-B0C8-0DD6C2F11D78}" destId="{130BD171-56BC-4D3A-86DC-0F8BC9C723E3}" srcOrd="6" destOrd="0" parTransId="{8405D587-DF36-4017-9D70-252FD5CCBF0A}" sibTransId="{6ED89A14-6ABB-46CB-A538-7D40EE59F4A4}"/>
    <dgm:cxn modelId="{47918CF0-975C-4C34-80F3-7CDF36B12453}" type="presOf" srcId="{5C6E4763-B72C-4102-BF09-21CDEFCC031E}" destId="{8EC8B0AA-8F82-4919-9758-8D5371165D22}" srcOrd="0" destOrd="0" presId="urn:microsoft.com/office/officeart/2005/8/layout/radial5"/>
    <dgm:cxn modelId="{31CC0F2D-9F1C-4088-B254-9761246FFD4C}" srcId="{261436B0-9662-47E2-B0C8-0DD6C2F11D78}" destId="{C9FC9267-AAFF-4D52-AD92-04B984AAF984}" srcOrd="7" destOrd="0" parTransId="{5C6E4763-B72C-4102-BF09-21CDEFCC031E}" sibTransId="{2E4F0509-A162-4115-A0F0-8DC5ED9E60FB}"/>
    <dgm:cxn modelId="{2CED45BA-E422-4BAA-915A-5129BAD602BB}" type="presOf" srcId="{9884203E-13EE-4CC2-82C9-245CED25D16A}" destId="{58E50004-4E66-4FCF-BD65-708317E0B66C}" srcOrd="1" destOrd="0" presId="urn:microsoft.com/office/officeart/2005/8/layout/radial5"/>
    <dgm:cxn modelId="{44C7CA4D-FDBF-41F1-88FF-50B8FC7C536A}" type="presOf" srcId="{9884203E-13EE-4CC2-82C9-245CED25D16A}" destId="{74550767-6F8C-47E5-8116-4F8B41B5285A}" srcOrd="0" destOrd="0" presId="urn:microsoft.com/office/officeart/2005/8/layout/radial5"/>
    <dgm:cxn modelId="{CBB748E7-9B22-487C-958D-9D7E6D209C4D}" type="presOf" srcId="{5F966DC5-82D1-43CC-9F50-0C61449140BE}" destId="{C6F836CA-6084-410B-99D4-10C754B69C55}" srcOrd="0" destOrd="0" presId="urn:microsoft.com/office/officeart/2005/8/layout/radial5"/>
    <dgm:cxn modelId="{C3CFCD58-384B-4535-A02F-98A197177870}" type="presOf" srcId="{92AF18FA-8FEF-422D-9B99-7BC292189D93}" destId="{179318F5-1010-4B46-95D0-83AA61B7181C}" srcOrd="1" destOrd="0" presId="urn:microsoft.com/office/officeart/2005/8/layout/radial5"/>
    <dgm:cxn modelId="{3643CE80-D20F-45A6-B3C0-89D781896EDD}" type="presOf" srcId="{E7A9C08B-5CC6-4EF8-8860-052FCABECF15}" destId="{A4D07D74-CF3D-4D8F-A91C-49B0EE6D09D1}" srcOrd="0" destOrd="0" presId="urn:microsoft.com/office/officeart/2005/8/layout/radial5"/>
    <dgm:cxn modelId="{4BC7C6D2-0BEA-4AF3-8157-FFCF2F88DC5F}" srcId="{261436B0-9662-47E2-B0C8-0DD6C2F11D78}" destId="{D1B45B56-5EE9-487D-83A8-4D99C2FBF573}" srcOrd="5" destOrd="0" parTransId="{9884203E-13EE-4CC2-82C9-245CED25D16A}" sibTransId="{90101D99-CA65-4253-8718-E3E3C8CAD577}"/>
    <dgm:cxn modelId="{D7A853FD-06FA-43C1-B576-A3F68F2B2770}" srcId="{38832D70-FD7F-4E16-A08C-A09FFD955563}" destId="{261436B0-9662-47E2-B0C8-0DD6C2F11D78}" srcOrd="0" destOrd="0" parTransId="{7D96BFDC-67A8-4EF9-97AE-B172826A30F9}" sibTransId="{3D7EE6DB-AE02-4FE9-9586-2C3F608A72B3}"/>
    <dgm:cxn modelId="{47D19CA1-C22A-4000-81FA-894DEB7B1038}" type="presOf" srcId="{261436B0-9662-47E2-B0C8-0DD6C2F11D78}" destId="{78DC0393-042C-4068-A48F-5B0C68534B74}" srcOrd="0" destOrd="0" presId="urn:microsoft.com/office/officeart/2005/8/layout/radial5"/>
    <dgm:cxn modelId="{280C0755-4496-4141-A14C-E8F6354B491F}" type="presOf" srcId="{5C6E4763-B72C-4102-BF09-21CDEFCC031E}" destId="{B4B0F4EE-AF70-4B76-AC63-F3D81192099E}" srcOrd="1" destOrd="0" presId="urn:microsoft.com/office/officeart/2005/8/layout/radial5"/>
    <dgm:cxn modelId="{49ABF5AA-F744-4E5D-9283-40F34C509879}" type="presOf" srcId="{7B7798AA-DFD1-4987-8697-B792DE7B0629}" destId="{D9B4031A-873E-45EB-AB97-CF241F1A6DFA}" srcOrd="1" destOrd="0" presId="urn:microsoft.com/office/officeart/2005/8/layout/radial5"/>
    <dgm:cxn modelId="{01A20547-A340-4116-BA44-392E8FF2ACD5}" type="presOf" srcId="{5DAB3131-9EDB-4732-B9D4-8D7C74963DA6}" destId="{A48CD51A-F2D7-452D-ACDF-ED5AFF999D98}" srcOrd="0" destOrd="0" presId="urn:microsoft.com/office/officeart/2005/8/layout/radial5"/>
    <dgm:cxn modelId="{1AB89021-4B77-4E1B-8E51-4BB5FA070DF3}" type="presOf" srcId="{34452393-3673-4AE2-ACA9-A69028A35191}" destId="{9CA758A0-021F-4850-BFA2-5E3277830C9C}" srcOrd="0" destOrd="0" presId="urn:microsoft.com/office/officeart/2005/8/layout/radial5"/>
    <dgm:cxn modelId="{841063E8-B25E-41F6-800E-9B55E95D9DFD}" type="presOf" srcId="{26EC411A-2E6E-49EB-9C8D-0D0EA5462310}" destId="{E8EEEE9A-B54C-4BEA-A22B-F1C65237C4AC}" srcOrd="0" destOrd="0" presId="urn:microsoft.com/office/officeart/2005/8/layout/radial5"/>
    <dgm:cxn modelId="{A7D6AA17-3DA6-41FD-92AC-7BB098EBC737}" type="presOf" srcId="{E7A9C08B-5CC6-4EF8-8860-052FCABECF15}" destId="{FFB02AE4-29BA-4D50-9D64-7267DEF28F2F}" srcOrd="1" destOrd="0" presId="urn:microsoft.com/office/officeart/2005/8/layout/radial5"/>
    <dgm:cxn modelId="{6D12EC03-4FAC-4E0D-AFA1-DD52BD07F95D}" type="presOf" srcId="{7B7798AA-DFD1-4987-8697-B792DE7B0629}" destId="{197B8E92-4355-4F0F-AA2B-8EE95C383475}" srcOrd="0" destOrd="0" presId="urn:microsoft.com/office/officeart/2005/8/layout/radial5"/>
    <dgm:cxn modelId="{7A52D26A-2ECD-43D1-BEFD-E43403E5E5EC}" type="presOf" srcId="{C9FC9267-AAFF-4D52-AD92-04B984AAF984}" destId="{8AC583F0-E763-44E1-A8ED-0C4139093DB6}" srcOrd="0" destOrd="0" presId="urn:microsoft.com/office/officeart/2005/8/layout/radial5"/>
    <dgm:cxn modelId="{8ECDC085-BBE6-4FB0-9566-0D75CF51F694}" type="presOf" srcId="{819DB639-C3D0-4163-9508-1137BADB2761}" destId="{66CFE36F-9347-4305-A2FF-DB83411CB9C7}" srcOrd="0" destOrd="0" presId="urn:microsoft.com/office/officeart/2005/8/layout/radial5"/>
    <dgm:cxn modelId="{BB625E93-D94A-45F6-97C1-B057269CEDB1}" type="presOf" srcId="{94656162-3BE5-4A3A-A3EB-791F4DCBD2E7}" destId="{E79AFF2C-FB39-4F9C-93B1-E186C17BEE79}" srcOrd="0" destOrd="0" presId="urn:microsoft.com/office/officeart/2005/8/layout/radial5"/>
    <dgm:cxn modelId="{C4334EAC-F9AA-4F31-8833-E9DD84EDCBE3}" type="presOf" srcId="{26EC411A-2E6E-49EB-9C8D-0D0EA5462310}" destId="{3070E9E7-B02B-4DFE-9026-31367CB2DFE6}" srcOrd="1" destOrd="0" presId="urn:microsoft.com/office/officeart/2005/8/layout/radial5"/>
    <dgm:cxn modelId="{0E191343-E9E6-4DEF-97CC-32A5180FABFA}" type="presOf" srcId="{92AF18FA-8FEF-422D-9B99-7BC292189D93}" destId="{6DABDF00-CBB1-4E65-B74F-D7D3C31D36A9}" srcOrd="0" destOrd="0" presId="urn:microsoft.com/office/officeart/2005/8/layout/radial5"/>
    <dgm:cxn modelId="{7D871B72-CD3C-4006-A92D-F935B7FE797B}" type="presParOf" srcId="{5C3913D9-4F35-4E63-97FE-F5F27B0C7E84}" destId="{78DC0393-042C-4068-A48F-5B0C68534B74}" srcOrd="0" destOrd="0" presId="urn:microsoft.com/office/officeart/2005/8/layout/radial5"/>
    <dgm:cxn modelId="{F28BC890-CE43-492D-B601-F8597583C59D}" type="presParOf" srcId="{5C3913D9-4F35-4E63-97FE-F5F27B0C7E84}" destId="{A4D07D74-CF3D-4D8F-A91C-49B0EE6D09D1}" srcOrd="1" destOrd="0" presId="urn:microsoft.com/office/officeart/2005/8/layout/radial5"/>
    <dgm:cxn modelId="{84EE5BD5-3074-452F-89D4-C3DA3B0446C3}" type="presParOf" srcId="{A4D07D74-CF3D-4D8F-A91C-49B0EE6D09D1}" destId="{FFB02AE4-29BA-4D50-9D64-7267DEF28F2F}" srcOrd="0" destOrd="0" presId="urn:microsoft.com/office/officeart/2005/8/layout/radial5"/>
    <dgm:cxn modelId="{8D3F2B7C-9EFA-4C97-B2F6-C57A8F29FE77}" type="presParOf" srcId="{5C3913D9-4F35-4E63-97FE-F5F27B0C7E84}" destId="{A48CD51A-F2D7-452D-ACDF-ED5AFF999D98}" srcOrd="2" destOrd="0" presId="urn:microsoft.com/office/officeart/2005/8/layout/radial5"/>
    <dgm:cxn modelId="{13DEF2C8-CABE-44E1-94A0-64BD44113069}" type="presParOf" srcId="{5C3913D9-4F35-4E63-97FE-F5F27B0C7E84}" destId="{6DABDF00-CBB1-4E65-B74F-D7D3C31D36A9}" srcOrd="3" destOrd="0" presId="urn:microsoft.com/office/officeart/2005/8/layout/radial5"/>
    <dgm:cxn modelId="{256C7B57-1812-4613-B7B9-C02215CBC162}" type="presParOf" srcId="{6DABDF00-CBB1-4E65-B74F-D7D3C31D36A9}" destId="{179318F5-1010-4B46-95D0-83AA61B7181C}" srcOrd="0" destOrd="0" presId="urn:microsoft.com/office/officeart/2005/8/layout/radial5"/>
    <dgm:cxn modelId="{42CDAABF-A85A-4FB2-B79C-9269B9B78088}" type="presParOf" srcId="{5C3913D9-4F35-4E63-97FE-F5F27B0C7E84}" destId="{E79AFF2C-FB39-4F9C-93B1-E186C17BEE79}" srcOrd="4" destOrd="0" presId="urn:microsoft.com/office/officeart/2005/8/layout/radial5"/>
    <dgm:cxn modelId="{510A1D35-E6CD-4C9E-A34F-7E5ABD993409}" type="presParOf" srcId="{5C3913D9-4F35-4E63-97FE-F5F27B0C7E84}" destId="{197B8E92-4355-4F0F-AA2B-8EE95C383475}" srcOrd="5" destOrd="0" presId="urn:microsoft.com/office/officeart/2005/8/layout/radial5"/>
    <dgm:cxn modelId="{84D63F7B-1AC4-41D1-8FC9-CD12461BD0BB}" type="presParOf" srcId="{197B8E92-4355-4F0F-AA2B-8EE95C383475}" destId="{D9B4031A-873E-45EB-AB97-CF241F1A6DFA}" srcOrd="0" destOrd="0" presId="urn:microsoft.com/office/officeart/2005/8/layout/radial5"/>
    <dgm:cxn modelId="{31474B03-665E-4A39-A270-8FA2EE542703}" type="presParOf" srcId="{5C3913D9-4F35-4E63-97FE-F5F27B0C7E84}" destId="{66CFE36F-9347-4305-A2FF-DB83411CB9C7}" srcOrd="6" destOrd="0" presId="urn:microsoft.com/office/officeart/2005/8/layout/radial5"/>
    <dgm:cxn modelId="{B05FF1D7-5E92-46D9-B088-B8DFBEEAD58F}" type="presParOf" srcId="{5C3913D9-4F35-4E63-97FE-F5F27B0C7E84}" destId="{E8EEEE9A-B54C-4BEA-A22B-F1C65237C4AC}" srcOrd="7" destOrd="0" presId="urn:microsoft.com/office/officeart/2005/8/layout/radial5"/>
    <dgm:cxn modelId="{846C107F-8A6D-43B1-8B33-C710D8D5D2D1}" type="presParOf" srcId="{E8EEEE9A-B54C-4BEA-A22B-F1C65237C4AC}" destId="{3070E9E7-B02B-4DFE-9026-31367CB2DFE6}" srcOrd="0" destOrd="0" presId="urn:microsoft.com/office/officeart/2005/8/layout/radial5"/>
    <dgm:cxn modelId="{911B5984-FEC9-45BE-B199-D5CEF6E4DDEC}" type="presParOf" srcId="{5C3913D9-4F35-4E63-97FE-F5F27B0C7E84}" destId="{9CA758A0-021F-4850-BFA2-5E3277830C9C}" srcOrd="8" destOrd="0" presId="urn:microsoft.com/office/officeart/2005/8/layout/radial5"/>
    <dgm:cxn modelId="{4FD59077-6171-442B-A7BA-D27A8D862A66}" type="presParOf" srcId="{5C3913D9-4F35-4E63-97FE-F5F27B0C7E84}" destId="{B74FA806-1485-4FFF-8718-914D3168061F}" srcOrd="9" destOrd="0" presId="urn:microsoft.com/office/officeart/2005/8/layout/radial5"/>
    <dgm:cxn modelId="{B3D6CC45-B698-4B99-8DC1-9ABBA9BA1B60}" type="presParOf" srcId="{B74FA806-1485-4FFF-8718-914D3168061F}" destId="{6C041D41-9636-4119-8330-3A618E23DC53}" srcOrd="0" destOrd="0" presId="urn:microsoft.com/office/officeart/2005/8/layout/radial5"/>
    <dgm:cxn modelId="{E12B1A42-44D9-4B23-8DD6-F4C1785B6C5D}" type="presParOf" srcId="{5C3913D9-4F35-4E63-97FE-F5F27B0C7E84}" destId="{C6F836CA-6084-410B-99D4-10C754B69C55}" srcOrd="10" destOrd="0" presId="urn:microsoft.com/office/officeart/2005/8/layout/radial5"/>
    <dgm:cxn modelId="{51FA7F1A-B6CA-493A-9FB2-CFA20DF496D2}" type="presParOf" srcId="{5C3913D9-4F35-4E63-97FE-F5F27B0C7E84}" destId="{74550767-6F8C-47E5-8116-4F8B41B5285A}" srcOrd="11" destOrd="0" presId="urn:microsoft.com/office/officeart/2005/8/layout/radial5"/>
    <dgm:cxn modelId="{A890607C-421D-416A-AA9E-0956311172E7}" type="presParOf" srcId="{74550767-6F8C-47E5-8116-4F8B41B5285A}" destId="{58E50004-4E66-4FCF-BD65-708317E0B66C}" srcOrd="0" destOrd="0" presId="urn:microsoft.com/office/officeart/2005/8/layout/radial5"/>
    <dgm:cxn modelId="{948FD464-45C7-4C63-96C8-F09CF3AAFEF4}" type="presParOf" srcId="{5C3913D9-4F35-4E63-97FE-F5F27B0C7E84}" destId="{9803E4B5-2AB1-4FC4-9C9F-4F83514ED5CC}" srcOrd="12" destOrd="0" presId="urn:microsoft.com/office/officeart/2005/8/layout/radial5"/>
    <dgm:cxn modelId="{ABDE24E3-459F-4EEF-8AB8-73071F28173B}" type="presParOf" srcId="{5C3913D9-4F35-4E63-97FE-F5F27B0C7E84}" destId="{3E4D2F4D-39CD-47EB-BA22-F6C1845C70C5}" srcOrd="13" destOrd="0" presId="urn:microsoft.com/office/officeart/2005/8/layout/radial5"/>
    <dgm:cxn modelId="{D24DE7AA-D676-4FCE-B8AC-ADE5DA4B6315}" type="presParOf" srcId="{3E4D2F4D-39CD-47EB-BA22-F6C1845C70C5}" destId="{0DD36158-B5DA-47A5-A924-89C94323E3E3}" srcOrd="0" destOrd="0" presId="urn:microsoft.com/office/officeart/2005/8/layout/radial5"/>
    <dgm:cxn modelId="{18768A29-FBEF-4D0C-BC9E-827E8871C2CA}" type="presParOf" srcId="{5C3913D9-4F35-4E63-97FE-F5F27B0C7E84}" destId="{C84EE516-029E-4DA4-AE1E-FFE893F2DA69}" srcOrd="14" destOrd="0" presId="urn:microsoft.com/office/officeart/2005/8/layout/radial5"/>
    <dgm:cxn modelId="{9297CEC1-9288-4A95-921E-7891AF49D18A}" type="presParOf" srcId="{5C3913D9-4F35-4E63-97FE-F5F27B0C7E84}" destId="{8EC8B0AA-8F82-4919-9758-8D5371165D22}" srcOrd="15" destOrd="0" presId="urn:microsoft.com/office/officeart/2005/8/layout/radial5"/>
    <dgm:cxn modelId="{776F7906-4EFE-41FF-8F93-DEA9A1B9F9C7}" type="presParOf" srcId="{8EC8B0AA-8F82-4919-9758-8D5371165D22}" destId="{B4B0F4EE-AF70-4B76-AC63-F3D81192099E}" srcOrd="0" destOrd="0" presId="urn:microsoft.com/office/officeart/2005/8/layout/radial5"/>
    <dgm:cxn modelId="{ED150E02-BBDB-44E6-ADFD-B0CF2E8D27F4}" type="presParOf" srcId="{5C3913D9-4F35-4E63-97FE-F5F27B0C7E84}" destId="{8AC583F0-E763-44E1-A8ED-0C4139093DB6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5A2FCB-AA5D-43F9-9D5C-FFD726D5A72F}" type="doc">
      <dgm:prSet loTypeId="urn:microsoft.com/office/officeart/2005/8/layout/cycle3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FABA0E66-0638-49F2-8D8D-7B509DFC38C8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需求管理流程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400626-0CBB-4628-A3E8-7F2482C79E34}" type="parTrans" cxnId="{96DBED7A-0E24-413F-B501-92B1C2FA15C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45249C-3DDA-4CF3-9E07-D8357BAFFDA2}" type="sibTrans" cxnId="{96DBED7A-0E24-413F-B501-92B1C2FA15C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AB314-1EE8-48F8-B0AD-B94C404EB02E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需求管理组织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AA61E-F95D-4059-A6C6-699F8F691B91}" type="parTrans" cxnId="{80847DBA-6011-471B-BED3-D232A43E612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50D0A0-9FCC-4B1F-A7C4-5EFD53C9BEE8}" type="sibTrans" cxnId="{80847DBA-6011-471B-BED3-D232A43E612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7C3582-42DE-4BDB-87E1-5ABF8A53312D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产品包需求架构定义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5A2DE7-6A38-479F-949E-BC533D887523}" type="parTrans" cxnId="{73F99FC9-7B1B-4A37-8033-02D9F547379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A9F671-B6DC-49C8-B83B-81DD811C541E}" type="sibTrans" cxnId="{73F99FC9-7B1B-4A37-8033-02D9F547379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3E8F3-7F89-413D-8179-D9D72A1EB0E4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方案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8550E-3381-4967-807D-4505FFFA0A4E}" type="parTrans" cxnId="{B013DE47-887E-4490-978F-52145DE48D2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F8D4D-DA3F-45FF-ADC9-E9BB02A2FEEC}" type="sibTrans" cxnId="{B013DE47-887E-4490-978F-52145DE48D2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07FB7A-4444-4CD9-B4AA-238C9BD92211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需求管理咨询指南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81769C-9137-4E56-85B5-F2A591D6199E}" type="parTrans" cxnId="{D4C5475B-9E16-4FBD-8BED-8B038C52246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B2993E-8707-435E-AD9E-42C0FDC378BD}" type="sibTrans" cxnId="{D4C5475B-9E16-4FBD-8BED-8B038C52246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E7502B-080D-457A-B17D-BCCF150D1182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流程设计规范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856234-49A2-48EE-B82B-1FC6BC013696}" type="parTrans" cxnId="{78E76BD4-5E73-4C3E-8464-6CECC820064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855B06-9843-452E-B969-0FCC9AE769C2}" type="sibTrans" cxnId="{78E76BD4-5E73-4C3E-8464-6CECC820064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6A8591-30A5-48B0-B07C-0B4461A574C7}" type="pres">
      <dgm:prSet presAssocID="{035A2FCB-AA5D-43F9-9D5C-FFD726D5A7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61C465-0DAF-4E84-8453-48F09B7FF243}" type="pres">
      <dgm:prSet presAssocID="{035A2FCB-AA5D-43F9-9D5C-FFD726D5A72F}" presName="cycle" presStyleCnt="0"/>
      <dgm:spPr/>
    </dgm:pt>
    <dgm:pt modelId="{06AEA9CA-27D0-4F74-9653-77805DC83116}" type="pres">
      <dgm:prSet presAssocID="{FABA0E66-0638-49F2-8D8D-7B509DFC38C8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827ED4-C824-42D5-ADED-C18C4D793A03}" type="pres">
      <dgm:prSet presAssocID="{5245249C-3DDA-4CF3-9E07-D8357BAFFDA2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079A58E7-9DDE-4A8A-9A07-E3B7C84968B8}" type="pres">
      <dgm:prSet presAssocID="{F20AB314-1EE8-48F8-B0AD-B94C404EB02E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ACD7F-12AE-4421-BCE2-B35AE549D0B8}" type="pres">
      <dgm:prSet presAssocID="{177C3582-42DE-4BDB-87E1-5ABF8A53312D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664CE9-13FB-4E5D-BC08-AC892E5447E9}" type="pres">
      <dgm:prSet presAssocID="{5C83E8F3-7F89-413D-8179-D9D72A1EB0E4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86E98C-E647-4350-B3E7-46C85B7CFCDC}" type="pres">
      <dgm:prSet presAssocID="{AD07FB7A-4444-4CD9-B4AA-238C9BD92211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ED7D46-87C0-4017-BF34-E0AF0B1366E1}" type="pres">
      <dgm:prSet presAssocID="{B8E7502B-080D-457A-B17D-BCCF150D1182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F99FC9-7B1B-4A37-8033-02D9F547379D}" srcId="{035A2FCB-AA5D-43F9-9D5C-FFD726D5A72F}" destId="{177C3582-42DE-4BDB-87E1-5ABF8A53312D}" srcOrd="2" destOrd="0" parTransId="{F55A2DE7-6A38-479F-949E-BC533D887523}" sibTransId="{42A9F671-B6DC-49C8-B83B-81DD811C541E}"/>
    <dgm:cxn modelId="{78E76BD4-5E73-4C3E-8464-6CECC820064C}" srcId="{035A2FCB-AA5D-43F9-9D5C-FFD726D5A72F}" destId="{B8E7502B-080D-457A-B17D-BCCF150D1182}" srcOrd="5" destOrd="0" parTransId="{07856234-49A2-48EE-B82B-1FC6BC013696}" sibTransId="{57855B06-9843-452E-B969-0FCC9AE769C2}"/>
    <dgm:cxn modelId="{F99D13CB-8916-4637-A560-A6DCFF531C6F}" type="presOf" srcId="{AD07FB7A-4444-4CD9-B4AA-238C9BD92211}" destId="{2686E98C-E647-4350-B3E7-46C85B7CFCDC}" srcOrd="0" destOrd="0" presId="urn:microsoft.com/office/officeart/2005/8/layout/cycle3"/>
    <dgm:cxn modelId="{84743264-AD3E-48C3-84D7-7B5CEB7BD22E}" type="presOf" srcId="{5245249C-3DDA-4CF3-9E07-D8357BAFFDA2}" destId="{B2827ED4-C824-42D5-ADED-C18C4D793A03}" srcOrd="0" destOrd="0" presId="urn:microsoft.com/office/officeart/2005/8/layout/cycle3"/>
    <dgm:cxn modelId="{96DBED7A-0E24-413F-B501-92B1C2FA15C6}" srcId="{035A2FCB-AA5D-43F9-9D5C-FFD726D5A72F}" destId="{FABA0E66-0638-49F2-8D8D-7B509DFC38C8}" srcOrd="0" destOrd="0" parTransId="{DB400626-0CBB-4628-A3E8-7F2482C79E34}" sibTransId="{5245249C-3DDA-4CF3-9E07-D8357BAFFDA2}"/>
    <dgm:cxn modelId="{B013DE47-887E-4490-978F-52145DE48D27}" srcId="{035A2FCB-AA5D-43F9-9D5C-FFD726D5A72F}" destId="{5C83E8F3-7F89-413D-8179-D9D72A1EB0E4}" srcOrd="3" destOrd="0" parTransId="{DC38550E-3381-4967-807D-4505FFFA0A4E}" sibTransId="{9D3F8D4D-DA3F-45FF-ADC9-E9BB02A2FEEC}"/>
    <dgm:cxn modelId="{01C448F4-B9B7-4E26-8E03-0CB7049C93EF}" type="presOf" srcId="{FABA0E66-0638-49F2-8D8D-7B509DFC38C8}" destId="{06AEA9CA-27D0-4F74-9653-77805DC83116}" srcOrd="0" destOrd="0" presId="urn:microsoft.com/office/officeart/2005/8/layout/cycle3"/>
    <dgm:cxn modelId="{77239407-074B-46A7-AE2C-129F099ED311}" type="presOf" srcId="{5C83E8F3-7F89-413D-8179-D9D72A1EB0E4}" destId="{D2664CE9-13FB-4E5D-BC08-AC892E5447E9}" srcOrd="0" destOrd="0" presId="urn:microsoft.com/office/officeart/2005/8/layout/cycle3"/>
    <dgm:cxn modelId="{D4362853-3E05-4D9F-8C47-DF89AA1734C1}" type="presOf" srcId="{177C3582-42DE-4BDB-87E1-5ABF8A53312D}" destId="{D27ACD7F-12AE-4421-BCE2-B35AE549D0B8}" srcOrd="0" destOrd="0" presId="urn:microsoft.com/office/officeart/2005/8/layout/cycle3"/>
    <dgm:cxn modelId="{D4C5475B-9E16-4FBD-8BED-8B038C52246D}" srcId="{035A2FCB-AA5D-43F9-9D5C-FFD726D5A72F}" destId="{AD07FB7A-4444-4CD9-B4AA-238C9BD92211}" srcOrd="4" destOrd="0" parTransId="{8E81769C-9137-4E56-85B5-F2A591D6199E}" sibTransId="{94B2993E-8707-435E-AD9E-42C0FDC378BD}"/>
    <dgm:cxn modelId="{0DD2B707-AC02-4AB8-A136-0EBEEE7E6281}" type="presOf" srcId="{B8E7502B-080D-457A-B17D-BCCF150D1182}" destId="{A5ED7D46-87C0-4017-BF34-E0AF0B1366E1}" srcOrd="0" destOrd="0" presId="urn:microsoft.com/office/officeart/2005/8/layout/cycle3"/>
    <dgm:cxn modelId="{6091D9BA-8AC2-4202-9A50-17792B56D450}" type="presOf" srcId="{F20AB314-1EE8-48F8-B0AD-B94C404EB02E}" destId="{079A58E7-9DDE-4A8A-9A07-E3B7C84968B8}" srcOrd="0" destOrd="0" presId="urn:microsoft.com/office/officeart/2005/8/layout/cycle3"/>
    <dgm:cxn modelId="{B8F6CDFB-A632-4540-8714-95D38BBEFA33}" type="presOf" srcId="{035A2FCB-AA5D-43F9-9D5C-FFD726D5A72F}" destId="{216A8591-30A5-48B0-B07C-0B4461A574C7}" srcOrd="0" destOrd="0" presId="urn:microsoft.com/office/officeart/2005/8/layout/cycle3"/>
    <dgm:cxn modelId="{80847DBA-6011-471B-BED3-D232A43E6124}" srcId="{035A2FCB-AA5D-43F9-9D5C-FFD726D5A72F}" destId="{F20AB314-1EE8-48F8-B0AD-B94C404EB02E}" srcOrd="1" destOrd="0" parTransId="{174AA61E-F95D-4059-A6C6-699F8F691B91}" sibTransId="{1C50D0A0-9FCC-4B1F-A7C4-5EFD53C9BEE8}"/>
    <dgm:cxn modelId="{CC3BC645-9A43-44DE-A8A1-9E7AC417931E}" type="presParOf" srcId="{216A8591-30A5-48B0-B07C-0B4461A574C7}" destId="{A561C465-0DAF-4E84-8453-48F09B7FF243}" srcOrd="0" destOrd="0" presId="urn:microsoft.com/office/officeart/2005/8/layout/cycle3"/>
    <dgm:cxn modelId="{3208E67F-B9C0-4A0F-8CC0-771FFE6B0625}" type="presParOf" srcId="{A561C465-0DAF-4E84-8453-48F09B7FF243}" destId="{06AEA9CA-27D0-4F74-9653-77805DC83116}" srcOrd="0" destOrd="0" presId="urn:microsoft.com/office/officeart/2005/8/layout/cycle3"/>
    <dgm:cxn modelId="{798D1189-61A9-4CDE-BC52-FCCE57D5C458}" type="presParOf" srcId="{A561C465-0DAF-4E84-8453-48F09B7FF243}" destId="{B2827ED4-C824-42D5-ADED-C18C4D793A03}" srcOrd="1" destOrd="0" presId="urn:microsoft.com/office/officeart/2005/8/layout/cycle3"/>
    <dgm:cxn modelId="{D20A0DEF-1CFA-491C-8907-9B16395C62A7}" type="presParOf" srcId="{A561C465-0DAF-4E84-8453-48F09B7FF243}" destId="{079A58E7-9DDE-4A8A-9A07-E3B7C84968B8}" srcOrd="2" destOrd="0" presId="urn:microsoft.com/office/officeart/2005/8/layout/cycle3"/>
    <dgm:cxn modelId="{2871AB40-1FDB-4758-9E02-8826645BB60C}" type="presParOf" srcId="{A561C465-0DAF-4E84-8453-48F09B7FF243}" destId="{D27ACD7F-12AE-4421-BCE2-B35AE549D0B8}" srcOrd="3" destOrd="0" presId="urn:microsoft.com/office/officeart/2005/8/layout/cycle3"/>
    <dgm:cxn modelId="{13E27533-ABE8-4A0D-90B6-00C9007E96A6}" type="presParOf" srcId="{A561C465-0DAF-4E84-8453-48F09B7FF243}" destId="{D2664CE9-13FB-4E5D-BC08-AC892E5447E9}" srcOrd="4" destOrd="0" presId="urn:microsoft.com/office/officeart/2005/8/layout/cycle3"/>
    <dgm:cxn modelId="{3A9C2815-981F-4B2B-9335-EF0DB7722E4E}" type="presParOf" srcId="{A561C465-0DAF-4E84-8453-48F09B7FF243}" destId="{2686E98C-E647-4350-B3E7-46C85B7CFCDC}" srcOrd="5" destOrd="0" presId="urn:microsoft.com/office/officeart/2005/8/layout/cycle3"/>
    <dgm:cxn modelId="{7EB1526A-6AD8-4032-A53E-38B03008C596}" type="presParOf" srcId="{A561C465-0DAF-4E84-8453-48F09B7FF243}" destId="{A5ED7D46-87C0-4017-BF34-E0AF0B1366E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A83E68-6DFD-41FC-9EEF-50D604F6CB32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AE60FFF-5264-45B9-A935-E3B7AAC9676C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客户需求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5F33E-49AA-47A2-B6A2-0904C43C977D}" type="parTrans" cxnId="{83D62125-6DCA-4CF2-8C5B-FFC4E9364CF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A6105-14B5-4389-B614-2A1AC19458AB}" type="sibTrans" cxnId="{83D62125-6DCA-4CF2-8C5B-FFC4E9364CF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BFF327-D293-4D2A-A863-1480EF0F9B01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$ 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价格</a:t>
          </a:r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商务条件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34A45F-6DBB-45C4-AEF8-BE2568B65DBF}" type="parTrans" cxnId="{D535D604-D1FA-4B84-BBE7-4A35AABE3F0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B6E4C-3CE2-4D70-83BA-01B750CE17D5}" type="sibTrans" cxnId="{D535D604-D1FA-4B84-BBE7-4A35AABE3F0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9D7BB3-834A-49AF-BE24-CF6F766A36F1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 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可获得性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9AB692-8623-45BC-9716-1552194714BA}" type="parTrans" cxnId="{764A6633-626D-4502-A91E-5B701EB2CBE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46C3E3-C588-4A2D-99AA-2F75CB7B532B}" type="sibTrans" cxnId="{764A6633-626D-4502-A91E-5B701EB2CBE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CCB90F-767E-4AE1-B1EC-EAD68DEDBF19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 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外观</a:t>
          </a:r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包装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D38124-BB05-43EE-AC8D-6CC5B2CA21F9}" type="parTrans" cxnId="{88517125-1BD0-4247-85D4-9340B2444F0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6A84BB-8225-4046-B709-358368136C9B}" type="sibTrans" cxnId="{88517125-1BD0-4247-85D4-9340B2444F0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FF27F9-FBF5-43F9-AB80-ED49EE4D6061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 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性能</a:t>
          </a:r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功能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C60045-E87D-4E02-81CB-6E8FA1EDBD13}" type="parTrans" cxnId="{B5C180A9-F91D-4FD9-BF57-33578A69BB3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F12BE4-96B1-4479-AA0F-3F628FF48CBF}" type="sibTrans" cxnId="{B5C180A9-F91D-4FD9-BF57-33578A69BB3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1FC09E-C1AB-4325-A5B4-294B7FCF3F72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 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易用性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67900-0E8B-40AF-B810-513964C94915}" type="parTrans" cxnId="{14E166AE-2273-4463-9056-CF14D073421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FDA168-EA54-4B85-8F15-5B17B4FBF88B}" type="sibTrans" cxnId="{14E166AE-2273-4463-9056-CF14D073421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FA7B01-9A72-423D-AE5C-69EF2F7FB84D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 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保证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F1F425-2BF0-47AA-8B3E-41D3E1B3EF00}" type="parTrans" cxnId="{3BB2056B-7EE3-40BA-AEFC-2066C96441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39E8EE-AE2F-47FF-8F73-EFE8A340814D}" type="sibTrans" cxnId="{3BB2056B-7EE3-40BA-AEFC-2066C96441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314244-A552-4F7B-8021-947B548EF3B9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客户付出的购买价格及商务条款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E2154-72A1-4F14-B52F-4A366FBF5FD3}" type="parTrans" cxnId="{1C87EAAB-C901-4B9D-B51D-1794E805B78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08D3-6DA1-414E-9C16-D7606DCE549A}" type="sibTrans" cxnId="{1C87EAAB-C901-4B9D-B51D-1794E805B78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D68EEC-706F-4F0F-856A-F3E4BE70988B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购买的便利性，包括渠道、到货周期、信息沟通等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668AAD-1F55-455D-B0A4-155DEBCE5FAB}" type="parTrans" cxnId="{95171EB6-3943-4554-B1DC-37ADDA1B8A7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A90423-EE02-4611-BAAB-AA88FD3E5E03}" type="sibTrans" cxnId="{95171EB6-3943-4554-B1DC-37ADDA1B8A7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FDA32F-0D93-4B20-BE2E-518E3235E3E0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产品的外观表现是客户的非功需求之一，有时是决定性的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E5D8AC-A5E2-481E-B4C1-2E71704A4305}" type="parTrans" cxnId="{C6C3D934-1963-4125-A6D4-063104246BC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EB8159-F151-43C0-AD3B-BF9C01283AB9}" type="sibTrans" cxnId="{C6C3D934-1963-4125-A6D4-063104246BC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BF45D-B3D8-4501-B91E-037A6D469AEC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产品的功能、性能、可靠性如何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265654-0FCB-4DBD-BF5A-BE26A8E91866}" type="parTrans" cxnId="{6FEBA564-E07C-4FB0-9B1A-83CC30B700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19F50-131C-4B94-805C-592C9CBE1EC5}" type="sibTrans" cxnId="{6FEBA564-E07C-4FB0-9B1A-83CC30B700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74E7CE-F846-4DA7-91E7-21D104A23700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产品是否容易使用，学习成本低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D9FDA0-B18A-4D21-B3B4-E768E7EEC1D5}" type="parTrans" cxnId="{A0020FD5-30CE-47E7-9E3A-464A194FB5E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DA5F97-271A-42D8-964E-54B4A11FE15D}" type="sibTrans" cxnId="{A0020FD5-30CE-47E7-9E3A-464A194FB5E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CAD202-B04C-4616-B372-450BC88F983B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产品使用起来是否让人放心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29DB4-3FF8-4F60-8148-5770986C10EA}" type="parTrans" cxnId="{6E0074C1-51AA-4208-B3A1-7B8AC005AAB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E39A1D-89BB-48A5-8913-3823A2267245}" type="sibTrans" cxnId="{6E0074C1-51AA-4208-B3A1-7B8AC005AAB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E01E0A-7545-46F9-A82F-2654B6679A93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 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生命周期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30A07F-3066-4AAD-8A6E-84FC69F594CE}" type="parTrans" cxnId="{9F4A8626-5F3B-4754-9174-4FE7CD8D0A2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E1B156-FDE5-4538-B5E6-EC712EA2651C}" type="sibTrans" cxnId="{9F4A8626-5F3B-4754-9174-4FE7CD8D0A2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78771B-78F2-40DA-8301-D3108AA7CE6A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产品从购买到报废所支出的所有费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8674EF-4622-4A47-80F3-A8FAE1D196A1}" type="parTrans" cxnId="{0605C9D3-5D48-4BF1-A243-264745EA71E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2BD472-249A-43CA-9F70-21CD6F8C89EB}" type="sibTrans" cxnId="{0605C9D3-5D48-4BF1-A243-264745EA71E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523DCF-E949-4A58-9A9B-CE8A1EA6D8ED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 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社会可接受程度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B2365F-FA7E-490B-AC53-C1759FE7E6BD}" type="parTrans" cxnId="{1706A00B-8E8D-4788-B655-F2076093E1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07AF15-5681-4A98-BD1E-428162F8DEBF}" type="sibTrans" cxnId="{1706A00B-8E8D-4788-B655-F2076093E1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E0AB50-C4E6-419A-B0F4-42A22629DF3D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其他人如何看待你使用这个这个产品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789DE-EF02-485C-A556-603679DEBCF2}" type="parTrans" cxnId="{24B15037-FAC5-4C00-AC11-628A141676D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2A6B6A-D87C-4B04-AACA-7992913A43AE}" type="sibTrans" cxnId="{24B15037-FAC5-4C00-AC11-628A141676D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F7FD1F-FC65-4839-8692-DDD54EA322F0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裸车价，税收、保险、付款条件、杂费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381317-5F76-498F-8FF3-13DA59A7FBC2}" type="parTrans" cxnId="{7BE3A45D-C0A5-4C34-B1F4-BB98FA6175E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FFEFA-D1A0-4AE7-BAB8-2C9606FD3D86}" type="sibTrans" cxnId="{7BE3A45D-C0A5-4C34-B1F4-BB98FA6175E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A299A9-B833-4065-8107-34BB43216751}">
      <dgm:prSet/>
      <dgm:spPr/>
      <dgm:t>
        <a:bodyPr/>
        <a:lstStyle/>
        <a:p>
          <a:pPr rtl="0"/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4S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店数量，各型号到货时间，上牌便利性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AB4807-902D-4604-BC63-76865B2C3000}" type="parTrans" cxnId="{64AA4F98-2E8D-4F93-8E9E-4D479A034E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EDD2F-D22F-46B3-8418-DD7C759D9A47}" type="sibTrans" cxnId="{64AA4F98-2E8D-4F93-8E9E-4D479A034E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5DDB5-3B2A-4C87-83FB-D90CB3BFDC78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外观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内饰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颜色及其带来的含义和联想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05C77-62B6-4604-92B9-96EAB0288A31}" type="parTrans" cxnId="{377949B3-4EB2-4886-B6B7-B2906010577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539BE1-DFF1-4113-8556-0B6DF8861CC0}" type="sibTrans" cxnId="{377949B3-4EB2-4886-B6B7-B2906010577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C971C-6F31-4FCD-8FAF-CB112912D8B8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动力，百公里加速，重量，空间，尺寸，内饰颜色，材质，安全配置等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417248-39FB-4760-9EA1-78BA6816DB9F}" type="parTrans" cxnId="{8D2AB2DB-F97C-45B0-B84D-56405A2B181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E7B0F-F8BF-4314-87CE-5264B32616E7}" type="sibTrans" cxnId="{8D2AB2DB-F97C-45B0-B84D-56405A2B181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9EA52-F38A-4215-BDEF-4BA20133E61A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操控性，舒适性，视野，人工智能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F611A5-5ACA-43A0-8C95-2755D398D7E1}" type="parTrans" cxnId="{8AE2770D-D8C0-4529-8B57-1D478E193BE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CD9B5-8F99-45BA-BAD3-4FA63985E7AB}" type="sibTrans" cxnId="{8AE2770D-D8C0-4529-8B57-1D478E193BE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752169-E8F1-40A6-A6F2-F5C2E278F847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售后服务，保险，安全性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8E92AF-3ADA-44EE-935C-9EF83BD3A7BE}" type="parTrans" cxnId="{05448C8E-0665-43BB-829C-E7B31872F7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186BF5-D0BB-431B-A363-33757750A891}" type="sibTrans" cxnId="{05448C8E-0665-43BB-829C-E7B31872F7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D564C-9DBB-4482-86FE-766ECA40F885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燃油费，保养费，保险费，过路费，停车费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04AA26-8288-4756-BD4A-8CFDFDB218D6}" type="parTrans" cxnId="{60EFAF2F-6115-4126-ADFB-EB3E935013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1A4244-63DD-4969-9155-BA1FA1FB1E3B}" type="sibTrans" cxnId="{60EFAF2F-6115-4126-ADFB-EB3E935013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94DF35-7D73-4C1B-8BC1-6A0128398BF3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品牌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厂家所属国，与个人地位、性别、使用场合的匹配程度，环保程度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93D6FE-55E4-41B0-B725-7F14958EA04D}" type="parTrans" cxnId="{65387BBB-70A0-4DDD-A47F-484B09DFBD4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989F30-2148-4AC4-AC3B-A7E74EDF4D6C}" type="sibTrans" cxnId="{65387BBB-70A0-4DDD-A47F-484B09DFBD4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2EF0B5-9CF0-4F4D-85A0-A92997323788}" type="pres">
      <dgm:prSet presAssocID="{6EA83E68-6DFD-41FC-9EEF-50D604F6CB3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C7C41E8-A91B-4A20-A0EC-BBA18A4F6E6C}" type="pres">
      <dgm:prSet presAssocID="{FAE60FFF-5264-45B9-A935-E3B7AAC9676C}" presName="vertOne" presStyleCnt="0"/>
      <dgm:spPr/>
    </dgm:pt>
    <dgm:pt modelId="{7D5ED070-FA0C-4B41-A309-C592AD63D195}" type="pres">
      <dgm:prSet presAssocID="{FAE60FFF-5264-45B9-A935-E3B7AAC9676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5FF957-CF18-4981-95BE-4F6927B6B7CC}" type="pres">
      <dgm:prSet presAssocID="{FAE60FFF-5264-45B9-A935-E3B7AAC9676C}" presName="parTransOne" presStyleCnt="0"/>
      <dgm:spPr/>
    </dgm:pt>
    <dgm:pt modelId="{22382FDC-B298-4F08-9FC7-9DF3DABF51A9}" type="pres">
      <dgm:prSet presAssocID="{FAE60FFF-5264-45B9-A935-E3B7AAC9676C}" presName="horzOne" presStyleCnt="0"/>
      <dgm:spPr/>
    </dgm:pt>
    <dgm:pt modelId="{4D2C1FE0-CF74-4A7A-BD4B-6B014A1EADDE}" type="pres">
      <dgm:prSet presAssocID="{75BFF327-D293-4D2A-A863-1480EF0F9B01}" presName="vertTwo" presStyleCnt="0"/>
      <dgm:spPr/>
    </dgm:pt>
    <dgm:pt modelId="{282ABF83-A608-4E6A-BFDF-D0DC0A1BDB02}" type="pres">
      <dgm:prSet presAssocID="{75BFF327-D293-4D2A-A863-1480EF0F9B01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AA8FBA-DBCD-454A-89C6-14CB900CDF19}" type="pres">
      <dgm:prSet presAssocID="{75BFF327-D293-4D2A-A863-1480EF0F9B01}" presName="parTransTwo" presStyleCnt="0"/>
      <dgm:spPr/>
    </dgm:pt>
    <dgm:pt modelId="{BB17A1AE-420C-44B9-AFDE-7390A0D5BD03}" type="pres">
      <dgm:prSet presAssocID="{75BFF327-D293-4D2A-A863-1480EF0F9B01}" presName="horzTwo" presStyleCnt="0"/>
      <dgm:spPr/>
    </dgm:pt>
    <dgm:pt modelId="{AC960654-142C-46F0-ACAB-7122AC4D7420}" type="pres">
      <dgm:prSet presAssocID="{6F314244-A552-4F7B-8021-947B548EF3B9}" presName="vertThree" presStyleCnt="0"/>
      <dgm:spPr/>
    </dgm:pt>
    <dgm:pt modelId="{14DB2A94-1532-4F03-BE28-EB028D26D1D0}" type="pres">
      <dgm:prSet presAssocID="{6F314244-A552-4F7B-8021-947B548EF3B9}" presName="txThre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D4CF5B-4DE5-4418-A74D-A01A3257F938}" type="pres">
      <dgm:prSet presAssocID="{6F314244-A552-4F7B-8021-947B548EF3B9}" presName="parTransThree" presStyleCnt="0"/>
      <dgm:spPr/>
    </dgm:pt>
    <dgm:pt modelId="{12716BBD-67EF-4C21-A259-1BA890A8A522}" type="pres">
      <dgm:prSet presAssocID="{6F314244-A552-4F7B-8021-947B548EF3B9}" presName="horzThree" presStyleCnt="0"/>
      <dgm:spPr/>
    </dgm:pt>
    <dgm:pt modelId="{88F6BB6B-B9CB-487E-BFEA-672E8594D535}" type="pres">
      <dgm:prSet presAssocID="{98F7FD1F-FC65-4839-8692-DDD54EA322F0}" presName="vertFour" presStyleCnt="0">
        <dgm:presLayoutVars>
          <dgm:chPref val="3"/>
        </dgm:presLayoutVars>
      </dgm:prSet>
      <dgm:spPr/>
    </dgm:pt>
    <dgm:pt modelId="{D04E6164-84C8-4CEB-A1A0-372D977B14FA}" type="pres">
      <dgm:prSet presAssocID="{98F7FD1F-FC65-4839-8692-DDD54EA322F0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EBA522-B979-41E1-AA7F-EB74269FFEAB}" type="pres">
      <dgm:prSet presAssocID="{98F7FD1F-FC65-4839-8692-DDD54EA322F0}" presName="horzFour" presStyleCnt="0"/>
      <dgm:spPr/>
    </dgm:pt>
    <dgm:pt modelId="{6C9E594F-EE4C-4F02-8461-44D73B8D82DD}" type="pres">
      <dgm:prSet presAssocID="{E9CB6E4C-3CE2-4D70-83BA-01B750CE17D5}" presName="sibSpaceTwo" presStyleCnt="0"/>
      <dgm:spPr/>
    </dgm:pt>
    <dgm:pt modelId="{C2D91C64-0EDB-48E8-988E-70DF569CC148}" type="pres">
      <dgm:prSet presAssocID="{669D7BB3-834A-49AF-BE24-CF6F766A36F1}" presName="vertTwo" presStyleCnt="0"/>
      <dgm:spPr/>
    </dgm:pt>
    <dgm:pt modelId="{0142A11B-689F-4131-ACBC-DFD70002F4CB}" type="pres">
      <dgm:prSet presAssocID="{669D7BB3-834A-49AF-BE24-CF6F766A36F1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943CB2-4561-47C7-90DE-97B0E82D9DCD}" type="pres">
      <dgm:prSet presAssocID="{669D7BB3-834A-49AF-BE24-CF6F766A36F1}" presName="parTransTwo" presStyleCnt="0"/>
      <dgm:spPr/>
    </dgm:pt>
    <dgm:pt modelId="{D57D2E35-C7C6-47EB-958D-30CFA733D510}" type="pres">
      <dgm:prSet presAssocID="{669D7BB3-834A-49AF-BE24-CF6F766A36F1}" presName="horzTwo" presStyleCnt="0"/>
      <dgm:spPr/>
    </dgm:pt>
    <dgm:pt modelId="{970CD081-6B1C-4C2D-9666-5984CA987ACF}" type="pres">
      <dgm:prSet presAssocID="{95D68EEC-706F-4F0F-856A-F3E4BE70988B}" presName="vertThree" presStyleCnt="0"/>
      <dgm:spPr/>
    </dgm:pt>
    <dgm:pt modelId="{DB58BB37-3475-4593-97FE-E3258D0436B0}" type="pres">
      <dgm:prSet presAssocID="{95D68EEC-706F-4F0F-856A-F3E4BE70988B}" presName="txThre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4C9858-3A27-46E8-AF9D-0FD340A5B5B4}" type="pres">
      <dgm:prSet presAssocID="{95D68EEC-706F-4F0F-856A-F3E4BE70988B}" presName="parTransThree" presStyleCnt="0"/>
      <dgm:spPr/>
    </dgm:pt>
    <dgm:pt modelId="{61FFDBA4-C783-47F5-B2D1-5207601F6518}" type="pres">
      <dgm:prSet presAssocID="{95D68EEC-706F-4F0F-856A-F3E4BE70988B}" presName="horzThree" presStyleCnt="0"/>
      <dgm:spPr/>
    </dgm:pt>
    <dgm:pt modelId="{FB142DE8-7491-459A-AFA3-1132BF2713E2}" type="pres">
      <dgm:prSet presAssocID="{95A299A9-B833-4065-8107-34BB43216751}" presName="vertFour" presStyleCnt="0">
        <dgm:presLayoutVars>
          <dgm:chPref val="3"/>
        </dgm:presLayoutVars>
      </dgm:prSet>
      <dgm:spPr/>
    </dgm:pt>
    <dgm:pt modelId="{A9AFE7EC-BC4B-474D-8219-A5C763783B16}" type="pres">
      <dgm:prSet presAssocID="{95A299A9-B833-4065-8107-34BB43216751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D43CE6-C3B0-4F29-A4B8-F2D7FE9F8A10}" type="pres">
      <dgm:prSet presAssocID="{95A299A9-B833-4065-8107-34BB43216751}" presName="horzFour" presStyleCnt="0"/>
      <dgm:spPr/>
    </dgm:pt>
    <dgm:pt modelId="{97B90A3E-8E70-4CC8-B7F1-9D6C5020C21C}" type="pres">
      <dgm:prSet presAssocID="{B346C3E3-C588-4A2D-99AA-2F75CB7B532B}" presName="sibSpaceTwo" presStyleCnt="0"/>
      <dgm:spPr/>
    </dgm:pt>
    <dgm:pt modelId="{40E753B2-63A1-42D2-BFEE-A7F50856E8BB}" type="pres">
      <dgm:prSet presAssocID="{B8CCB90F-767E-4AE1-B1EC-EAD68DEDBF19}" presName="vertTwo" presStyleCnt="0"/>
      <dgm:spPr/>
    </dgm:pt>
    <dgm:pt modelId="{D8E0CE3F-F303-47C5-B3CB-62C49A0791B5}" type="pres">
      <dgm:prSet presAssocID="{B8CCB90F-767E-4AE1-B1EC-EAD68DEDBF19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718C23-B78D-4A20-B6A2-D4F88782A8FF}" type="pres">
      <dgm:prSet presAssocID="{B8CCB90F-767E-4AE1-B1EC-EAD68DEDBF19}" presName="parTransTwo" presStyleCnt="0"/>
      <dgm:spPr/>
    </dgm:pt>
    <dgm:pt modelId="{4DA315AE-5127-404A-898A-616CB2CE4B34}" type="pres">
      <dgm:prSet presAssocID="{B8CCB90F-767E-4AE1-B1EC-EAD68DEDBF19}" presName="horzTwo" presStyleCnt="0"/>
      <dgm:spPr/>
    </dgm:pt>
    <dgm:pt modelId="{45A3C48F-B4B2-45F7-AC46-21E1E6239357}" type="pres">
      <dgm:prSet presAssocID="{EFFDA32F-0D93-4B20-BE2E-518E3235E3E0}" presName="vertThree" presStyleCnt="0"/>
      <dgm:spPr/>
    </dgm:pt>
    <dgm:pt modelId="{D9524646-CDD8-4BC3-A504-B24055C58231}" type="pres">
      <dgm:prSet presAssocID="{EFFDA32F-0D93-4B20-BE2E-518E3235E3E0}" presName="txThre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666BAC-F2A1-4750-8949-573E70360EF0}" type="pres">
      <dgm:prSet presAssocID="{EFFDA32F-0D93-4B20-BE2E-518E3235E3E0}" presName="parTransThree" presStyleCnt="0"/>
      <dgm:spPr/>
    </dgm:pt>
    <dgm:pt modelId="{522EE784-05E6-4CD8-838F-5D6E4DA0D9B9}" type="pres">
      <dgm:prSet presAssocID="{EFFDA32F-0D93-4B20-BE2E-518E3235E3E0}" presName="horzThree" presStyleCnt="0"/>
      <dgm:spPr/>
    </dgm:pt>
    <dgm:pt modelId="{CDBF1895-598D-4363-8FE0-022183184E8B}" type="pres">
      <dgm:prSet presAssocID="{58B5DDB5-3B2A-4C87-83FB-D90CB3BFDC78}" presName="vertFour" presStyleCnt="0">
        <dgm:presLayoutVars>
          <dgm:chPref val="3"/>
        </dgm:presLayoutVars>
      </dgm:prSet>
      <dgm:spPr/>
    </dgm:pt>
    <dgm:pt modelId="{D02EE048-F96D-412B-B890-524E05A5F972}" type="pres">
      <dgm:prSet presAssocID="{58B5DDB5-3B2A-4C87-83FB-D90CB3BFDC78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C018F9-E43B-4D8C-A6C4-ADC694D460CC}" type="pres">
      <dgm:prSet presAssocID="{58B5DDB5-3B2A-4C87-83FB-D90CB3BFDC78}" presName="horzFour" presStyleCnt="0"/>
      <dgm:spPr/>
    </dgm:pt>
    <dgm:pt modelId="{D12EE4FB-26A8-4F00-89B0-B80E97ADA165}" type="pres">
      <dgm:prSet presAssocID="{0F6A84BB-8225-4046-B709-358368136C9B}" presName="sibSpaceTwo" presStyleCnt="0"/>
      <dgm:spPr/>
    </dgm:pt>
    <dgm:pt modelId="{EA466248-829D-4EEB-9F30-0FA9DF44356E}" type="pres">
      <dgm:prSet presAssocID="{DAFF27F9-FBF5-43F9-AB80-ED49EE4D6061}" presName="vertTwo" presStyleCnt="0"/>
      <dgm:spPr/>
    </dgm:pt>
    <dgm:pt modelId="{606D0981-3F23-4E1E-A906-831C3BA823F4}" type="pres">
      <dgm:prSet presAssocID="{DAFF27F9-FBF5-43F9-AB80-ED49EE4D606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71EBBF-69A3-4EC7-A831-5D0834A3E223}" type="pres">
      <dgm:prSet presAssocID="{DAFF27F9-FBF5-43F9-AB80-ED49EE4D6061}" presName="parTransTwo" presStyleCnt="0"/>
      <dgm:spPr/>
    </dgm:pt>
    <dgm:pt modelId="{E4CB6EEA-6200-49DB-85F3-63E56A049E61}" type="pres">
      <dgm:prSet presAssocID="{DAFF27F9-FBF5-43F9-AB80-ED49EE4D6061}" presName="horzTwo" presStyleCnt="0"/>
      <dgm:spPr/>
    </dgm:pt>
    <dgm:pt modelId="{056F04AE-16D4-41D8-9EC7-E9C263D0BCE2}" type="pres">
      <dgm:prSet presAssocID="{C44BF45D-B3D8-4501-B91E-037A6D469AEC}" presName="vertThree" presStyleCnt="0"/>
      <dgm:spPr/>
    </dgm:pt>
    <dgm:pt modelId="{ABC577B4-4936-4CFA-B831-1E3C98FC179B}" type="pres">
      <dgm:prSet presAssocID="{C44BF45D-B3D8-4501-B91E-037A6D469AEC}" presName="txThre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5613E1-EC5B-4450-A0D1-DE2BA603B5EF}" type="pres">
      <dgm:prSet presAssocID="{C44BF45D-B3D8-4501-B91E-037A6D469AEC}" presName="parTransThree" presStyleCnt="0"/>
      <dgm:spPr/>
    </dgm:pt>
    <dgm:pt modelId="{74EBD3EB-3D31-4AF5-814C-D3BCC739233A}" type="pres">
      <dgm:prSet presAssocID="{C44BF45D-B3D8-4501-B91E-037A6D469AEC}" presName="horzThree" presStyleCnt="0"/>
      <dgm:spPr/>
    </dgm:pt>
    <dgm:pt modelId="{63E696CA-5818-4F8B-B272-5842C112AA07}" type="pres">
      <dgm:prSet presAssocID="{289C971C-6F31-4FCD-8FAF-CB112912D8B8}" presName="vertFour" presStyleCnt="0">
        <dgm:presLayoutVars>
          <dgm:chPref val="3"/>
        </dgm:presLayoutVars>
      </dgm:prSet>
      <dgm:spPr/>
    </dgm:pt>
    <dgm:pt modelId="{277FA536-ECEE-4BDB-A1B5-F1F53E0A8AAD}" type="pres">
      <dgm:prSet presAssocID="{289C971C-6F31-4FCD-8FAF-CB112912D8B8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1A43E7-3F71-42C0-92AC-AAF27FBD11CB}" type="pres">
      <dgm:prSet presAssocID="{289C971C-6F31-4FCD-8FAF-CB112912D8B8}" presName="horzFour" presStyleCnt="0"/>
      <dgm:spPr/>
    </dgm:pt>
    <dgm:pt modelId="{3741BA99-8552-4291-8B4A-7F2BC91662E3}" type="pres">
      <dgm:prSet presAssocID="{C4F12BE4-96B1-4479-AA0F-3F628FF48CBF}" presName="sibSpaceTwo" presStyleCnt="0"/>
      <dgm:spPr/>
    </dgm:pt>
    <dgm:pt modelId="{21BAEC62-B0B6-494E-BCF0-3664296EF252}" type="pres">
      <dgm:prSet presAssocID="{9A1FC09E-C1AB-4325-A5B4-294B7FCF3F72}" presName="vertTwo" presStyleCnt="0"/>
      <dgm:spPr/>
    </dgm:pt>
    <dgm:pt modelId="{74A8C17B-4F13-45A9-A9D7-99DA06C3B693}" type="pres">
      <dgm:prSet presAssocID="{9A1FC09E-C1AB-4325-A5B4-294B7FCF3F72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6D5C14-44C2-4F53-98F1-5306EA641F32}" type="pres">
      <dgm:prSet presAssocID="{9A1FC09E-C1AB-4325-A5B4-294B7FCF3F72}" presName="parTransTwo" presStyleCnt="0"/>
      <dgm:spPr/>
    </dgm:pt>
    <dgm:pt modelId="{6668973E-A9DC-4492-8467-506485384DC4}" type="pres">
      <dgm:prSet presAssocID="{9A1FC09E-C1AB-4325-A5B4-294B7FCF3F72}" presName="horzTwo" presStyleCnt="0"/>
      <dgm:spPr/>
    </dgm:pt>
    <dgm:pt modelId="{611A6980-D5F3-4792-B1A4-2B483F8A5E5D}" type="pres">
      <dgm:prSet presAssocID="{8374E7CE-F846-4DA7-91E7-21D104A23700}" presName="vertThree" presStyleCnt="0"/>
      <dgm:spPr/>
    </dgm:pt>
    <dgm:pt modelId="{A7161611-B98F-4A2E-8D28-296CDE64C798}" type="pres">
      <dgm:prSet presAssocID="{8374E7CE-F846-4DA7-91E7-21D104A23700}" presName="txThre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153E7D-4496-4344-94BE-CE17E101C675}" type="pres">
      <dgm:prSet presAssocID="{8374E7CE-F846-4DA7-91E7-21D104A23700}" presName="parTransThree" presStyleCnt="0"/>
      <dgm:spPr/>
    </dgm:pt>
    <dgm:pt modelId="{A5466A7F-3941-4A3B-929D-08112A690679}" type="pres">
      <dgm:prSet presAssocID="{8374E7CE-F846-4DA7-91E7-21D104A23700}" presName="horzThree" presStyleCnt="0"/>
      <dgm:spPr/>
    </dgm:pt>
    <dgm:pt modelId="{13976312-86AC-4F97-B23C-9C3845262957}" type="pres">
      <dgm:prSet presAssocID="{80D9EA52-F38A-4215-BDEF-4BA20133E61A}" presName="vertFour" presStyleCnt="0">
        <dgm:presLayoutVars>
          <dgm:chPref val="3"/>
        </dgm:presLayoutVars>
      </dgm:prSet>
      <dgm:spPr/>
    </dgm:pt>
    <dgm:pt modelId="{73974E77-059B-405A-B90D-F89E3789014E}" type="pres">
      <dgm:prSet presAssocID="{80D9EA52-F38A-4215-BDEF-4BA20133E61A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56C3DC-99FB-4C79-B1C5-C17F99CADD6C}" type="pres">
      <dgm:prSet presAssocID="{80D9EA52-F38A-4215-BDEF-4BA20133E61A}" presName="horzFour" presStyleCnt="0"/>
      <dgm:spPr/>
    </dgm:pt>
    <dgm:pt modelId="{C7137639-4DD8-4020-B8A1-49DE343D9BD8}" type="pres">
      <dgm:prSet presAssocID="{FCFDA168-EA54-4B85-8F15-5B17B4FBF88B}" presName="sibSpaceTwo" presStyleCnt="0"/>
      <dgm:spPr/>
    </dgm:pt>
    <dgm:pt modelId="{38195874-DA04-46E8-984E-9187D51521ED}" type="pres">
      <dgm:prSet presAssocID="{34FA7B01-9A72-423D-AE5C-69EF2F7FB84D}" presName="vertTwo" presStyleCnt="0"/>
      <dgm:spPr/>
    </dgm:pt>
    <dgm:pt modelId="{90A42052-F4CC-43AB-9B60-36C1D3E9DBED}" type="pres">
      <dgm:prSet presAssocID="{34FA7B01-9A72-423D-AE5C-69EF2F7FB84D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F8DB82-5CC0-4FFE-A77B-5A6901F12944}" type="pres">
      <dgm:prSet presAssocID="{34FA7B01-9A72-423D-AE5C-69EF2F7FB84D}" presName="parTransTwo" presStyleCnt="0"/>
      <dgm:spPr/>
    </dgm:pt>
    <dgm:pt modelId="{916AE181-7099-4814-97B2-DC657A192BF7}" type="pres">
      <dgm:prSet presAssocID="{34FA7B01-9A72-423D-AE5C-69EF2F7FB84D}" presName="horzTwo" presStyleCnt="0"/>
      <dgm:spPr/>
    </dgm:pt>
    <dgm:pt modelId="{F1A78417-E05F-4828-AC84-1EA1BE47E84E}" type="pres">
      <dgm:prSet presAssocID="{61CAD202-B04C-4616-B372-450BC88F983B}" presName="vertThree" presStyleCnt="0"/>
      <dgm:spPr/>
    </dgm:pt>
    <dgm:pt modelId="{28D9C4FA-A64A-4C91-BFF0-1A626DBE524A}" type="pres">
      <dgm:prSet presAssocID="{61CAD202-B04C-4616-B372-450BC88F983B}" presName="txThre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B9FCFD-8631-499A-868A-2C2FE4279F06}" type="pres">
      <dgm:prSet presAssocID="{61CAD202-B04C-4616-B372-450BC88F983B}" presName="parTransThree" presStyleCnt="0"/>
      <dgm:spPr/>
    </dgm:pt>
    <dgm:pt modelId="{CD3C1DFE-0056-4D66-A320-AE0F41425A89}" type="pres">
      <dgm:prSet presAssocID="{61CAD202-B04C-4616-B372-450BC88F983B}" presName="horzThree" presStyleCnt="0"/>
      <dgm:spPr/>
    </dgm:pt>
    <dgm:pt modelId="{0B2B8EEF-1BC9-4A76-AC38-640D7622D185}" type="pres">
      <dgm:prSet presAssocID="{5D752169-E8F1-40A6-A6F2-F5C2E278F847}" presName="vertFour" presStyleCnt="0">
        <dgm:presLayoutVars>
          <dgm:chPref val="3"/>
        </dgm:presLayoutVars>
      </dgm:prSet>
      <dgm:spPr/>
    </dgm:pt>
    <dgm:pt modelId="{2209B70B-F80A-42A3-BD27-E0CCD0DB3C1E}" type="pres">
      <dgm:prSet presAssocID="{5D752169-E8F1-40A6-A6F2-F5C2E278F847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17BDDE-8D7D-473E-898B-A60C182EDA48}" type="pres">
      <dgm:prSet presAssocID="{5D752169-E8F1-40A6-A6F2-F5C2E278F847}" presName="horzFour" presStyleCnt="0"/>
      <dgm:spPr/>
    </dgm:pt>
    <dgm:pt modelId="{FF8A8987-5021-40B5-AA66-994453501125}" type="pres">
      <dgm:prSet presAssocID="{2A39E8EE-AE2F-47FF-8F73-EFE8A340814D}" presName="sibSpaceTwo" presStyleCnt="0"/>
      <dgm:spPr/>
    </dgm:pt>
    <dgm:pt modelId="{BFCCC92F-C7FA-496F-B964-D2C5A848694F}" type="pres">
      <dgm:prSet presAssocID="{CFE01E0A-7545-46F9-A82F-2654B6679A93}" presName="vertTwo" presStyleCnt="0"/>
      <dgm:spPr/>
    </dgm:pt>
    <dgm:pt modelId="{BABB6887-9005-4322-847E-FAF978C6B3DC}" type="pres">
      <dgm:prSet presAssocID="{CFE01E0A-7545-46F9-A82F-2654B6679A93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C1817C-BE05-491E-879F-06822308DA3B}" type="pres">
      <dgm:prSet presAssocID="{CFE01E0A-7545-46F9-A82F-2654B6679A93}" presName="parTransTwo" presStyleCnt="0"/>
      <dgm:spPr/>
    </dgm:pt>
    <dgm:pt modelId="{F164D361-9C46-4AD5-81DC-973D40681675}" type="pres">
      <dgm:prSet presAssocID="{CFE01E0A-7545-46F9-A82F-2654B6679A93}" presName="horzTwo" presStyleCnt="0"/>
      <dgm:spPr/>
    </dgm:pt>
    <dgm:pt modelId="{0B7F7A63-D688-4AB3-BB9D-2DE8F0CC7D9D}" type="pres">
      <dgm:prSet presAssocID="{BC78771B-78F2-40DA-8301-D3108AA7CE6A}" presName="vertThree" presStyleCnt="0"/>
      <dgm:spPr/>
    </dgm:pt>
    <dgm:pt modelId="{13A89A69-1BF7-43B9-8C70-8FA540438A30}" type="pres">
      <dgm:prSet presAssocID="{BC78771B-78F2-40DA-8301-D3108AA7CE6A}" presName="txThre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819F71-8629-4AB7-B533-7750CE45CE8D}" type="pres">
      <dgm:prSet presAssocID="{BC78771B-78F2-40DA-8301-D3108AA7CE6A}" presName="parTransThree" presStyleCnt="0"/>
      <dgm:spPr/>
    </dgm:pt>
    <dgm:pt modelId="{12E99C7A-AC87-498C-8A2B-7A5F69681555}" type="pres">
      <dgm:prSet presAssocID="{BC78771B-78F2-40DA-8301-D3108AA7CE6A}" presName="horzThree" presStyleCnt="0"/>
      <dgm:spPr/>
    </dgm:pt>
    <dgm:pt modelId="{0D4CF10C-C929-44F0-A51D-353F201EA31F}" type="pres">
      <dgm:prSet presAssocID="{3F3D564C-9DBB-4482-86FE-766ECA40F885}" presName="vertFour" presStyleCnt="0">
        <dgm:presLayoutVars>
          <dgm:chPref val="3"/>
        </dgm:presLayoutVars>
      </dgm:prSet>
      <dgm:spPr/>
    </dgm:pt>
    <dgm:pt modelId="{257FCB65-CDDA-4760-B1E9-806D0EB29644}" type="pres">
      <dgm:prSet presAssocID="{3F3D564C-9DBB-4482-86FE-766ECA40F885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3CFFB5-21E1-4651-9FA2-A6F54E36E9FE}" type="pres">
      <dgm:prSet presAssocID="{3F3D564C-9DBB-4482-86FE-766ECA40F885}" presName="horzFour" presStyleCnt="0"/>
      <dgm:spPr/>
    </dgm:pt>
    <dgm:pt modelId="{704A6CC1-CFB4-44AF-B5FD-65329303F4EF}" type="pres">
      <dgm:prSet presAssocID="{DCE1B156-FDE5-4538-B5E6-EC712EA2651C}" presName="sibSpaceTwo" presStyleCnt="0"/>
      <dgm:spPr/>
    </dgm:pt>
    <dgm:pt modelId="{88C221E5-99B8-4346-BAE5-03CCFF6434F2}" type="pres">
      <dgm:prSet presAssocID="{EC523DCF-E949-4A58-9A9B-CE8A1EA6D8ED}" presName="vertTwo" presStyleCnt="0"/>
      <dgm:spPr/>
    </dgm:pt>
    <dgm:pt modelId="{3E3D8FB0-A278-48A1-BF76-47DF51DBB549}" type="pres">
      <dgm:prSet presAssocID="{EC523DCF-E949-4A58-9A9B-CE8A1EA6D8ED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E1D64F-51C8-48B7-A9BE-1A6C7E0C511D}" type="pres">
      <dgm:prSet presAssocID="{EC523DCF-E949-4A58-9A9B-CE8A1EA6D8ED}" presName="parTransTwo" presStyleCnt="0"/>
      <dgm:spPr/>
    </dgm:pt>
    <dgm:pt modelId="{51E28DF9-C56D-4CE6-9551-7B1CDE5D4259}" type="pres">
      <dgm:prSet presAssocID="{EC523DCF-E949-4A58-9A9B-CE8A1EA6D8ED}" presName="horzTwo" presStyleCnt="0"/>
      <dgm:spPr/>
    </dgm:pt>
    <dgm:pt modelId="{345A63F1-1B1A-4109-9E41-9B57026B5583}" type="pres">
      <dgm:prSet presAssocID="{0DE0AB50-C4E6-419A-B0F4-42A22629DF3D}" presName="vertThree" presStyleCnt="0"/>
      <dgm:spPr/>
    </dgm:pt>
    <dgm:pt modelId="{C118C018-C329-42FF-89EE-4D2F19DDE33E}" type="pres">
      <dgm:prSet presAssocID="{0DE0AB50-C4E6-419A-B0F4-42A22629DF3D}" presName="txThre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8BC7EE-7965-4CF9-BF21-018ED14512EC}" type="pres">
      <dgm:prSet presAssocID="{0DE0AB50-C4E6-419A-B0F4-42A22629DF3D}" presName="parTransThree" presStyleCnt="0"/>
      <dgm:spPr/>
    </dgm:pt>
    <dgm:pt modelId="{E9EF5E39-20E5-4AF8-B4E8-C6676659F3CD}" type="pres">
      <dgm:prSet presAssocID="{0DE0AB50-C4E6-419A-B0F4-42A22629DF3D}" presName="horzThree" presStyleCnt="0"/>
      <dgm:spPr/>
    </dgm:pt>
    <dgm:pt modelId="{DBBB7F4E-2C4A-47BC-80AA-0CE839907EDD}" type="pres">
      <dgm:prSet presAssocID="{0F94DF35-7D73-4C1B-8BC1-6A0128398BF3}" presName="vertFour" presStyleCnt="0">
        <dgm:presLayoutVars>
          <dgm:chPref val="3"/>
        </dgm:presLayoutVars>
      </dgm:prSet>
      <dgm:spPr/>
    </dgm:pt>
    <dgm:pt modelId="{7D121D21-589A-46F8-8864-C48F63A81FBE}" type="pres">
      <dgm:prSet presAssocID="{0F94DF35-7D73-4C1B-8BC1-6A0128398BF3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6A47C1-CD57-4E76-B31B-A6F2870E8402}" type="pres">
      <dgm:prSet presAssocID="{0F94DF35-7D73-4C1B-8BC1-6A0128398BF3}" presName="horzFour" presStyleCnt="0"/>
      <dgm:spPr/>
    </dgm:pt>
  </dgm:ptLst>
  <dgm:cxnLst>
    <dgm:cxn modelId="{F1D92A4C-FAFC-46A3-BDF2-1B134A056743}" type="presOf" srcId="{95D68EEC-706F-4F0F-856A-F3E4BE70988B}" destId="{DB58BB37-3475-4593-97FE-E3258D0436B0}" srcOrd="0" destOrd="0" presId="urn:microsoft.com/office/officeart/2005/8/layout/hierarchy4"/>
    <dgm:cxn modelId="{33731D4F-3A9D-4483-836D-BA99D63E7178}" type="presOf" srcId="{58B5DDB5-3B2A-4C87-83FB-D90CB3BFDC78}" destId="{D02EE048-F96D-412B-B890-524E05A5F972}" srcOrd="0" destOrd="0" presId="urn:microsoft.com/office/officeart/2005/8/layout/hierarchy4"/>
    <dgm:cxn modelId="{0605C9D3-5D48-4BF1-A243-264745EA71EE}" srcId="{CFE01E0A-7545-46F9-A82F-2654B6679A93}" destId="{BC78771B-78F2-40DA-8301-D3108AA7CE6A}" srcOrd="0" destOrd="0" parTransId="{618674EF-4622-4A47-80F3-A8FAE1D196A1}" sibTransId="{9A2BD472-249A-43CA-9F70-21CD6F8C89EB}"/>
    <dgm:cxn modelId="{C9904CD0-3C80-4634-A5FF-B0C3B6743D67}" type="presOf" srcId="{5D752169-E8F1-40A6-A6F2-F5C2E278F847}" destId="{2209B70B-F80A-42A3-BD27-E0CCD0DB3C1E}" srcOrd="0" destOrd="0" presId="urn:microsoft.com/office/officeart/2005/8/layout/hierarchy4"/>
    <dgm:cxn modelId="{83D62125-6DCA-4CF2-8C5B-FFC4E9364CF9}" srcId="{6EA83E68-6DFD-41FC-9EEF-50D604F6CB32}" destId="{FAE60FFF-5264-45B9-A935-E3B7AAC9676C}" srcOrd="0" destOrd="0" parTransId="{6015F33E-49AA-47A2-B6A2-0904C43C977D}" sibTransId="{FB4A6105-14B5-4389-B614-2A1AC19458AB}"/>
    <dgm:cxn modelId="{4AE71050-3FF0-41EE-A4CA-0D24845007C1}" type="presOf" srcId="{6F314244-A552-4F7B-8021-947B548EF3B9}" destId="{14DB2A94-1532-4F03-BE28-EB028D26D1D0}" srcOrd="0" destOrd="0" presId="urn:microsoft.com/office/officeart/2005/8/layout/hierarchy4"/>
    <dgm:cxn modelId="{8F8ECF3D-62C5-4886-A9BD-B4AE2E9C81D5}" type="presOf" srcId="{34FA7B01-9A72-423D-AE5C-69EF2F7FB84D}" destId="{90A42052-F4CC-43AB-9B60-36C1D3E9DBED}" srcOrd="0" destOrd="0" presId="urn:microsoft.com/office/officeart/2005/8/layout/hierarchy4"/>
    <dgm:cxn modelId="{88517125-1BD0-4247-85D4-9340B2444F01}" srcId="{FAE60FFF-5264-45B9-A935-E3B7AAC9676C}" destId="{B8CCB90F-767E-4AE1-B1EC-EAD68DEDBF19}" srcOrd="2" destOrd="0" parTransId="{BED38124-BB05-43EE-AC8D-6CC5B2CA21F9}" sibTransId="{0F6A84BB-8225-4046-B709-358368136C9B}"/>
    <dgm:cxn modelId="{05448C8E-0665-43BB-829C-E7B31872F7D1}" srcId="{61CAD202-B04C-4616-B372-450BC88F983B}" destId="{5D752169-E8F1-40A6-A6F2-F5C2E278F847}" srcOrd="0" destOrd="0" parTransId="{858E92AF-3ADA-44EE-935C-9EF83BD3A7BE}" sibTransId="{01186BF5-D0BB-431B-A363-33757750A891}"/>
    <dgm:cxn modelId="{95171EB6-3943-4554-B1DC-37ADDA1B8A74}" srcId="{669D7BB3-834A-49AF-BE24-CF6F766A36F1}" destId="{95D68EEC-706F-4F0F-856A-F3E4BE70988B}" srcOrd="0" destOrd="0" parTransId="{E1668AAD-1F55-455D-B0A4-155DEBCE5FAB}" sibTransId="{10A90423-EE02-4611-BAAB-AA88FD3E5E03}"/>
    <dgm:cxn modelId="{AF73FA0D-8390-4217-9875-EB3ACA473DF9}" type="presOf" srcId="{0F94DF35-7D73-4C1B-8BC1-6A0128398BF3}" destId="{7D121D21-589A-46F8-8864-C48F63A81FBE}" srcOrd="0" destOrd="0" presId="urn:microsoft.com/office/officeart/2005/8/layout/hierarchy4"/>
    <dgm:cxn modelId="{A0020FD5-30CE-47E7-9E3A-464A194FB5E1}" srcId="{9A1FC09E-C1AB-4325-A5B4-294B7FCF3F72}" destId="{8374E7CE-F846-4DA7-91E7-21D104A23700}" srcOrd="0" destOrd="0" parTransId="{64D9FDA0-B18A-4D21-B3B4-E768E7EEC1D5}" sibTransId="{0ADA5F97-271A-42D8-964E-54B4A11FE15D}"/>
    <dgm:cxn modelId="{957BEEA9-4035-477D-8704-AA2981F3612F}" type="presOf" srcId="{EC523DCF-E949-4A58-9A9B-CE8A1EA6D8ED}" destId="{3E3D8FB0-A278-48A1-BF76-47DF51DBB549}" srcOrd="0" destOrd="0" presId="urn:microsoft.com/office/officeart/2005/8/layout/hierarchy4"/>
    <dgm:cxn modelId="{8AE2770D-D8C0-4529-8B57-1D478E193BEE}" srcId="{8374E7CE-F846-4DA7-91E7-21D104A23700}" destId="{80D9EA52-F38A-4215-BDEF-4BA20133E61A}" srcOrd="0" destOrd="0" parTransId="{29F611A5-5ACA-43A0-8C95-2755D398D7E1}" sibTransId="{171CD9B5-8F99-45BA-BAD3-4FA63985E7AB}"/>
    <dgm:cxn modelId="{CE7966D9-662B-4BBE-BB63-43A0D764B35C}" type="presOf" srcId="{8374E7CE-F846-4DA7-91E7-21D104A23700}" destId="{A7161611-B98F-4A2E-8D28-296CDE64C798}" srcOrd="0" destOrd="0" presId="urn:microsoft.com/office/officeart/2005/8/layout/hierarchy4"/>
    <dgm:cxn modelId="{6FEBA564-E07C-4FB0-9B1A-83CC30B7006D}" srcId="{DAFF27F9-FBF5-43F9-AB80-ED49EE4D6061}" destId="{C44BF45D-B3D8-4501-B91E-037A6D469AEC}" srcOrd="0" destOrd="0" parTransId="{CC265654-0FCB-4DBD-BF5A-BE26A8E91866}" sibTransId="{13019F50-131C-4B94-805C-592C9CBE1EC5}"/>
    <dgm:cxn modelId="{D5091244-2E6B-42DC-BF40-9F7C1517F09A}" type="presOf" srcId="{289C971C-6F31-4FCD-8FAF-CB112912D8B8}" destId="{277FA536-ECEE-4BDB-A1B5-F1F53E0A8AAD}" srcOrd="0" destOrd="0" presId="urn:microsoft.com/office/officeart/2005/8/layout/hierarchy4"/>
    <dgm:cxn modelId="{DF14BA32-BB92-4181-A074-771380891273}" type="presOf" srcId="{BC78771B-78F2-40DA-8301-D3108AA7CE6A}" destId="{13A89A69-1BF7-43B9-8C70-8FA540438A30}" srcOrd="0" destOrd="0" presId="urn:microsoft.com/office/officeart/2005/8/layout/hierarchy4"/>
    <dgm:cxn modelId="{2DE9850A-C69D-424C-A324-22F8CA583601}" type="presOf" srcId="{6EA83E68-6DFD-41FC-9EEF-50D604F6CB32}" destId="{242EF0B5-9CF0-4F4D-85A0-A92997323788}" srcOrd="0" destOrd="0" presId="urn:microsoft.com/office/officeart/2005/8/layout/hierarchy4"/>
    <dgm:cxn modelId="{9A09713E-4853-4090-A288-4244CFE9034A}" type="presOf" srcId="{EFFDA32F-0D93-4B20-BE2E-518E3235E3E0}" destId="{D9524646-CDD8-4BC3-A504-B24055C58231}" srcOrd="0" destOrd="0" presId="urn:microsoft.com/office/officeart/2005/8/layout/hierarchy4"/>
    <dgm:cxn modelId="{3BB2056B-7EE3-40BA-AEFC-2066C964410B}" srcId="{FAE60FFF-5264-45B9-A935-E3B7AAC9676C}" destId="{34FA7B01-9A72-423D-AE5C-69EF2F7FB84D}" srcOrd="5" destOrd="0" parTransId="{3FF1F425-2BF0-47AA-8B3E-41D3E1B3EF00}" sibTransId="{2A39E8EE-AE2F-47FF-8F73-EFE8A340814D}"/>
    <dgm:cxn modelId="{D838E1B1-C46F-4488-8EC8-33C6EF55A233}" type="presOf" srcId="{95A299A9-B833-4065-8107-34BB43216751}" destId="{A9AFE7EC-BC4B-474D-8219-A5C763783B16}" srcOrd="0" destOrd="0" presId="urn:microsoft.com/office/officeart/2005/8/layout/hierarchy4"/>
    <dgm:cxn modelId="{919075C1-6A9E-4720-8105-1ABD446A7263}" type="presOf" srcId="{61CAD202-B04C-4616-B372-450BC88F983B}" destId="{28D9C4FA-A64A-4C91-BFF0-1A626DBE524A}" srcOrd="0" destOrd="0" presId="urn:microsoft.com/office/officeart/2005/8/layout/hierarchy4"/>
    <dgm:cxn modelId="{3F16FDE4-E624-4167-8690-F61BC76B0BD5}" type="presOf" srcId="{B8CCB90F-767E-4AE1-B1EC-EAD68DEDBF19}" destId="{D8E0CE3F-F303-47C5-B3CB-62C49A0791B5}" srcOrd="0" destOrd="0" presId="urn:microsoft.com/office/officeart/2005/8/layout/hierarchy4"/>
    <dgm:cxn modelId="{908B7E1E-4A96-4E49-AAE7-99DE4AAAB819}" type="presOf" srcId="{DAFF27F9-FBF5-43F9-AB80-ED49EE4D6061}" destId="{606D0981-3F23-4E1E-A906-831C3BA823F4}" srcOrd="0" destOrd="0" presId="urn:microsoft.com/office/officeart/2005/8/layout/hierarchy4"/>
    <dgm:cxn modelId="{1706A00B-8E8D-4788-B655-F2076093E1A5}" srcId="{FAE60FFF-5264-45B9-A935-E3B7AAC9676C}" destId="{EC523DCF-E949-4A58-9A9B-CE8A1EA6D8ED}" srcOrd="7" destOrd="0" parTransId="{28B2365F-FA7E-490B-AC53-C1759FE7E6BD}" sibTransId="{C007AF15-5681-4A98-BD1E-428162F8DEBF}"/>
    <dgm:cxn modelId="{93B43468-8838-4E12-9B71-EDE67BA4A1A1}" type="presOf" srcId="{80D9EA52-F38A-4215-BDEF-4BA20133E61A}" destId="{73974E77-059B-405A-B90D-F89E3789014E}" srcOrd="0" destOrd="0" presId="urn:microsoft.com/office/officeart/2005/8/layout/hierarchy4"/>
    <dgm:cxn modelId="{9F4A8626-5F3B-4754-9174-4FE7CD8D0A29}" srcId="{FAE60FFF-5264-45B9-A935-E3B7AAC9676C}" destId="{CFE01E0A-7545-46F9-A82F-2654B6679A93}" srcOrd="6" destOrd="0" parTransId="{1B30A07F-3066-4AAD-8A6E-84FC69F594CE}" sibTransId="{DCE1B156-FDE5-4538-B5E6-EC712EA2651C}"/>
    <dgm:cxn modelId="{4B2448A1-D74C-44C1-84D5-A242E0114CF6}" type="presOf" srcId="{3F3D564C-9DBB-4482-86FE-766ECA40F885}" destId="{257FCB65-CDDA-4760-B1E9-806D0EB29644}" srcOrd="0" destOrd="0" presId="urn:microsoft.com/office/officeart/2005/8/layout/hierarchy4"/>
    <dgm:cxn modelId="{225AE6C8-3EA7-47D5-A66D-FE90EF2EFF44}" type="presOf" srcId="{75BFF327-D293-4D2A-A863-1480EF0F9B01}" destId="{282ABF83-A608-4E6A-BFDF-D0DC0A1BDB02}" srcOrd="0" destOrd="0" presId="urn:microsoft.com/office/officeart/2005/8/layout/hierarchy4"/>
    <dgm:cxn modelId="{764A6633-626D-4502-A91E-5B701EB2CBE6}" srcId="{FAE60FFF-5264-45B9-A935-E3B7AAC9676C}" destId="{669D7BB3-834A-49AF-BE24-CF6F766A36F1}" srcOrd="1" destOrd="0" parTransId="{F19AB692-8623-45BC-9716-1552194714BA}" sibTransId="{B346C3E3-C588-4A2D-99AA-2F75CB7B532B}"/>
    <dgm:cxn modelId="{14E166AE-2273-4463-9056-CF14D073421B}" srcId="{FAE60FFF-5264-45B9-A935-E3B7AAC9676C}" destId="{9A1FC09E-C1AB-4325-A5B4-294B7FCF3F72}" srcOrd="4" destOrd="0" parTransId="{70367900-0E8B-40AF-B810-513964C94915}" sibTransId="{FCFDA168-EA54-4B85-8F15-5B17B4FBF88B}"/>
    <dgm:cxn modelId="{AAD937D4-F686-4EA0-9118-1ACACDB5C06C}" type="presOf" srcId="{CFE01E0A-7545-46F9-A82F-2654B6679A93}" destId="{BABB6887-9005-4322-847E-FAF978C6B3DC}" srcOrd="0" destOrd="0" presId="urn:microsoft.com/office/officeart/2005/8/layout/hierarchy4"/>
    <dgm:cxn modelId="{4BDECA42-648C-40E5-BB99-2AAF83318955}" type="presOf" srcId="{0DE0AB50-C4E6-419A-B0F4-42A22629DF3D}" destId="{C118C018-C329-42FF-89EE-4D2F19DDE33E}" srcOrd="0" destOrd="0" presId="urn:microsoft.com/office/officeart/2005/8/layout/hierarchy4"/>
    <dgm:cxn modelId="{D0E51907-6182-41A4-A345-504A8BDC2192}" type="presOf" srcId="{669D7BB3-834A-49AF-BE24-CF6F766A36F1}" destId="{0142A11B-689F-4131-ACBC-DFD70002F4CB}" srcOrd="0" destOrd="0" presId="urn:microsoft.com/office/officeart/2005/8/layout/hierarchy4"/>
    <dgm:cxn modelId="{0F142A82-3F47-48D8-AB40-6228EFD6CC84}" type="presOf" srcId="{9A1FC09E-C1AB-4325-A5B4-294B7FCF3F72}" destId="{74A8C17B-4F13-45A9-A9D7-99DA06C3B693}" srcOrd="0" destOrd="0" presId="urn:microsoft.com/office/officeart/2005/8/layout/hierarchy4"/>
    <dgm:cxn modelId="{903B1667-4E5F-465F-A178-30FD5CD530F6}" type="presOf" srcId="{C44BF45D-B3D8-4501-B91E-037A6D469AEC}" destId="{ABC577B4-4936-4CFA-B831-1E3C98FC179B}" srcOrd="0" destOrd="0" presId="urn:microsoft.com/office/officeart/2005/8/layout/hierarchy4"/>
    <dgm:cxn modelId="{B5C180A9-F91D-4FD9-BF57-33578A69BB38}" srcId="{FAE60FFF-5264-45B9-A935-E3B7AAC9676C}" destId="{DAFF27F9-FBF5-43F9-AB80-ED49EE4D6061}" srcOrd="3" destOrd="0" parTransId="{E1C60045-E87D-4E02-81CB-6E8FA1EDBD13}" sibTransId="{C4F12BE4-96B1-4479-AA0F-3F628FF48CBF}"/>
    <dgm:cxn modelId="{C6C3D934-1963-4125-A6D4-063104246BCC}" srcId="{B8CCB90F-767E-4AE1-B1EC-EAD68DEDBF19}" destId="{EFFDA32F-0D93-4B20-BE2E-518E3235E3E0}" srcOrd="0" destOrd="0" parTransId="{66E5D8AC-A5E2-481E-B4C1-2E71704A4305}" sibTransId="{49EB8159-F151-43C0-AD3B-BF9C01283AB9}"/>
    <dgm:cxn modelId="{64AA4F98-2E8D-4F93-8E9E-4D479A034E8C}" srcId="{95D68EEC-706F-4F0F-856A-F3E4BE70988B}" destId="{95A299A9-B833-4065-8107-34BB43216751}" srcOrd="0" destOrd="0" parTransId="{94AB4807-902D-4604-BC63-76865B2C3000}" sibTransId="{CADEDD2F-D22F-46B3-8418-DD7C759D9A47}"/>
    <dgm:cxn modelId="{6E0074C1-51AA-4208-B3A1-7B8AC005AAB9}" srcId="{34FA7B01-9A72-423D-AE5C-69EF2F7FB84D}" destId="{61CAD202-B04C-4616-B372-450BC88F983B}" srcOrd="0" destOrd="0" parTransId="{1EB29DB4-3FF8-4F60-8148-5770986C10EA}" sibTransId="{8EE39A1D-89BB-48A5-8913-3823A2267245}"/>
    <dgm:cxn modelId="{1420FECE-C4CA-4F24-95F1-695DB94CABA0}" type="presOf" srcId="{FAE60FFF-5264-45B9-A935-E3B7AAC9676C}" destId="{7D5ED070-FA0C-4B41-A309-C592AD63D195}" srcOrd="0" destOrd="0" presId="urn:microsoft.com/office/officeart/2005/8/layout/hierarchy4"/>
    <dgm:cxn modelId="{60EFAF2F-6115-4126-ADFB-EB3E93501368}" srcId="{BC78771B-78F2-40DA-8301-D3108AA7CE6A}" destId="{3F3D564C-9DBB-4482-86FE-766ECA40F885}" srcOrd="0" destOrd="0" parTransId="{E704AA26-8288-4756-BD4A-8CFDFDB218D6}" sibTransId="{311A4244-63DD-4969-9155-BA1FA1FB1E3B}"/>
    <dgm:cxn modelId="{377949B3-4EB2-4886-B6B7-B2906010577E}" srcId="{EFFDA32F-0D93-4B20-BE2E-518E3235E3E0}" destId="{58B5DDB5-3B2A-4C87-83FB-D90CB3BFDC78}" srcOrd="0" destOrd="0" parTransId="{B7F05C77-62B6-4604-92B9-96EAB0288A31}" sibTransId="{50539BE1-DFF1-4113-8556-0B6DF8861CC0}"/>
    <dgm:cxn modelId="{65387BBB-70A0-4DDD-A47F-484B09DFBD42}" srcId="{0DE0AB50-C4E6-419A-B0F4-42A22629DF3D}" destId="{0F94DF35-7D73-4C1B-8BC1-6A0128398BF3}" srcOrd="0" destOrd="0" parTransId="{DF93D6FE-55E4-41B0-B725-7F14958EA04D}" sibTransId="{E5989F30-2148-4AC4-AC3B-A7E74EDF4D6C}"/>
    <dgm:cxn modelId="{1C87EAAB-C901-4B9D-B51D-1794E805B783}" srcId="{75BFF327-D293-4D2A-A863-1480EF0F9B01}" destId="{6F314244-A552-4F7B-8021-947B548EF3B9}" srcOrd="0" destOrd="0" parTransId="{C3EE2154-72A1-4F14-B52F-4A366FBF5FD3}" sibTransId="{220B08D3-6DA1-414E-9C16-D7606DCE549A}"/>
    <dgm:cxn modelId="{8D2AB2DB-F97C-45B0-B84D-56405A2B1819}" srcId="{C44BF45D-B3D8-4501-B91E-037A6D469AEC}" destId="{289C971C-6F31-4FCD-8FAF-CB112912D8B8}" srcOrd="0" destOrd="0" parTransId="{77417248-39FB-4760-9EA1-78BA6816DB9F}" sibTransId="{330E7B0F-F8BF-4314-87CE-5264B32616E7}"/>
    <dgm:cxn modelId="{24B15037-FAC5-4C00-AC11-628A141676D9}" srcId="{EC523DCF-E949-4A58-9A9B-CE8A1EA6D8ED}" destId="{0DE0AB50-C4E6-419A-B0F4-42A22629DF3D}" srcOrd="0" destOrd="0" parTransId="{A86789DE-EF02-485C-A556-603679DEBCF2}" sibTransId="{AA2A6B6A-D87C-4B04-AACA-7992913A43AE}"/>
    <dgm:cxn modelId="{7BE3A45D-C0A5-4C34-B1F4-BB98FA6175E0}" srcId="{6F314244-A552-4F7B-8021-947B548EF3B9}" destId="{98F7FD1F-FC65-4839-8692-DDD54EA322F0}" srcOrd="0" destOrd="0" parTransId="{7A381317-5F76-498F-8FF3-13DA59A7FBC2}" sibTransId="{174FFEFA-D1A0-4AE7-BAB8-2C9606FD3D86}"/>
    <dgm:cxn modelId="{1FADC53C-4419-4A51-8233-7D46726EB931}" type="presOf" srcId="{98F7FD1F-FC65-4839-8692-DDD54EA322F0}" destId="{D04E6164-84C8-4CEB-A1A0-372D977B14FA}" srcOrd="0" destOrd="0" presId="urn:microsoft.com/office/officeart/2005/8/layout/hierarchy4"/>
    <dgm:cxn modelId="{D535D604-D1FA-4B84-BBE7-4A35AABE3F03}" srcId="{FAE60FFF-5264-45B9-A935-E3B7AAC9676C}" destId="{75BFF327-D293-4D2A-A863-1480EF0F9B01}" srcOrd="0" destOrd="0" parTransId="{4F34A45F-6DBB-45C4-AEF8-BE2568B65DBF}" sibTransId="{E9CB6E4C-3CE2-4D70-83BA-01B750CE17D5}"/>
    <dgm:cxn modelId="{4C4B33C4-B306-423D-9F71-C0FC3E081F99}" type="presParOf" srcId="{242EF0B5-9CF0-4F4D-85A0-A92997323788}" destId="{4C7C41E8-A91B-4A20-A0EC-BBA18A4F6E6C}" srcOrd="0" destOrd="0" presId="urn:microsoft.com/office/officeart/2005/8/layout/hierarchy4"/>
    <dgm:cxn modelId="{D1FD8036-3E62-46FD-8BC2-D9722FDC0083}" type="presParOf" srcId="{4C7C41E8-A91B-4A20-A0EC-BBA18A4F6E6C}" destId="{7D5ED070-FA0C-4B41-A309-C592AD63D195}" srcOrd="0" destOrd="0" presId="urn:microsoft.com/office/officeart/2005/8/layout/hierarchy4"/>
    <dgm:cxn modelId="{52B07624-9417-4110-A607-D48B3A3B1650}" type="presParOf" srcId="{4C7C41E8-A91B-4A20-A0EC-BBA18A4F6E6C}" destId="{FF5FF957-CF18-4981-95BE-4F6927B6B7CC}" srcOrd="1" destOrd="0" presId="urn:microsoft.com/office/officeart/2005/8/layout/hierarchy4"/>
    <dgm:cxn modelId="{3C30B8B4-6209-4C9E-9CAF-DF605CAE0257}" type="presParOf" srcId="{4C7C41E8-A91B-4A20-A0EC-BBA18A4F6E6C}" destId="{22382FDC-B298-4F08-9FC7-9DF3DABF51A9}" srcOrd="2" destOrd="0" presId="urn:microsoft.com/office/officeart/2005/8/layout/hierarchy4"/>
    <dgm:cxn modelId="{D1177C51-D924-485F-8E25-185528F3BC40}" type="presParOf" srcId="{22382FDC-B298-4F08-9FC7-9DF3DABF51A9}" destId="{4D2C1FE0-CF74-4A7A-BD4B-6B014A1EADDE}" srcOrd="0" destOrd="0" presId="urn:microsoft.com/office/officeart/2005/8/layout/hierarchy4"/>
    <dgm:cxn modelId="{3701A21D-9AF8-4646-9FB6-0C16AF8DACAF}" type="presParOf" srcId="{4D2C1FE0-CF74-4A7A-BD4B-6B014A1EADDE}" destId="{282ABF83-A608-4E6A-BFDF-D0DC0A1BDB02}" srcOrd="0" destOrd="0" presId="urn:microsoft.com/office/officeart/2005/8/layout/hierarchy4"/>
    <dgm:cxn modelId="{2340A8E1-58CC-4D09-8FB1-29B4F27B4352}" type="presParOf" srcId="{4D2C1FE0-CF74-4A7A-BD4B-6B014A1EADDE}" destId="{25AA8FBA-DBCD-454A-89C6-14CB900CDF19}" srcOrd="1" destOrd="0" presId="urn:microsoft.com/office/officeart/2005/8/layout/hierarchy4"/>
    <dgm:cxn modelId="{20F67ED0-B052-4606-B9D2-AF10525C367D}" type="presParOf" srcId="{4D2C1FE0-CF74-4A7A-BD4B-6B014A1EADDE}" destId="{BB17A1AE-420C-44B9-AFDE-7390A0D5BD03}" srcOrd="2" destOrd="0" presId="urn:microsoft.com/office/officeart/2005/8/layout/hierarchy4"/>
    <dgm:cxn modelId="{160F24ED-61FF-47BD-8B82-B929AC34500D}" type="presParOf" srcId="{BB17A1AE-420C-44B9-AFDE-7390A0D5BD03}" destId="{AC960654-142C-46F0-ACAB-7122AC4D7420}" srcOrd="0" destOrd="0" presId="urn:microsoft.com/office/officeart/2005/8/layout/hierarchy4"/>
    <dgm:cxn modelId="{01250337-8B36-4C83-AD43-352FC416DB94}" type="presParOf" srcId="{AC960654-142C-46F0-ACAB-7122AC4D7420}" destId="{14DB2A94-1532-4F03-BE28-EB028D26D1D0}" srcOrd="0" destOrd="0" presId="urn:microsoft.com/office/officeart/2005/8/layout/hierarchy4"/>
    <dgm:cxn modelId="{CFA35E0F-57AE-421A-B353-3FB893B65906}" type="presParOf" srcId="{AC960654-142C-46F0-ACAB-7122AC4D7420}" destId="{CED4CF5B-4DE5-4418-A74D-A01A3257F938}" srcOrd="1" destOrd="0" presId="urn:microsoft.com/office/officeart/2005/8/layout/hierarchy4"/>
    <dgm:cxn modelId="{EF6DC4CA-2DF8-4E19-B0D5-F91955729C14}" type="presParOf" srcId="{AC960654-142C-46F0-ACAB-7122AC4D7420}" destId="{12716BBD-67EF-4C21-A259-1BA890A8A522}" srcOrd="2" destOrd="0" presId="urn:microsoft.com/office/officeart/2005/8/layout/hierarchy4"/>
    <dgm:cxn modelId="{6053CE4D-8A47-4A12-8CF2-11701769F1AB}" type="presParOf" srcId="{12716BBD-67EF-4C21-A259-1BA890A8A522}" destId="{88F6BB6B-B9CB-487E-BFEA-672E8594D535}" srcOrd="0" destOrd="0" presId="urn:microsoft.com/office/officeart/2005/8/layout/hierarchy4"/>
    <dgm:cxn modelId="{F065484C-703F-4637-B604-51BEE48800C5}" type="presParOf" srcId="{88F6BB6B-B9CB-487E-BFEA-672E8594D535}" destId="{D04E6164-84C8-4CEB-A1A0-372D977B14FA}" srcOrd="0" destOrd="0" presId="urn:microsoft.com/office/officeart/2005/8/layout/hierarchy4"/>
    <dgm:cxn modelId="{BB8D0368-E5D9-4930-B628-58AE04D50570}" type="presParOf" srcId="{88F6BB6B-B9CB-487E-BFEA-672E8594D535}" destId="{9AEBA522-B979-41E1-AA7F-EB74269FFEAB}" srcOrd="1" destOrd="0" presId="urn:microsoft.com/office/officeart/2005/8/layout/hierarchy4"/>
    <dgm:cxn modelId="{587652B3-7A33-4F94-B2BF-0BDD1EF1B8EA}" type="presParOf" srcId="{22382FDC-B298-4F08-9FC7-9DF3DABF51A9}" destId="{6C9E594F-EE4C-4F02-8461-44D73B8D82DD}" srcOrd="1" destOrd="0" presId="urn:microsoft.com/office/officeart/2005/8/layout/hierarchy4"/>
    <dgm:cxn modelId="{CA0882C9-9A57-4BF8-A4F1-2823CDC20916}" type="presParOf" srcId="{22382FDC-B298-4F08-9FC7-9DF3DABF51A9}" destId="{C2D91C64-0EDB-48E8-988E-70DF569CC148}" srcOrd="2" destOrd="0" presId="urn:microsoft.com/office/officeart/2005/8/layout/hierarchy4"/>
    <dgm:cxn modelId="{6A9B50AB-70AF-4198-8285-249174718DA1}" type="presParOf" srcId="{C2D91C64-0EDB-48E8-988E-70DF569CC148}" destId="{0142A11B-689F-4131-ACBC-DFD70002F4CB}" srcOrd="0" destOrd="0" presId="urn:microsoft.com/office/officeart/2005/8/layout/hierarchy4"/>
    <dgm:cxn modelId="{8B1A6CF2-0ACC-4A53-833D-9B5EB0ADD539}" type="presParOf" srcId="{C2D91C64-0EDB-48E8-988E-70DF569CC148}" destId="{E4943CB2-4561-47C7-90DE-97B0E82D9DCD}" srcOrd="1" destOrd="0" presId="urn:microsoft.com/office/officeart/2005/8/layout/hierarchy4"/>
    <dgm:cxn modelId="{9327D522-A063-4D29-997C-852B83EAAFAB}" type="presParOf" srcId="{C2D91C64-0EDB-48E8-988E-70DF569CC148}" destId="{D57D2E35-C7C6-47EB-958D-30CFA733D510}" srcOrd="2" destOrd="0" presId="urn:microsoft.com/office/officeart/2005/8/layout/hierarchy4"/>
    <dgm:cxn modelId="{2B7E1FAD-D78E-44C3-9B18-19C9826404BB}" type="presParOf" srcId="{D57D2E35-C7C6-47EB-958D-30CFA733D510}" destId="{970CD081-6B1C-4C2D-9666-5984CA987ACF}" srcOrd="0" destOrd="0" presId="urn:microsoft.com/office/officeart/2005/8/layout/hierarchy4"/>
    <dgm:cxn modelId="{CF5558FB-3DE9-4C65-8DEA-351A94CAB209}" type="presParOf" srcId="{970CD081-6B1C-4C2D-9666-5984CA987ACF}" destId="{DB58BB37-3475-4593-97FE-E3258D0436B0}" srcOrd="0" destOrd="0" presId="urn:microsoft.com/office/officeart/2005/8/layout/hierarchy4"/>
    <dgm:cxn modelId="{C859C46C-C100-482C-8DBD-EDCAEA4C0EA5}" type="presParOf" srcId="{970CD081-6B1C-4C2D-9666-5984CA987ACF}" destId="{854C9858-3A27-46E8-AF9D-0FD340A5B5B4}" srcOrd="1" destOrd="0" presId="urn:microsoft.com/office/officeart/2005/8/layout/hierarchy4"/>
    <dgm:cxn modelId="{07BA8CF3-0657-4379-A13A-A0814AEB3729}" type="presParOf" srcId="{970CD081-6B1C-4C2D-9666-5984CA987ACF}" destId="{61FFDBA4-C783-47F5-B2D1-5207601F6518}" srcOrd="2" destOrd="0" presId="urn:microsoft.com/office/officeart/2005/8/layout/hierarchy4"/>
    <dgm:cxn modelId="{F4B23373-9B32-439D-97F1-34C6F9673011}" type="presParOf" srcId="{61FFDBA4-C783-47F5-B2D1-5207601F6518}" destId="{FB142DE8-7491-459A-AFA3-1132BF2713E2}" srcOrd="0" destOrd="0" presId="urn:microsoft.com/office/officeart/2005/8/layout/hierarchy4"/>
    <dgm:cxn modelId="{BFAFC808-5D8D-419D-ABD6-FE125070182A}" type="presParOf" srcId="{FB142DE8-7491-459A-AFA3-1132BF2713E2}" destId="{A9AFE7EC-BC4B-474D-8219-A5C763783B16}" srcOrd="0" destOrd="0" presId="urn:microsoft.com/office/officeart/2005/8/layout/hierarchy4"/>
    <dgm:cxn modelId="{85C7E0B9-BDA3-4668-A974-82CAB0C543AB}" type="presParOf" srcId="{FB142DE8-7491-459A-AFA3-1132BF2713E2}" destId="{5DD43CE6-C3B0-4F29-A4B8-F2D7FE9F8A10}" srcOrd="1" destOrd="0" presId="urn:microsoft.com/office/officeart/2005/8/layout/hierarchy4"/>
    <dgm:cxn modelId="{BF6BCE46-79AE-48E2-8F36-9B5F080BF524}" type="presParOf" srcId="{22382FDC-B298-4F08-9FC7-9DF3DABF51A9}" destId="{97B90A3E-8E70-4CC8-B7F1-9D6C5020C21C}" srcOrd="3" destOrd="0" presId="urn:microsoft.com/office/officeart/2005/8/layout/hierarchy4"/>
    <dgm:cxn modelId="{3E27DD53-E7FE-4618-A552-A2B4F728C575}" type="presParOf" srcId="{22382FDC-B298-4F08-9FC7-9DF3DABF51A9}" destId="{40E753B2-63A1-42D2-BFEE-A7F50856E8BB}" srcOrd="4" destOrd="0" presId="urn:microsoft.com/office/officeart/2005/8/layout/hierarchy4"/>
    <dgm:cxn modelId="{8D181096-177D-4B5F-8AAB-FCF73134C04C}" type="presParOf" srcId="{40E753B2-63A1-42D2-BFEE-A7F50856E8BB}" destId="{D8E0CE3F-F303-47C5-B3CB-62C49A0791B5}" srcOrd="0" destOrd="0" presId="urn:microsoft.com/office/officeart/2005/8/layout/hierarchy4"/>
    <dgm:cxn modelId="{8BFD9FB5-B09F-41B6-9728-927CD735E86D}" type="presParOf" srcId="{40E753B2-63A1-42D2-BFEE-A7F50856E8BB}" destId="{E9718C23-B78D-4A20-B6A2-D4F88782A8FF}" srcOrd="1" destOrd="0" presId="urn:microsoft.com/office/officeart/2005/8/layout/hierarchy4"/>
    <dgm:cxn modelId="{7D685D82-F113-40EF-8637-184F7B0AA72D}" type="presParOf" srcId="{40E753B2-63A1-42D2-BFEE-A7F50856E8BB}" destId="{4DA315AE-5127-404A-898A-616CB2CE4B34}" srcOrd="2" destOrd="0" presId="urn:microsoft.com/office/officeart/2005/8/layout/hierarchy4"/>
    <dgm:cxn modelId="{219C5D4B-D2B4-401E-8028-D96DC8227C59}" type="presParOf" srcId="{4DA315AE-5127-404A-898A-616CB2CE4B34}" destId="{45A3C48F-B4B2-45F7-AC46-21E1E6239357}" srcOrd="0" destOrd="0" presId="urn:microsoft.com/office/officeart/2005/8/layout/hierarchy4"/>
    <dgm:cxn modelId="{CAAC7D62-DB0C-446C-AC05-5C2334183C1F}" type="presParOf" srcId="{45A3C48F-B4B2-45F7-AC46-21E1E6239357}" destId="{D9524646-CDD8-4BC3-A504-B24055C58231}" srcOrd="0" destOrd="0" presId="urn:microsoft.com/office/officeart/2005/8/layout/hierarchy4"/>
    <dgm:cxn modelId="{013084D3-A810-47DB-B258-2062B6A42654}" type="presParOf" srcId="{45A3C48F-B4B2-45F7-AC46-21E1E6239357}" destId="{99666BAC-F2A1-4750-8949-573E70360EF0}" srcOrd="1" destOrd="0" presId="urn:microsoft.com/office/officeart/2005/8/layout/hierarchy4"/>
    <dgm:cxn modelId="{F7FC9222-36A0-4A7C-B0DB-BEF09C2909C9}" type="presParOf" srcId="{45A3C48F-B4B2-45F7-AC46-21E1E6239357}" destId="{522EE784-05E6-4CD8-838F-5D6E4DA0D9B9}" srcOrd="2" destOrd="0" presId="urn:microsoft.com/office/officeart/2005/8/layout/hierarchy4"/>
    <dgm:cxn modelId="{72A1E73C-2D65-43DB-91AF-34824F874379}" type="presParOf" srcId="{522EE784-05E6-4CD8-838F-5D6E4DA0D9B9}" destId="{CDBF1895-598D-4363-8FE0-022183184E8B}" srcOrd="0" destOrd="0" presId="urn:microsoft.com/office/officeart/2005/8/layout/hierarchy4"/>
    <dgm:cxn modelId="{E5A66C58-E5E2-4438-9117-F6D0E126D1D5}" type="presParOf" srcId="{CDBF1895-598D-4363-8FE0-022183184E8B}" destId="{D02EE048-F96D-412B-B890-524E05A5F972}" srcOrd="0" destOrd="0" presId="urn:microsoft.com/office/officeart/2005/8/layout/hierarchy4"/>
    <dgm:cxn modelId="{BD6B7E02-56D6-4EB0-A6B9-4352D0773D07}" type="presParOf" srcId="{CDBF1895-598D-4363-8FE0-022183184E8B}" destId="{67C018F9-E43B-4D8C-A6C4-ADC694D460CC}" srcOrd="1" destOrd="0" presId="urn:microsoft.com/office/officeart/2005/8/layout/hierarchy4"/>
    <dgm:cxn modelId="{242F4AF0-D0B0-4AA9-A70C-75008E855978}" type="presParOf" srcId="{22382FDC-B298-4F08-9FC7-9DF3DABF51A9}" destId="{D12EE4FB-26A8-4F00-89B0-B80E97ADA165}" srcOrd="5" destOrd="0" presId="urn:microsoft.com/office/officeart/2005/8/layout/hierarchy4"/>
    <dgm:cxn modelId="{1CD70DF6-7232-4DF3-A50A-822E9D3D1F6B}" type="presParOf" srcId="{22382FDC-B298-4F08-9FC7-9DF3DABF51A9}" destId="{EA466248-829D-4EEB-9F30-0FA9DF44356E}" srcOrd="6" destOrd="0" presId="urn:microsoft.com/office/officeart/2005/8/layout/hierarchy4"/>
    <dgm:cxn modelId="{AEC441FF-D164-4679-BE99-615783A48656}" type="presParOf" srcId="{EA466248-829D-4EEB-9F30-0FA9DF44356E}" destId="{606D0981-3F23-4E1E-A906-831C3BA823F4}" srcOrd="0" destOrd="0" presId="urn:microsoft.com/office/officeart/2005/8/layout/hierarchy4"/>
    <dgm:cxn modelId="{D09CA61B-45C1-47A5-8C6D-C079C19E0CD4}" type="presParOf" srcId="{EA466248-829D-4EEB-9F30-0FA9DF44356E}" destId="{ED71EBBF-69A3-4EC7-A831-5D0834A3E223}" srcOrd="1" destOrd="0" presId="urn:microsoft.com/office/officeart/2005/8/layout/hierarchy4"/>
    <dgm:cxn modelId="{E8F247AE-73D4-4A70-8611-88D165715688}" type="presParOf" srcId="{EA466248-829D-4EEB-9F30-0FA9DF44356E}" destId="{E4CB6EEA-6200-49DB-85F3-63E56A049E61}" srcOrd="2" destOrd="0" presId="urn:microsoft.com/office/officeart/2005/8/layout/hierarchy4"/>
    <dgm:cxn modelId="{ABA92A36-DA2B-4862-B845-E4D2B8426BDE}" type="presParOf" srcId="{E4CB6EEA-6200-49DB-85F3-63E56A049E61}" destId="{056F04AE-16D4-41D8-9EC7-E9C263D0BCE2}" srcOrd="0" destOrd="0" presId="urn:microsoft.com/office/officeart/2005/8/layout/hierarchy4"/>
    <dgm:cxn modelId="{19BDFD49-87E1-4280-9C0D-B0F1AEF119BC}" type="presParOf" srcId="{056F04AE-16D4-41D8-9EC7-E9C263D0BCE2}" destId="{ABC577B4-4936-4CFA-B831-1E3C98FC179B}" srcOrd="0" destOrd="0" presId="urn:microsoft.com/office/officeart/2005/8/layout/hierarchy4"/>
    <dgm:cxn modelId="{D45E0584-B79D-418B-9398-A42BA8C8C4EF}" type="presParOf" srcId="{056F04AE-16D4-41D8-9EC7-E9C263D0BCE2}" destId="{D65613E1-EC5B-4450-A0D1-DE2BA603B5EF}" srcOrd="1" destOrd="0" presId="urn:microsoft.com/office/officeart/2005/8/layout/hierarchy4"/>
    <dgm:cxn modelId="{D08A2C87-3013-4C63-94A9-99A93A09C280}" type="presParOf" srcId="{056F04AE-16D4-41D8-9EC7-E9C263D0BCE2}" destId="{74EBD3EB-3D31-4AF5-814C-D3BCC739233A}" srcOrd="2" destOrd="0" presId="urn:microsoft.com/office/officeart/2005/8/layout/hierarchy4"/>
    <dgm:cxn modelId="{D77D784E-47A3-4B9B-B295-190AC74550EA}" type="presParOf" srcId="{74EBD3EB-3D31-4AF5-814C-D3BCC739233A}" destId="{63E696CA-5818-4F8B-B272-5842C112AA07}" srcOrd="0" destOrd="0" presId="urn:microsoft.com/office/officeart/2005/8/layout/hierarchy4"/>
    <dgm:cxn modelId="{B509C057-B9B6-4203-9285-174F80A82FBE}" type="presParOf" srcId="{63E696CA-5818-4F8B-B272-5842C112AA07}" destId="{277FA536-ECEE-4BDB-A1B5-F1F53E0A8AAD}" srcOrd="0" destOrd="0" presId="urn:microsoft.com/office/officeart/2005/8/layout/hierarchy4"/>
    <dgm:cxn modelId="{BF662172-722D-47EC-812B-BEE1105E3C77}" type="presParOf" srcId="{63E696CA-5818-4F8B-B272-5842C112AA07}" destId="{BF1A43E7-3F71-42C0-92AC-AAF27FBD11CB}" srcOrd="1" destOrd="0" presId="urn:microsoft.com/office/officeart/2005/8/layout/hierarchy4"/>
    <dgm:cxn modelId="{E0591A62-66D5-4790-8C65-3C60CA87228C}" type="presParOf" srcId="{22382FDC-B298-4F08-9FC7-9DF3DABF51A9}" destId="{3741BA99-8552-4291-8B4A-7F2BC91662E3}" srcOrd="7" destOrd="0" presId="urn:microsoft.com/office/officeart/2005/8/layout/hierarchy4"/>
    <dgm:cxn modelId="{48AB64DB-6724-4787-A980-25E46CF55A6E}" type="presParOf" srcId="{22382FDC-B298-4F08-9FC7-9DF3DABF51A9}" destId="{21BAEC62-B0B6-494E-BCF0-3664296EF252}" srcOrd="8" destOrd="0" presId="urn:microsoft.com/office/officeart/2005/8/layout/hierarchy4"/>
    <dgm:cxn modelId="{32CFE8D3-1A7D-4587-ACCC-1D440B2A9F87}" type="presParOf" srcId="{21BAEC62-B0B6-494E-BCF0-3664296EF252}" destId="{74A8C17B-4F13-45A9-A9D7-99DA06C3B693}" srcOrd="0" destOrd="0" presId="urn:microsoft.com/office/officeart/2005/8/layout/hierarchy4"/>
    <dgm:cxn modelId="{69CBC7CE-0594-4BBD-B6B9-F9EED3FC5518}" type="presParOf" srcId="{21BAEC62-B0B6-494E-BCF0-3664296EF252}" destId="{B86D5C14-44C2-4F53-98F1-5306EA641F32}" srcOrd="1" destOrd="0" presId="urn:microsoft.com/office/officeart/2005/8/layout/hierarchy4"/>
    <dgm:cxn modelId="{57F9D6B5-F2C8-4D5F-881C-D34E2E3A3DC5}" type="presParOf" srcId="{21BAEC62-B0B6-494E-BCF0-3664296EF252}" destId="{6668973E-A9DC-4492-8467-506485384DC4}" srcOrd="2" destOrd="0" presId="urn:microsoft.com/office/officeart/2005/8/layout/hierarchy4"/>
    <dgm:cxn modelId="{D7FF333E-AA03-4AA8-B486-3DF310B599B0}" type="presParOf" srcId="{6668973E-A9DC-4492-8467-506485384DC4}" destId="{611A6980-D5F3-4792-B1A4-2B483F8A5E5D}" srcOrd="0" destOrd="0" presId="urn:microsoft.com/office/officeart/2005/8/layout/hierarchy4"/>
    <dgm:cxn modelId="{62301833-F73C-4E19-81A0-55B3A812BBB0}" type="presParOf" srcId="{611A6980-D5F3-4792-B1A4-2B483F8A5E5D}" destId="{A7161611-B98F-4A2E-8D28-296CDE64C798}" srcOrd="0" destOrd="0" presId="urn:microsoft.com/office/officeart/2005/8/layout/hierarchy4"/>
    <dgm:cxn modelId="{357674C3-0C80-4A81-99AD-E15404624957}" type="presParOf" srcId="{611A6980-D5F3-4792-B1A4-2B483F8A5E5D}" destId="{D0153E7D-4496-4344-94BE-CE17E101C675}" srcOrd="1" destOrd="0" presId="urn:microsoft.com/office/officeart/2005/8/layout/hierarchy4"/>
    <dgm:cxn modelId="{B15C20FC-BC3F-4890-9891-A77A57CFDA67}" type="presParOf" srcId="{611A6980-D5F3-4792-B1A4-2B483F8A5E5D}" destId="{A5466A7F-3941-4A3B-929D-08112A690679}" srcOrd="2" destOrd="0" presId="urn:microsoft.com/office/officeart/2005/8/layout/hierarchy4"/>
    <dgm:cxn modelId="{4BF56981-3E5F-47E8-8148-D0FE8E6FC839}" type="presParOf" srcId="{A5466A7F-3941-4A3B-929D-08112A690679}" destId="{13976312-86AC-4F97-B23C-9C3845262957}" srcOrd="0" destOrd="0" presId="urn:microsoft.com/office/officeart/2005/8/layout/hierarchy4"/>
    <dgm:cxn modelId="{A2064BDB-469D-46DA-BF98-DF5C5869531A}" type="presParOf" srcId="{13976312-86AC-4F97-B23C-9C3845262957}" destId="{73974E77-059B-405A-B90D-F89E3789014E}" srcOrd="0" destOrd="0" presId="urn:microsoft.com/office/officeart/2005/8/layout/hierarchy4"/>
    <dgm:cxn modelId="{2D5B2C07-C0E7-4C23-8F16-D152D9667163}" type="presParOf" srcId="{13976312-86AC-4F97-B23C-9C3845262957}" destId="{6F56C3DC-99FB-4C79-B1C5-C17F99CADD6C}" srcOrd="1" destOrd="0" presId="urn:microsoft.com/office/officeart/2005/8/layout/hierarchy4"/>
    <dgm:cxn modelId="{1F4F6F42-1304-46FD-836D-C7894E272876}" type="presParOf" srcId="{22382FDC-B298-4F08-9FC7-9DF3DABF51A9}" destId="{C7137639-4DD8-4020-B8A1-49DE343D9BD8}" srcOrd="9" destOrd="0" presId="urn:microsoft.com/office/officeart/2005/8/layout/hierarchy4"/>
    <dgm:cxn modelId="{C4BFBEF3-28A5-4C1E-9B48-8296E8B4D5DA}" type="presParOf" srcId="{22382FDC-B298-4F08-9FC7-9DF3DABF51A9}" destId="{38195874-DA04-46E8-984E-9187D51521ED}" srcOrd="10" destOrd="0" presId="urn:microsoft.com/office/officeart/2005/8/layout/hierarchy4"/>
    <dgm:cxn modelId="{33097BE0-C9D8-478B-932C-27FD7CC9C21D}" type="presParOf" srcId="{38195874-DA04-46E8-984E-9187D51521ED}" destId="{90A42052-F4CC-43AB-9B60-36C1D3E9DBED}" srcOrd="0" destOrd="0" presId="urn:microsoft.com/office/officeart/2005/8/layout/hierarchy4"/>
    <dgm:cxn modelId="{36667642-C628-429E-814A-798C3EDAF1FB}" type="presParOf" srcId="{38195874-DA04-46E8-984E-9187D51521ED}" destId="{61F8DB82-5CC0-4FFE-A77B-5A6901F12944}" srcOrd="1" destOrd="0" presId="urn:microsoft.com/office/officeart/2005/8/layout/hierarchy4"/>
    <dgm:cxn modelId="{A36CEA6B-5E98-433B-B33F-4CC1112DB79E}" type="presParOf" srcId="{38195874-DA04-46E8-984E-9187D51521ED}" destId="{916AE181-7099-4814-97B2-DC657A192BF7}" srcOrd="2" destOrd="0" presId="urn:microsoft.com/office/officeart/2005/8/layout/hierarchy4"/>
    <dgm:cxn modelId="{2855BD80-649D-4963-9F5B-D882F7441092}" type="presParOf" srcId="{916AE181-7099-4814-97B2-DC657A192BF7}" destId="{F1A78417-E05F-4828-AC84-1EA1BE47E84E}" srcOrd="0" destOrd="0" presId="urn:microsoft.com/office/officeart/2005/8/layout/hierarchy4"/>
    <dgm:cxn modelId="{6E134A27-BBA6-4232-912B-23C8DBE8FCA8}" type="presParOf" srcId="{F1A78417-E05F-4828-AC84-1EA1BE47E84E}" destId="{28D9C4FA-A64A-4C91-BFF0-1A626DBE524A}" srcOrd="0" destOrd="0" presId="urn:microsoft.com/office/officeart/2005/8/layout/hierarchy4"/>
    <dgm:cxn modelId="{1D57A996-EAED-48A1-B5B6-BEAB99BED23F}" type="presParOf" srcId="{F1A78417-E05F-4828-AC84-1EA1BE47E84E}" destId="{D3B9FCFD-8631-499A-868A-2C2FE4279F06}" srcOrd="1" destOrd="0" presId="urn:microsoft.com/office/officeart/2005/8/layout/hierarchy4"/>
    <dgm:cxn modelId="{06C2F1A8-843B-46BC-B596-0268ED74E3C1}" type="presParOf" srcId="{F1A78417-E05F-4828-AC84-1EA1BE47E84E}" destId="{CD3C1DFE-0056-4D66-A320-AE0F41425A89}" srcOrd="2" destOrd="0" presId="urn:microsoft.com/office/officeart/2005/8/layout/hierarchy4"/>
    <dgm:cxn modelId="{688F82A4-6931-4874-90EF-58889118F957}" type="presParOf" srcId="{CD3C1DFE-0056-4D66-A320-AE0F41425A89}" destId="{0B2B8EEF-1BC9-4A76-AC38-640D7622D185}" srcOrd="0" destOrd="0" presId="urn:microsoft.com/office/officeart/2005/8/layout/hierarchy4"/>
    <dgm:cxn modelId="{E13DB513-E3D6-4D69-A946-294A54172B78}" type="presParOf" srcId="{0B2B8EEF-1BC9-4A76-AC38-640D7622D185}" destId="{2209B70B-F80A-42A3-BD27-E0CCD0DB3C1E}" srcOrd="0" destOrd="0" presId="urn:microsoft.com/office/officeart/2005/8/layout/hierarchy4"/>
    <dgm:cxn modelId="{44A6AD06-00BF-4636-8456-B22FDE887CAC}" type="presParOf" srcId="{0B2B8EEF-1BC9-4A76-AC38-640D7622D185}" destId="{9717BDDE-8D7D-473E-898B-A60C182EDA48}" srcOrd="1" destOrd="0" presId="urn:microsoft.com/office/officeart/2005/8/layout/hierarchy4"/>
    <dgm:cxn modelId="{ACDA3CA8-AAF4-454B-9541-0E6EF6BE202A}" type="presParOf" srcId="{22382FDC-B298-4F08-9FC7-9DF3DABF51A9}" destId="{FF8A8987-5021-40B5-AA66-994453501125}" srcOrd="11" destOrd="0" presId="urn:microsoft.com/office/officeart/2005/8/layout/hierarchy4"/>
    <dgm:cxn modelId="{2D30717B-1DF3-4B32-99B5-D400A51B70F9}" type="presParOf" srcId="{22382FDC-B298-4F08-9FC7-9DF3DABF51A9}" destId="{BFCCC92F-C7FA-496F-B964-D2C5A848694F}" srcOrd="12" destOrd="0" presId="urn:microsoft.com/office/officeart/2005/8/layout/hierarchy4"/>
    <dgm:cxn modelId="{A45A3505-3FE3-465E-B4DB-A8ECBC0D9EED}" type="presParOf" srcId="{BFCCC92F-C7FA-496F-B964-D2C5A848694F}" destId="{BABB6887-9005-4322-847E-FAF978C6B3DC}" srcOrd="0" destOrd="0" presId="urn:microsoft.com/office/officeart/2005/8/layout/hierarchy4"/>
    <dgm:cxn modelId="{D5552199-632F-46C4-A097-37D1A0162FB0}" type="presParOf" srcId="{BFCCC92F-C7FA-496F-B964-D2C5A848694F}" destId="{1DC1817C-BE05-491E-879F-06822308DA3B}" srcOrd="1" destOrd="0" presId="urn:microsoft.com/office/officeart/2005/8/layout/hierarchy4"/>
    <dgm:cxn modelId="{CD84961D-669C-4E2C-A53C-014A1CC1B305}" type="presParOf" srcId="{BFCCC92F-C7FA-496F-B964-D2C5A848694F}" destId="{F164D361-9C46-4AD5-81DC-973D40681675}" srcOrd="2" destOrd="0" presId="urn:microsoft.com/office/officeart/2005/8/layout/hierarchy4"/>
    <dgm:cxn modelId="{31130581-2303-4506-A889-201511C3603F}" type="presParOf" srcId="{F164D361-9C46-4AD5-81DC-973D40681675}" destId="{0B7F7A63-D688-4AB3-BB9D-2DE8F0CC7D9D}" srcOrd="0" destOrd="0" presId="urn:microsoft.com/office/officeart/2005/8/layout/hierarchy4"/>
    <dgm:cxn modelId="{9338B86A-212B-40A4-9546-E4C3B98A9B34}" type="presParOf" srcId="{0B7F7A63-D688-4AB3-BB9D-2DE8F0CC7D9D}" destId="{13A89A69-1BF7-43B9-8C70-8FA540438A30}" srcOrd="0" destOrd="0" presId="urn:microsoft.com/office/officeart/2005/8/layout/hierarchy4"/>
    <dgm:cxn modelId="{98DD5468-2F87-41D4-B005-DE845B989FA2}" type="presParOf" srcId="{0B7F7A63-D688-4AB3-BB9D-2DE8F0CC7D9D}" destId="{8C819F71-8629-4AB7-B533-7750CE45CE8D}" srcOrd="1" destOrd="0" presId="urn:microsoft.com/office/officeart/2005/8/layout/hierarchy4"/>
    <dgm:cxn modelId="{1C0BEA7C-AD3A-4D56-91F2-46DC7A5A87A6}" type="presParOf" srcId="{0B7F7A63-D688-4AB3-BB9D-2DE8F0CC7D9D}" destId="{12E99C7A-AC87-498C-8A2B-7A5F69681555}" srcOrd="2" destOrd="0" presId="urn:microsoft.com/office/officeart/2005/8/layout/hierarchy4"/>
    <dgm:cxn modelId="{EA9D8676-4AF7-4723-9496-84C3F6195739}" type="presParOf" srcId="{12E99C7A-AC87-498C-8A2B-7A5F69681555}" destId="{0D4CF10C-C929-44F0-A51D-353F201EA31F}" srcOrd="0" destOrd="0" presId="urn:microsoft.com/office/officeart/2005/8/layout/hierarchy4"/>
    <dgm:cxn modelId="{A5060D89-58C3-474E-A978-5F8FEB029DF4}" type="presParOf" srcId="{0D4CF10C-C929-44F0-A51D-353F201EA31F}" destId="{257FCB65-CDDA-4760-B1E9-806D0EB29644}" srcOrd="0" destOrd="0" presId="urn:microsoft.com/office/officeart/2005/8/layout/hierarchy4"/>
    <dgm:cxn modelId="{B2553F8C-79A0-44D4-BD0D-60D526BDD204}" type="presParOf" srcId="{0D4CF10C-C929-44F0-A51D-353F201EA31F}" destId="{123CFFB5-21E1-4651-9FA2-A6F54E36E9FE}" srcOrd="1" destOrd="0" presId="urn:microsoft.com/office/officeart/2005/8/layout/hierarchy4"/>
    <dgm:cxn modelId="{0E6D215F-9C96-453B-89FD-335CD7FA02F6}" type="presParOf" srcId="{22382FDC-B298-4F08-9FC7-9DF3DABF51A9}" destId="{704A6CC1-CFB4-44AF-B5FD-65329303F4EF}" srcOrd="13" destOrd="0" presId="urn:microsoft.com/office/officeart/2005/8/layout/hierarchy4"/>
    <dgm:cxn modelId="{514CE036-1A9F-4CAB-BD9C-4D6A9BBC2A88}" type="presParOf" srcId="{22382FDC-B298-4F08-9FC7-9DF3DABF51A9}" destId="{88C221E5-99B8-4346-BAE5-03CCFF6434F2}" srcOrd="14" destOrd="0" presId="urn:microsoft.com/office/officeart/2005/8/layout/hierarchy4"/>
    <dgm:cxn modelId="{8C5BD0F6-181C-4B51-ABC4-05C69A24A249}" type="presParOf" srcId="{88C221E5-99B8-4346-BAE5-03CCFF6434F2}" destId="{3E3D8FB0-A278-48A1-BF76-47DF51DBB549}" srcOrd="0" destOrd="0" presId="urn:microsoft.com/office/officeart/2005/8/layout/hierarchy4"/>
    <dgm:cxn modelId="{0885C95C-4E52-4F57-80FC-36856CC19F8D}" type="presParOf" srcId="{88C221E5-99B8-4346-BAE5-03CCFF6434F2}" destId="{92E1D64F-51C8-48B7-A9BE-1A6C7E0C511D}" srcOrd="1" destOrd="0" presId="urn:microsoft.com/office/officeart/2005/8/layout/hierarchy4"/>
    <dgm:cxn modelId="{A4CD7C07-1AE2-450D-A514-F3F3EDE66270}" type="presParOf" srcId="{88C221E5-99B8-4346-BAE5-03CCFF6434F2}" destId="{51E28DF9-C56D-4CE6-9551-7B1CDE5D4259}" srcOrd="2" destOrd="0" presId="urn:microsoft.com/office/officeart/2005/8/layout/hierarchy4"/>
    <dgm:cxn modelId="{75337908-8ED3-42EA-A634-1C086FACF140}" type="presParOf" srcId="{51E28DF9-C56D-4CE6-9551-7B1CDE5D4259}" destId="{345A63F1-1B1A-4109-9E41-9B57026B5583}" srcOrd="0" destOrd="0" presId="urn:microsoft.com/office/officeart/2005/8/layout/hierarchy4"/>
    <dgm:cxn modelId="{C31F31C6-46E9-4A1A-9833-E763658B0C2F}" type="presParOf" srcId="{345A63F1-1B1A-4109-9E41-9B57026B5583}" destId="{C118C018-C329-42FF-89EE-4D2F19DDE33E}" srcOrd="0" destOrd="0" presId="urn:microsoft.com/office/officeart/2005/8/layout/hierarchy4"/>
    <dgm:cxn modelId="{8C57C546-6ED1-44C6-8C7A-FE71BBB78F51}" type="presParOf" srcId="{345A63F1-1B1A-4109-9E41-9B57026B5583}" destId="{D68BC7EE-7965-4CF9-BF21-018ED14512EC}" srcOrd="1" destOrd="0" presId="urn:microsoft.com/office/officeart/2005/8/layout/hierarchy4"/>
    <dgm:cxn modelId="{6112B8D0-A306-4C86-9237-2CDFCB0D92E6}" type="presParOf" srcId="{345A63F1-1B1A-4109-9E41-9B57026B5583}" destId="{E9EF5E39-20E5-4AF8-B4E8-C6676659F3CD}" srcOrd="2" destOrd="0" presId="urn:microsoft.com/office/officeart/2005/8/layout/hierarchy4"/>
    <dgm:cxn modelId="{4D32C42D-6764-4C41-A228-A26B0C805C2E}" type="presParOf" srcId="{E9EF5E39-20E5-4AF8-B4E8-C6676659F3CD}" destId="{DBBB7F4E-2C4A-47BC-80AA-0CE839907EDD}" srcOrd="0" destOrd="0" presId="urn:microsoft.com/office/officeart/2005/8/layout/hierarchy4"/>
    <dgm:cxn modelId="{0B1A5CE6-6B2D-4130-82A8-50E4E079267B}" type="presParOf" srcId="{DBBB7F4E-2C4A-47BC-80AA-0CE839907EDD}" destId="{7D121D21-589A-46F8-8864-C48F63A81FBE}" srcOrd="0" destOrd="0" presId="urn:microsoft.com/office/officeart/2005/8/layout/hierarchy4"/>
    <dgm:cxn modelId="{A9A44A8E-D26C-4BF3-A402-2E5276B551F9}" type="presParOf" srcId="{DBBB7F4E-2C4A-47BC-80AA-0CE839907EDD}" destId="{BB6A47C1-CD57-4E76-B31B-A6F2870E840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5A2FCB-AA5D-43F9-9D5C-FFD726D5A72F}" type="doc">
      <dgm:prSet loTypeId="urn:microsoft.com/office/officeart/2005/8/layout/cycle3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FABA0E66-0638-49F2-8D8D-7B509DFC38C8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需求管理流程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400626-0CBB-4628-A3E8-7F2482C79E34}" type="parTrans" cxnId="{96DBED7A-0E24-413F-B501-92B1C2FA15C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45249C-3DDA-4CF3-9E07-D8357BAFFDA2}" type="sibTrans" cxnId="{96DBED7A-0E24-413F-B501-92B1C2FA15C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AB314-1EE8-48F8-B0AD-B94C404EB02E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需求管理组织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AA61E-F95D-4059-A6C6-699F8F691B91}" type="parTrans" cxnId="{80847DBA-6011-471B-BED3-D232A43E612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50D0A0-9FCC-4B1F-A7C4-5EFD53C9BEE8}" type="sibTrans" cxnId="{80847DBA-6011-471B-BED3-D232A43E612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7C3582-42DE-4BDB-87E1-5ABF8A53312D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产品包需求架构定义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5A2DE7-6A38-479F-949E-BC533D887523}" type="parTrans" cxnId="{73F99FC9-7B1B-4A37-8033-02D9F547379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A9F671-B6DC-49C8-B83B-81DD811C541E}" type="sibTrans" cxnId="{73F99FC9-7B1B-4A37-8033-02D9F547379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3E8F3-7F89-413D-8179-D9D72A1EB0E4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方案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8550E-3381-4967-807D-4505FFFA0A4E}" type="parTrans" cxnId="{B013DE47-887E-4490-978F-52145DE48D2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F8D4D-DA3F-45FF-ADC9-E9BB02A2FEEC}" type="sibTrans" cxnId="{B013DE47-887E-4490-978F-52145DE48D2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07FB7A-4444-4CD9-B4AA-238C9BD92211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需求管理咨询指南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81769C-9137-4E56-85B5-F2A591D6199E}" type="parTrans" cxnId="{D4C5475B-9E16-4FBD-8BED-8B038C52246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B2993E-8707-435E-AD9E-42C0FDC378BD}" type="sibTrans" cxnId="{D4C5475B-9E16-4FBD-8BED-8B038C52246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E7502B-080D-457A-B17D-BCCF150D1182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流程设计规范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856234-49A2-48EE-B82B-1FC6BC013696}" type="parTrans" cxnId="{78E76BD4-5E73-4C3E-8464-6CECC820064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855B06-9843-452E-B969-0FCC9AE769C2}" type="sibTrans" cxnId="{78E76BD4-5E73-4C3E-8464-6CECC820064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6A8591-30A5-48B0-B07C-0B4461A574C7}" type="pres">
      <dgm:prSet presAssocID="{035A2FCB-AA5D-43F9-9D5C-FFD726D5A7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61C465-0DAF-4E84-8453-48F09B7FF243}" type="pres">
      <dgm:prSet presAssocID="{035A2FCB-AA5D-43F9-9D5C-FFD726D5A72F}" presName="cycle" presStyleCnt="0"/>
      <dgm:spPr/>
    </dgm:pt>
    <dgm:pt modelId="{06AEA9CA-27D0-4F74-9653-77805DC83116}" type="pres">
      <dgm:prSet presAssocID="{FABA0E66-0638-49F2-8D8D-7B509DFC38C8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827ED4-C824-42D5-ADED-C18C4D793A03}" type="pres">
      <dgm:prSet presAssocID="{5245249C-3DDA-4CF3-9E07-D8357BAFFDA2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079A58E7-9DDE-4A8A-9A07-E3B7C84968B8}" type="pres">
      <dgm:prSet presAssocID="{F20AB314-1EE8-48F8-B0AD-B94C404EB02E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ACD7F-12AE-4421-BCE2-B35AE549D0B8}" type="pres">
      <dgm:prSet presAssocID="{177C3582-42DE-4BDB-87E1-5ABF8A53312D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664CE9-13FB-4E5D-BC08-AC892E5447E9}" type="pres">
      <dgm:prSet presAssocID="{5C83E8F3-7F89-413D-8179-D9D72A1EB0E4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86E98C-E647-4350-B3E7-46C85B7CFCDC}" type="pres">
      <dgm:prSet presAssocID="{AD07FB7A-4444-4CD9-B4AA-238C9BD92211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ED7D46-87C0-4017-BF34-E0AF0B1366E1}" type="pres">
      <dgm:prSet presAssocID="{B8E7502B-080D-457A-B17D-BCCF150D1182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F99FC9-7B1B-4A37-8033-02D9F547379D}" srcId="{035A2FCB-AA5D-43F9-9D5C-FFD726D5A72F}" destId="{177C3582-42DE-4BDB-87E1-5ABF8A53312D}" srcOrd="2" destOrd="0" parTransId="{F55A2DE7-6A38-479F-949E-BC533D887523}" sibTransId="{42A9F671-B6DC-49C8-B83B-81DD811C541E}"/>
    <dgm:cxn modelId="{5E07A215-3C8F-422F-B0FE-2984D08DA469}" type="presOf" srcId="{F20AB314-1EE8-48F8-B0AD-B94C404EB02E}" destId="{079A58E7-9DDE-4A8A-9A07-E3B7C84968B8}" srcOrd="0" destOrd="0" presId="urn:microsoft.com/office/officeart/2005/8/layout/cycle3"/>
    <dgm:cxn modelId="{78E76BD4-5E73-4C3E-8464-6CECC820064C}" srcId="{035A2FCB-AA5D-43F9-9D5C-FFD726D5A72F}" destId="{B8E7502B-080D-457A-B17D-BCCF150D1182}" srcOrd="5" destOrd="0" parTransId="{07856234-49A2-48EE-B82B-1FC6BC013696}" sibTransId="{57855B06-9843-452E-B969-0FCC9AE769C2}"/>
    <dgm:cxn modelId="{D302EC0A-0341-4C2A-A526-273F733F2394}" type="presOf" srcId="{5C83E8F3-7F89-413D-8179-D9D72A1EB0E4}" destId="{D2664CE9-13FB-4E5D-BC08-AC892E5447E9}" srcOrd="0" destOrd="0" presId="urn:microsoft.com/office/officeart/2005/8/layout/cycle3"/>
    <dgm:cxn modelId="{96DBED7A-0E24-413F-B501-92B1C2FA15C6}" srcId="{035A2FCB-AA5D-43F9-9D5C-FFD726D5A72F}" destId="{FABA0E66-0638-49F2-8D8D-7B509DFC38C8}" srcOrd="0" destOrd="0" parTransId="{DB400626-0CBB-4628-A3E8-7F2482C79E34}" sibTransId="{5245249C-3DDA-4CF3-9E07-D8357BAFFDA2}"/>
    <dgm:cxn modelId="{63155CDA-4CEB-448B-86F4-940BB1DAA6A4}" type="presOf" srcId="{FABA0E66-0638-49F2-8D8D-7B509DFC38C8}" destId="{06AEA9CA-27D0-4F74-9653-77805DC83116}" srcOrd="0" destOrd="0" presId="urn:microsoft.com/office/officeart/2005/8/layout/cycle3"/>
    <dgm:cxn modelId="{B013DE47-887E-4490-978F-52145DE48D27}" srcId="{035A2FCB-AA5D-43F9-9D5C-FFD726D5A72F}" destId="{5C83E8F3-7F89-413D-8179-D9D72A1EB0E4}" srcOrd="3" destOrd="0" parTransId="{DC38550E-3381-4967-807D-4505FFFA0A4E}" sibTransId="{9D3F8D4D-DA3F-45FF-ADC9-E9BB02A2FEEC}"/>
    <dgm:cxn modelId="{98BC4C9F-7564-43FB-915B-9690554409A6}" type="presOf" srcId="{AD07FB7A-4444-4CD9-B4AA-238C9BD92211}" destId="{2686E98C-E647-4350-B3E7-46C85B7CFCDC}" srcOrd="0" destOrd="0" presId="urn:microsoft.com/office/officeart/2005/8/layout/cycle3"/>
    <dgm:cxn modelId="{24AEC12B-1B79-4EDA-8B59-5D8E0FF88F6D}" type="presOf" srcId="{5245249C-3DDA-4CF3-9E07-D8357BAFFDA2}" destId="{B2827ED4-C824-42D5-ADED-C18C4D793A03}" srcOrd="0" destOrd="0" presId="urn:microsoft.com/office/officeart/2005/8/layout/cycle3"/>
    <dgm:cxn modelId="{CC7EB560-760A-4612-8F8E-BAC5F7AF4CF5}" type="presOf" srcId="{177C3582-42DE-4BDB-87E1-5ABF8A53312D}" destId="{D27ACD7F-12AE-4421-BCE2-B35AE549D0B8}" srcOrd="0" destOrd="0" presId="urn:microsoft.com/office/officeart/2005/8/layout/cycle3"/>
    <dgm:cxn modelId="{E3E5FC0E-2129-4251-AF8C-33358D1121D9}" type="presOf" srcId="{B8E7502B-080D-457A-B17D-BCCF150D1182}" destId="{A5ED7D46-87C0-4017-BF34-E0AF0B1366E1}" srcOrd="0" destOrd="0" presId="urn:microsoft.com/office/officeart/2005/8/layout/cycle3"/>
    <dgm:cxn modelId="{D4C5475B-9E16-4FBD-8BED-8B038C52246D}" srcId="{035A2FCB-AA5D-43F9-9D5C-FFD726D5A72F}" destId="{AD07FB7A-4444-4CD9-B4AA-238C9BD92211}" srcOrd="4" destOrd="0" parTransId="{8E81769C-9137-4E56-85B5-F2A591D6199E}" sibTransId="{94B2993E-8707-435E-AD9E-42C0FDC378BD}"/>
    <dgm:cxn modelId="{E351829E-B833-4E71-A472-DD9C8CA470DB}" type="presOf" srcId="{035A2FCB-AA5D-43F9-9D5C-FFD726D5A72F}" destId="{216A8591-30A5-48B0-B07C-0B4461A574C7}" srcOrd="0" destOrd="0" presId="urn:microsoft.com/office/officeart/2005/8/layout/cycle3"/>
    <dgm:cxn modelId="{80847DBA-6011-471B-BED3-D232A43E6124}" srcId="{035A2FCB-AA5D-43F9-9D5C-FFD726D5A72F}" destId="{F20AB314-1EE8-48F8-B0AD-B94C404EB02E}" srcOrd="1" destOrd="0" parTransId="{174AA61E-F95D-4059-A6C6-699F8F691B91}" sibTransId="{1C50D0A0-9FCC-4B1F-A7C4-5EFD53C9BEE8}"/>
    <dgm:cxn modelId="{A1DB7A5D-85E6-4AD2-92FC-F1E4DA50288E}" type="presParOf" srcId="{216A8591-30A5-48B0-B07C-0B4461A574C7}" destId="{A561C465-0DAF-4E84-8453-48F09B7FF243}" srcOrd="0" destOrd="0" presId="urn:microsoft.com/office/officeart/2005/8/layout/cycle3"/>
    <dgm:cxn modelId="{F9F732A3-DEA5-4717-A5C8-0B177F895E8F}" type="presParOf" srcId="{A561C465-0DAF-4E84-8453-48F09B7FF243}" destId="{06AEA9CA-27D0-4F74-9653-77805DC83116}" srcOrd="0" destOrd="0" presId="urn:microsoft.com/office/officeart/2005/8/layout/cycle3"/>
    <dgm:cxn modelId="{B32EB1A2-6BFE-473B-9868-506F20136DE0}" type="presParOf" srcId="{A561C465-0DAF-4E84-8453-48F09B7FF243}" destId="{B2827ED4-C824-42D5-ADED-C18C4D793A03}" srcOrd="1" destOrd="0" presId="urn:microsoft.com/office/officeart/2005/8/layout/cycle3"/>
    <dgm:cxn modelId="{6B8B9900-64A8-4A5A-82FC-FC2EC7B6AB7B}" type="presParOf" srcId="{A561C465-0DAF-4E84-8453-48F09B7FF243}" destId="{079A58E7-9DDE-4A8A-9A07-E3B7C84968B8}" srcOrd="2" destOrd="0" presId="urn:microsoft.com/office/officeart/2005/8/layout/cycle3"/>
    <dgm:cxn modelId="{1328A8CE-1A5B-42FB-9F44-DD644724BEDD}" type="presParOf" srcId="{A561C465-0DAF-4E84-8453-48F09B7FF243}" destId="{D27ACD7F-12AE-4421-BCE2-B35AE549D0B8}" srcOrd="3" destOrd="0" presId="urn:microsoft.com/office/officeart/2005/8/layout/cycle3"/>
    <dgm:cxn modelId="{4287B26E-FB16-4711-A79C-8530F2BC4E36}" type="presParOf" srcId="{A561C465-0DAF-4E84-8453-48F09B7FF243}" destId="{D2664CE9-13FB-4E5D-BC08-AC892E5447E9}" srcOrd="4" destOrd="0" presId="urn:microsoft.com/office/officeart/2005/8/layout/cycle3"/>
    <dgm:cxn modelId="{F5658B23-2642-4DCB-AD50-165A10688AE9}" type="presParOf" srcId="{A561C465-0DAF-4E84-8453-48F09B7FF243}" destId="{2686E98C-E647-4350-B3E7-46C85B7CFCDC}" srcOrd="5" destOrd="0" presId="urn:microsoft.com/office/officeart/2005/8/layout/cycle3"/>
    <dgm:cxn modelId="{6D18FA8F-2615-4B64-A8D9-500E45AC974B}" type="presParOf" srcId="{A561C465-0DAF-4E84-8453-48F09B7FF243}" destId="{A5ED7D46-87C0-4017-BF34-E0AF0B1366E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5A2FCB-AA5D-43F9-9D5C-FFD726D5A72F}" type="doc">
      <dgm:prSet loTypeId="urn:microsoft.com/office/officeart/2005/8/layout/cycle3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FABA0E66-0638-49F2-8D8D-7B509DFC38C8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需求管理流程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400626-0CBB-4628-A3E8-7F2482C79E34}" type="parTrans" cxnId="{96DBED7A-0E24-413F-B501-92B1C2FA15C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45249C-3DDA-4CF3-9E07-D8357BAFFDA2}" type="sibTrans" cxnId="{96DBED7A-0E24-413F-B501-92B1C2FA15C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AB314-1EE8-48F8-B0AD-B94C404EB02E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需求管理组织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AA61E-F95D-4059-A6C6-699F8F691B91}" type="parTrans" cxnId="{80847DBA-6011-471B-BED3-D232A43E612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50D0A0-9FCC-4B1F-A7C4-5EFD53C9BEE8}" type="sibTrans" cxnId="{80847DBA-6011-471B-BED3-D232A43E612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7C3582-42DE-4BDB-87E1-5ABF8A53312D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产品包需求架构定义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5A2DE7-6A38-479F-949E-BC533D887523}" type="parTrans" cxnId="{73F99FC9-7B1B-4A37-8033-02D9F547379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A9F671-B6DC-49C8-B83B-81DD811C541E}" type="sibTrans" cxnId="{73F99FC9-7B1B-4A37-8033-02D9F547379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3E8F3-7F89-413D-8179-D9D72A1EB0E4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方案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8550E-3381-4967-807D-4505FFFA0A4E}" type="parTrans" cxnId="{B013DE47-887E-4490-978F-52145DE48D2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F8D4D-DA3F-45FF-ADC9-E9BB02A2FEEC}" type="sibTrans" cxnId="{B013DE47-887E-4490-978F-52145DE48D2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07FB7A-4444-4CD9-B4AA-238C9BD92211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需求管理咨询指南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81769C-9137-4E56-85B5-F2A591D6199E}" type="parTrans" cxnId="{D4C5475B-9E16-4FBD-8BED-8B038C52246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B2993E-8707-435E-AD9E-42C0FDC378BD}" type="sibTrans" cxnId="{D4C5475B-9E16-4FBD-8BED-8B038C52246D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E7502B-080D-457A-B17D-BCCF150D1182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流程设计规范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856234-49A2-48EE-B82B-1FC6BC013696}" type="parTrans" cxnId="{78E76BD4-5E73-4C3E-8464-6CECC820064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855B06-9843-452E-B969-0FCC9AE769C2}" type="sibTrans" cxnId="{78E76BD4-5E73-4C3E-8464-6CECC820064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6A8591-30A5-48B0-B07C-0B4461A574C7}" type="pres">
      <dgm:prSet presAssocID="{035A2FCB-AA5D-43F9-9D5C-FFD726D5A7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61C465-0DAF-4E84-8453-48F09B7FF243}" type="pres">
      <dgm:prSet presAssocID="{035A2FCB-AA5D-43F9-9D5C-FFD726D5A72F}" presName="cycle" presStyleCnt="0"/>
      <dgm:spPr/>
    </dgm:pt>
    <dgm:pt modelId="{06AEA9CA-27D0-4F74-9653-77805DC83116}" type="pres">
      <dgm:prSet presAssocID="{FABA0E66-0638-49F2-8D8D-7B509DFC38C8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827ED4-C824-42D5-ADED-C18C4D793A03}" type="pres">
      <dgm:prSet presAssocID="{5245249C-3DDA-4CF3-9E07-D8357BAFFDA2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079A58E7-9DDE-4A8A-9A07-E3B7C84968B8}" type="pres">
      <dgm:prSet presAssocID="{F20AB314-1EE8-48F8-B0AD-B94C404EB02E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ACD7F-12AE-4421-BCE2-B35AE549D0B8}" type="pres">
      <dgm:prSet presAssocID="{177C3582-42DE-4BDB-87E1-5ABF8A53312D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664CE9-13FB-4E5D-BC08-AC892E5447E9}" type="pres">
      <dgm:prSet presAssocID="{5C83E8F3-7F89-413D-8179-D9D72A1EB0E4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86E98C-E647-4350-B3E7-46C85B7CFCDC}" type="pres">
      <dgm:prSet presAssocID="{AD07FB7A-4444-4CD9-B4AA-238C9BD92211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ED7D46-87C0-4017-BF34-E0AF0B1366E1}" type="pres">
      <dgm:prSet presAssocID="{B8E7502B-080D-457A-B17D-BCCF150D1182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F4543AF-2F02-4B9E-A1BA-9E86DD13BFC4}" type="presOf" srcId="{B8E7502B-080D-457A-B17D-BCCF150D1182}" destId="{A5ED7D46-87C0-4017-BF34-E0AF0B1366E1}" srcOrd="0" destOrd="0" presId="urn:microsoft.com/office/officeart/2005/8/layout/cycle3"/>
    <dgm:cxn modelId="{729FF669-2A97-4E0A-9343-E3C5EA8D7DFE}" type="presOf" srcId="{AD07FB7A-4444-4CD9-B4AA-238C9BD92211}" destId="{2686E98C-E647-4350-B3E7-46C85B7CFCDC}" srcOrd="0" destOrd="0" presId="urn:microsoft.com/office/officeart/2005/8/layout/cycle3"/>
    <dgm:cxn modelId="{91A5860E-E268-47EF-8062-24761D2386E2}" type="presOf" srcId="{177C3582-42DE-4BDB-87E1-5ABF8A53312D}" destId="{D27ACD7F-12AE-4421-BCE2-B35AE549D0B8}" srcOrd="0" destOrd="0" presId="urn:microsoft.com/office/officeart/2005/8/layout/cycle3"/>
    <dgm:cxn modelId="{78E76BD4-5E73-4C3E-8464-6CECC820064C}" srcId="{035A2FCB-AA5D-43F9-9D5C-FFD726D5A72F}" destId="{B8E7502B-080D-457A-B17D-BCCF150D1182}" srcOrd="5" destOrd="0" parTransId="{07856234-49A2-48EE-B82B-1FC6BC013696}" sibTransId="{57855B06-9843-452E-B969-0FCC9AE769C2}"/>
    <dgm:cxn modelId="{5E8AE43E-9EB3-4D37-BD7B-84A3015170A4}" type="presOf" srcId="{FABA0E66-0638-49F2-8D8D-7B509DFC38C8}" destId="{06AEA9CA-27D0-4F74-9653-77805DC83116}" srcOrd="0" destOrd="0" presId="urn:microsoft.com/office/officeart/2005/8/layout/cycle3"/>
    <dgm:cxn modelId="{80847DBA-6011-471B-BED3-D232A43E6124}" srcId="{035A2FCB-AA5D-43F9-9D5C-FFD726D5A72F}" destId="{F20AB314-1EE8-48F8-B0AD-B94C404EB02E}" srcOrd="1" destOrd="0" parTransId="{174AA61E-F95D-4059-A6C6-699F8F691B91}" sibTransId="{1C50D0A0-9FCC-4B1F-A7C4-5EFD53C9BEE8}"/>
    <dgm:cxn modelId="{77E2C619-4DDF-4C7E-BE05-8C646021FB0C}" type="presOf" srcId="{5C83E8F3-7F89-413D-8179-D9D72A1EB0E4}" destId="{D2664CE9-13FB-4E5D-BC08-AC892E5447E9}" srcOrd="0" destOrd="0" presId="urn:microsoft.com/office/officeart/2005/8/layout/cycle3"/>
    <dgm:cxn modelId="{73F99FC9-7B1B-4A37-8033-02D9F547379D}" srcId="{035A2FCB-AA5D-43F9-9D5C-FFD726D5A72F}" destId="{177C3582-42DE-4BDB-87E1-5ABF8A53312D}" srcOrd="2" destOrd="0" parTransId="{F55A2DE7-6A38-479F-949E-BC533D887523}" sibTransId="{42A9F671-B6DC-49C8-B83B-81DD811C541E}"/>
    <dgm:cxn modelId="{96DBED7A-0E24-413F-B501-92B1C2FA15C6}" srcId="{035A2FCB-AA5D-43F9-9D5C-FFD726D5A72F}" destId="{FABA0E66-0638-49F2-8D8D-7B509DFC38C8}" srcOrd="0" destOrd="0" parTransId="{DB400626-0CBB-4628-A3E8-7F2482C79E34}" sibTransId="{5245249C-3DDA-4CF3-9E07-D8357BAFFDA2}"/>
    <dgm:cxn modelId="{AD39FE3F-7006-4D7C-8A3B-16B6EEED7015}" type="presOf" srcId="{5245249C-3DDA-4CF3-9E07-D8357BAFFDA2}" destId="{B2827ED4-C824-42D5-ADED-C18C4D793A03}" srcOrd="0" destOrd="0" presId="urn:microsoft.com/office/officeart/2005/8/layout/cycle3"/>
    <dgm:cxn modelId="{441E38C5-A37A-45B8-B3D7-29D213662D33}" type="presOf" srcId="{F20AB314-1EE8-48F8-B0AD-B94C404EB02E}" destId="{079A58E7-9DDE-4A8A-9A07-E3B7C84968B8}" srcOrd="0" destOrd="0" presId="urn:microsoft.com/office/officeart/2005/8/layout/cycle3"/>
    <dgm:cxn modelId="{D4C5475B-9E16-4FBD-8BED-8B038C52246D}" srcId="{035A2FCB-AA5D-43F9-9D5C-FFD726D5A72F}" destId="{AD07FB7A-4444-4CD9-B4AA-238C9BD92211}" srcOrd="4" destOrd="0" parTransId="{8E81769C-9137-4E56-85B5-F2A591D6199E}" sibTransId="{94B2993E-8707-435E-AD9E-42C0FDC378BD}"/>
    <dgm:cxn modelId="{B013DE47-887E-4490-978F-52145DE48D27}" srcId="{035A2FCB-AA5D-43F9-9D5C-FFD726D5A72F}" destId="{5C83E8F3-7F89-413D-8179-D9D72A1EB0E4}" srcOrd="3" destOrd="0" parTransId="{DC38550E-3381-4967-807D-4505FFFA0A4E}" sibTransId="{9D3F8D4D-DA3F-45FF-ADC9-E9BB02A2FEEC}"/>
    <dgm:cxn modelId="{1DA913FA-2238-4571-A3FA-E38F4B814991}" type="presOf" srcId="{035A2FCB-AA5D-43F9-9D5C-FFD726D5A72F}" destId="{216A8591-30A5-48B0-B07C-0B4461A574C7}" srcOrd="0" destOrd="0" presId="urn:microsoft.com/office/officeart/2005/8/layout/cycle3"/>
    <dgm:cxn modelId="{90D00294-EC03-4221-B5BC-1EBE6B79C268}" type="presParOf" srcId="{216A8591-30A5-48B0-B07C-0B4461A574C7}" destId="{A561C465-0DAF-4E84-8453-48F09B7FF243}" srcOrd="0" destOrd="0" presId="urn:microsoft.com/office/officeart/2005/8/layout/cycle3"/>
    <dgm:cxn modelId="{CE22D96A-056A-4016-AC7E-AFB1C1B4E697}" type="presParOf" srcId="{A561C465-0DAF-4E84-8453-48F09B7FF243}" destId="{06AEA9CA-27D0-4F74-9653-77805DC83116}" srcOrd="0" destOrd="0" presId="urn:microsoft.com/office/officeart/2005/8/layout/cycle3"/>
    <dgm:cxn modelId="{004D8123-F252-435C-B042-3A3FCDD06984}" type="presParOf" srcId="{A561C465-0DAF-4E84-8453-48F09B7FF243}" destId="{B2827ED4-C824-42D5-ADED-C18C4D793A03}" srcOrd="1" destOrd="0" presId="urn:microsoft.com/office/officeart/2005/8/layout/cycle3"/>
    <dgm:cxn modelId="{710DC9DB-FCC7-4B0E-8BF8-E4AB1C7BDDCD}" type="presParOf" srcId="{A561C465-0DAF-4E84-8453-48F09B7FF243}" destId="{079A58E7-9DDE-4A8A-9A07-E3B7C84968B8}" srcOrd="2" destOrd="0" presId="urn:microsoft.com/office/officeart/2005/8/layout/cycle3"/>
    <dgm:cxn modelId="{77CD51C5-2A57-4B76-9347-8E79D53216F0}" type="presParOf" srcId="{A561C465-0DAF-4E84-8453-48F09B7FF243}" destId="{D27ACD7F-12AE-4421-BCE2-B35AE549D0B8}" srcOrd="3" destOrd="0" presId="urn:microsoft.com/office/officeart/2005/8/layout/cycle3"/>
    <dgm:cxn modelId="{FECBF717-9953-409D-9EF0-2960417F3A2C}" type="presParOf" srcId="{A561C465-0DAF-4E84-8453-48F09B7FF243}" destId="{D2664CE9-13FB-4E5D-BC08-AC892E5447E9}" srcOrd="4" destOrd="0" presId="urn:microsoft.com/office/officeart/2005/8/layout/cycle3"/>
    <dgm:cxn modelId="{170EDE64-0FCB-4F5D-99C8-C17B7412F56D}" type="presParOf" srcId="{A561C465-0DAF-4E84-8453-48F09B7FF243}" destId="{2686E98C-E647-4350-B3E7-46C85B7CFCDC}" srcOrd="5" destOrd="0" presId="urn:microsoft.com/office/officeart/2005/8/layout/cycle3"/>
    <dgm:cxn modelId="{D9C525DD-B250-4D09-968E-8D85ECA11062}" type="presParOf" srcId="{A561C465-0DAF-4E84-8453-48F09B7FF243}" destId="{A5ED7D46-87C0-4017-BF34-E0AF0B1366E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0538-FD32-48D6-80DE-363C807864DF}">
      <dsp:nvSpPr>
        <dsp:cNvPr id="0" name=""/>
        <dsp:cNvSpPr/>
      </dsp:nvSpPr>
      <dsp:spPr>
        <a:xfrm>
          <a:off x="0" y="376474"/>
          <a:ext cx="10603373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940" tIns="333248" rIns="822940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清楚流程要达到什么目的和结果，体现什么业务活动，涉及哪些角色，然后才能绘制或优化流程图。</a:t>
          </a:r>
          <a:endParaRPr lang="zh-CN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76474"/>
        <a:ext cx="10603373" cy="768599"/>
      </dsp:txXfrm>
    </dsp:sp>
    <dsp:sp modelId="{F2463851-3335-4745-A887-BE1304DA34D9}">
      <dsp:nvSpPr>
        <dsp:cNvPr id="0" name=""/>
        <dsp:cNvSpPr/>
      </dsp:nvSpPr>
      <dsp:spPr>
        <a:xfrm>
          <a:off x="530168" y="140314"/>
          <a:ext cx="7422361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548" tIns="0" rIns="28054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目的性</a:t>
          </a: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3225" y="163371"/>
        <a:ext cx="7376247" cy="426206"/>
      </dsp:txXfrm>
    </dsp:sp>
    <dsp:sp modelId="{EA9B1EE5-A601-47C0-82C0-ECBDD0F8E33E}">
      <dsp:nvSpPr>
        <dsp:cNvPr id="0" name=""/>
        <dsp:cNvSpPr/>
      </dsp:nvSpPr>
      <dsp:spPr>
        <a:xfrm>
          <a:off x="0" y="1467634"/>
          <a:ext cx="10603373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940" tIns="333248" rIns="822940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流程图要简明扼要，尽量整合流程图中的活动，避免过于复杂，简单最好。</a:t>
          </a:r>
          <a:endParaRPr lang="zh-CN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67634"/>
        <a:ext cx="10603373" cy="768599"/>
      </dsp:txXfrm>
    </dsp:sp>
    <dsp:sp modelId="{363EBF31-D244-45D6-8E28-727BAE737C5E}">
      <dsp:nvSpPr>
        <dsp:cNvPr id="0" name=""/>
        <dsp:cNvSpPr/>
      </dsp:nvSpPr>
      <dsp:spPr>
        <a:xfrm>
          <a:off x="530168" y="1231474"/>
          <a:ext cx="7422361" cy="47232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548" tIns="0" rIns="28054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简单性</a:t>
          </a: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3225" y="1254531"/>
        <a:ext cx="7376247" cy="426206"/>
      </dsp:txXfrm>
    </dsp:sp>
    <dsp:sp modelId="{F42238A5-E7F9-49CF-AB0B-3F7908338A3C}">
      <dsp:nvSpPr>
        <dsp:cNvPr id="0" name=""/>
        <dsp:cNvSpPr/>
      </dsp:nvSpPr>
      <dsp:spPr>
        <a:xfrm>
          <a:off x="0" y="2558794"/>
          <a:ext cx="10603373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940" tIns="333248" rIns="822940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流程图中的各个标识应清晰无二义，角色定义明确具体，不能模棱两可。</a:t>
          </a:r>
          <a:endParaRPr lang="zh-CN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58794"/>
        <a:ext cx="10603373" cy="768599"/>
      </dsp:txXfrm>
    </dsp:sp>
    <dsp:sp modelId="{8F6D7970-3034-461C-8BA3-331115A982DF}">
      <dsp:nvSpPr>
        <dsp:cNvPr id="0" name=""/>
        <dsp:cNvSpPr/>
      </dsp:nvSpPr>
      <dsp:spPr>
        <a:xfrm>
          <a:off x="530168" y="2322634"/>
          <a:ext cx="7422361" cy="47232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548" tIns="0" rIns="28054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清晰性</a:t>
          </a: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3225" y="2345691"/>
        <a:ext cx="7376247" cy="426206"/>
      </dsp:txXfrm>
    </dsp:sp>
    <dsp:sp modelId="{1FBD240E-61E5-414D-9E1D-78633EEC5C15}">
      <dsp:nvSpPr>
        <dsp:cNvPr id="0" name=""/>
        <dsp:cNvSpPr/>
      </dsp:nvSpPr>
      <dsp:spPr>
        <a:xfrm>
          <a:off x="0" y="3649954"/>
          <a:ext cx="10603373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940" tIns="333248" rIns="822940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流程图不能</a:t>
          </a:r>
          <a:r>
            <a:rPr 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不便表达的情况和细节，应使用文字说明，加以有效补充，不能“一切尽在图中”</a:t>
          </a:r>
          <a:endParaRPr lang="zh-CN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649954"/>
        <a:ext cx="10603373" cy="768599"/>
      </dsp:txXfrm>
    </dsp:sp>
    <dsp:sp modelId="{5C988E3F-5CB7-4A13-A5AE-8574C6FCD95E}">
      <dsp:nvSpPr>
        <dsp:cNvPr id="0" name=""/>
        <dsp:cNvSpPr/>
      </dsp:nvSpPr>
      <dsp:spPr>
        <a:xfrm>
          <a:off x="530168" y="3413794"/>
          <a:ext cx="7422361" cy="47232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548" tIns="0" rIns="28054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互补性</a:t>
          </a: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3225" y="3436851"/>
        <a:ext cx="7376247" cy="426206"/>
      </dsp:txXfrm>
    </dsp:sp>
    <dsp:sp modelId="{7E0F07DF-8FA6-46F5-9D5F-D950A1DEE68A}">
      <dsp:nvSpPr>
        <dsp:cNvPr id="0" name=""/>
        <dsp:cNvSpPr/>
      </dsp:nvSpPr>
      <dsp:spPr>
        <a:xfrm>
          <a:off x="0" y="4741114"/>
          <a:ext cx="10603373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940" tIns="333248" rIns="822940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格式美观，线框整体，字体适中，尽量不要超过</a:t>
          </a:r>
          <a:r>
            <a:rPr 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种以上的颜色，否则流程图将失去重点。</a:t>
          </a:r>
          <a:endParaRPr lang="zh-CN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741114"/>
        <a:ext cx="10603373" cy="768599"/>
      </dsp:txXfrm>
    </dsp:sp>
    <dsp:sp modelId="{E25434A7-00D4-4E6C-BD38-C4DF393D2468}">
      <dsp:nvSpPr>
        <dsp:cNvPr id="0" name=""/>
        <dsp:cNvSpPr/>
      </dsp:nvSpPr>
      <dsp:spPr>
        <a:xfrm>
          <a:off x="530168" y="4504954"/>
          <a:ext cx="7422361" cy="47232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548" tIns="0" rIns="28054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美观性</a:t>
          </a: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3225" y="4528011"/>
        <a:ext cx="7376247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754379" y="400050"/>
            <a:ext cx="10620000" cy="0"/>
          </a:xfrm>
          <a:prstGeom prst="line">
            <a:avLst/>
          </a:prstGeom>
          <a:ln>
            <a:solidFill>
              <a:srgbClr val="0C2D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CED98969-69A2-4A20-A798-888AA133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870" y="991767"/>
            <a:ext cx="10515600" cy="664506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 kern="1200" dirty="0">
                <a:solidFill>
                  <a:srgbClr val="0C2D6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xmlns="" id="{C85F8654-5A86-4765-B87A-A37B1801C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628900"/>
            <a:ext cx="10515600" cy="19907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107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/>
          <p:nvPr/>
        </p:nvSpPr>
        <p:spPr>
          <a:xfrm>
            <a:off x="3440430" y="1797050"/>
            <a:ext cx="1101725" cy="1106170"/>
          </a:xfrm>
          <a:prstGeom prst="triangle">
            <a:avLst/>
          </a:prstGeom>
          <a:solidFill>
            <a:srgbClr val="061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V="1">
            <a:off x="234315" y="3114040"/>
            <a:ext cx="1101725" cy="1106170"/>
          </a:xfrm>
          <a:prstGeom prst="triangle">
            <a:avLst/>
          </a:prstGeom>
          <a:solidFill>
            <a:srgbClr val="061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8255" y="2056765"/>
            <a:ext cx="12207875" cy="1898650"/>
          </a:xfrm>
          <a:prstGeom prst="rect">
            <a:avLst/>
          </a:prstGeom>
          <a:solidFill>
            <a:srgbClr val="CE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21"/>
          <p:cNvSpPr/>
          <p:nvPr/>
        </p:nvSpPr>
        <p:spPr>
          <a:xfrm>
            <a:off x="782955" y="1797050"/>
            <a:ext cx="3213735" cy="2416175"/>
          </a:xfrm>
          <a:prstGeom prst="parallelogram">
            <a:avLst>
              <a:gd name="adj" fmla="val 48207"/>
            </a:avLst>
          </a:prstGeom>
          <a:solidFill>
            <a:srgbClr val="0C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7">
            <a:extLst>
              <a:ext uri="{FF2B5EF4-FFF2-40B4-BE49-F238E27FC236}">
                <a16:creationId xmlns:a16="http://schemas.microsoft.com/office/drawing/2014/main" xmlns="" id="{4356CC6C-0E8A-4337-8854-C0FB38014D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08020" y="2400810"/>
            <a:ext cx="1363605" cy="12099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zh-CN" altLang="en-US" sz="6000" kern="1200" dirty="0" smtClean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xmlns="" id="{C2979842-5D63-4D9E-988C-5F132720D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1399" y="3086388"/>
            <a:ext cx="6200775" cy="48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eaLnBrk="0" hangingPunct="0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点击此处添加副标题文本内容</a:t>
            </a:r>
          </a:p>
        </p:txBody>
      </p:sp>
      <p:sp>
        <p:nvSpPr>
          <p:cNvPr id="14" name="文本占位符 24">
            <a:extLst>
              <a:ext uri="{FF2B5EF4-FFF2-40B4-BE49-F238E27FC236}">
                <a16:creationId xmlns:a16="http://schemas.microsoft.com/office/drawing/2014/main" xmlns="" id="{22BAF369-FBCE-4245-9BB3-D8DA39321C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1275" y="2406650"/>
            <a:ext cx="6435725" cy="574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编辑大标题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754380" y="396000"/>
            <a:ext cx="10523220" cy="16510"/>
          </a:xfrm>
          <a:prstGeom prst="line">
            <a:avLst/>
          </a:prstGeom>
          <a:ln>
            <a:solidFill>
              <a:srgbClr val="0C2D67">
                <a:alpha val="9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83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714375" y="768424"/>
            <a:ext cx="10620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7"/>
          <p:cNvGrpSpPr/>
          <p:nvPr/>
        </p:nvGrpSpPr>
        <p:grpSpPr bwMode="auto">
          <a:xfrm>
            <a:off x="323528" y="319565"/>
            <a:ext cx="390372" cy="205979"/>
            <a:chOff x="0" y="0"/>
            <a:chExt cx="1041399" cy="549275"/>
          </a:xfrm>
        </p:grpSpPr>
        <p:sp>
          <p:nvSpPr>
            <p:cNvPr id="16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 4">
            <a:extLst>
              <a:ext uri="{FF2B5EF4-FFF2-40B4-BE49-F238E27FC236}">
                <a16:creationId xmlns:a16="http://schemas.microsoft.com/office/drawing/2014/main" xmlns="" id="{EFA15FA7-6466-4C07-B138-12868E87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62" y="175289"/>
            <a:ext cx="10515600" cy="542335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2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989602"/>
            <a:ext cx="12192000" cy="1405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defRPr sz="4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547360"/>
            <a:ext cx="9144000" cy="635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6259B8-C111-449A-92D5-638CD45934F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78BA0B-A09C-4AE9-91FA-C1FCF2E6CE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97"/>
            <a:ext cx="12192000" cy="39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5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5360" y="2285365"/>
            <a:ext cx="5913120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20" y="1727676"/>
            <a:ext cx="3217947" cy="2664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284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70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客户需求管理流程和</a:t>
            </a:r>
            <a:r>
              <a:rPr lang="en-US" altLang="zh-CN" dirty="0" smtClean="0"/>
              <a:t>IT</a:t>
            </a:r>
            <a:r>
              <a:rPr lang="zh-CN" altLang="en-US" smtClean="0"/>
              <a:t>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需求管理流程举例</a:t>
            </a:r>
            <a:endParaRPr lang="zh-CN" altLang="en-US" dirty="0"/>
          </a:p>
        </p:txBody>
      </p:sp>
      <p:sp>
        <p:nvSpPr>
          <p:cNvPr id="144" name="椭圆 143"/>
          <p:cNvSpPr/>
          <p:nvPr/>
        </p:nvSpPr>
        <p:spPr>
          <a:xfrm>
            <a:off x="725562" y="1524397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158" name="椭圆 157"/>
          <p:cNvSpPr/>
          <p:nvPr/>
        </p:nvSpPr>
        <p:spPr>
          <a:xfrm>
            <a:off x="722191" y="5093894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/>
              <a:t>C</a:t>
            </a:r>
            <a:endParaRPr lang="zh-CN" altLang="en-US" sz="1400" dirty="0"/>
          </a:p>
        </p:txBody>
      </p:sp>
      <p:sp>
        <p:nvSpPr>
          <p:cNvPr id="161" name="文本框 160"/>
          <p:cNvSpPr txBox="1"/>
          <p:nvPr/>
        </p:nvSpPr>
        <p:spPr>
          <a:xfrm>
            <a:off x="544826" y="1820954"/>
            <a:ext cx="713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接上页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532366" y="5386977"/>
            <a:ext cx="713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接上页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六边形 57"/>
          <p:cNvSpPr/>
          <p:nvPr/>
        </p:nvSpPr>
        <p:spPr>
          <a:xfrm>
            <a:off x="1352687" y="4829991"/>
            <a:ext cx="811394" cy="263903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拒绝</a:t>
            </a:r>
            <a:endParaRPr lang="zh-CN" altLang="en-US" sz="800" dirty="0"/>
          </a:p>
        </p:txBody>
      </p:sp>
      <p:sp>
        <p:nvSpPr>
          <p:cNvPr id="59" name="六边形 58"/>
          <p:cNvSpPr/>
          <p:nvPr/>
        </p:nvSpPr>
        <p:spPr>
          <a:xfrm>
            <a:off x="1352687" y="5376990"/>
            <a:ext cx="811394" cy="263903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接纳</a:t>
            </a:r>
            <a:endParaRPr lang="zh-CN" altLang="en-US" sz="800" dirty="0"/>
          </a:p>
        </p:txBody>
      </p:sp>
      <p:sp>
        <p:nvSpPr>
          <p:cNvPr id="60" name="椭圆 59"/>
          <p:cNvSpPr/>
          <p:nvPr/>
        </p:nvSpPr>
        <p:spPr>
          <a:xfrm>
            <a:off x="2469148" y="4811551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 smtClean="0"/>
              <a:t>结束</a:t>
            </a:r>
            <a:endParaRPr lang="zh-CN" altLang="en-US" sz="800" dirty="0"/>
          </a:p>
        </p:txBody>
      </p:sp>
      <p:sp>
        <p:nvSpPr>
          <p:cNvPr id="62" name="矩形 61"/>
          <p:cNvSpPr/>
          <p:nvPr/>
        </p:nvSpPr>
        <p:spPr>
          <a:xfrm>
            <a:off x="3175229" y="4988415"/>
            <a:ext cx="655626" cy="493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技术原始需求转化为初始需求并分发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967686" y="5093892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64" name="六边形 63"/>
          <p:cNvSpPr/>
          <p:nvPr/>
        </p:nvSpPr>
        <p:spPr>
          <a:xfrm>
            <a:off x="4446889" y="4671985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纳入规划</a:t>
            </a:r>
            <a:endParaRPr lang="zh-CN" altLang="en-US" sz="800" dirty="0"/>
          </a:p>
        </p:txBody>
      </p:sp>
      <p:sp>
        <p:nvSpPr>
          <p:cNvPr id="66" name="六边形 65"/>
          <p:cNvSpPr/>
          <p:nvPr/>
        </p:nvSpPr>
        <p:spPr>
          <a:xfrm>
            <a:off x="4432203" y="5136720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纳入技术</a:t>
            </a:r>
            <a:r>
              <a:rPr lang="en-US" altLang="zh-CN" sz="800" dirty="0" smtClean="0"/>
              <a:t>charter</a:t>
            </a:r>
            <a:r>
              <a:rPr lang="zh-CN" altLang="en-US" sz="800" dirty="0" smtClean="0"/>
              <a:t>开发</a:t>
            </a:r>
            <a:endParaRPr lang="zh-CN" altLang="en-US" sz="800" dirty="0"/>
          </a:p>
        </p:txBody>
      </p:sp>
      <p:sp>
        <p:nvSpPr>
          <p:cNvPr id="67" name="六边形 66"/>
          <p:cNvSpPr/>
          <p:nvPr/>
        </p:nvSpPr>
        <p:spPr>
          <a:xfrm>
            <a:off x="4432203" y="5601455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纳入版本</a:t>
            </a:r>
            <a:endParaRPr lang="zh-CN" altLang="en-US" sz="800" dirty="0"/>
          </a:p>
        </p:txBody>
      </p:sp>
      <p:sp>
        <p:nvSpPr>
          <p:cNvPr id="3" name="流程图: 预定义过程 2"/>
          <p:cNvSpPr/>
          <p:nvPr/>
        </p:nvSpPr>
        <p:spPr>
          <a:xfrm>
            <a:off x="5744164" y="4670380"/>
            <a:ext cx="802450" cy="271112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技术规划流程</a:t>
            </a:r>
            <a:endParaRPr lang="zh-CN" altLang="en-US" sz="800" dirty="0"/>
          </a:p>
        </p:txBody>
      </p:sp>
      <p:sp>
        <p:nvSpPr>
          <p:cNvPr id="68" name="流程图: 预定义过程 67"/>
          <p:cNvSpPr/>
          <p:nvPr/>
        </p:nvSpPr>
        <p:spPr>
          <a:xfrm>
            <a:off x="6126137" y="5127095"/>
            <a:ext cx="802450" cy="271112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Charter</a:t>
            </a:r>
            <a:r>
              <a:rPr lang="zh-CN" altLang="en-US" sz="800" dirty="0" smtClean="0"/>
              <a:t>开发流程</a:t>
            </a:r>
            <a:endParaRPr lang="zh-CN" altLang="en-US" sz="800" dirty="0"/>
          </a:p>
        </p:txBody>
      </p:sp>
      <p:sp>
        <p:nvSpPr>
          <p:cNvPr id="76" name="流程图: 预定义过程 75"/>
          <p:cNvSpPr/>
          <p:nvPr/>
        </p:nvSpPr>
        <p:spPr>
          <a:xfrm>
            <a:off x="6126137" y="5601008"/>
            <a:ext cx="802450" cy="271112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技术开发流程</a:t>
            </a:r>
            <a:endParaRPr lang="zh-CN" altLang="en-US" sz="800" dirty="0"/>
          </a:p>
        </p:txBody>
      </p:sp>
      <p:sp>
        <p:nvSpPr>
          <p:cNvPr id="79" name="矩形 78"/>
          <p:cNvSpPr/>
          <p:nvPr/>
        </p:nvSpPr>
        <p:spPr>
          <a:xfrm>
            <a:off x="7392790" y="5489691"/>
            <a:ext cx="655626" cy="493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标识技术初始需求已经完成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481616" y="4952722"/>
            <a:ext cx="655626" cy="493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验证技术原始需求已经实现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cxnSp>
        <p:nvCxnSpPr>
          <p:cNvPr id="5" name="肘形连接符 4"/>
          <p:cNvCxnSpPr>
            <a:stCxn id="158" idx="6"/>
            <a:endCxn id="58" idx="3"/>
          </p:cNvCxnSpPr>
          <p:nvPr/>
        </p:nvCxnSpPr>
        <p:spPr>
          <a:xfrm flipV="1">
            <a:off x="1049448" y="4961943"/>
            <a:ext cx="303239" cy="273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58" idx="6"/>
            <a:endCxn id="59" idx="3"/>
          </p:cNvCxnSpPr>
          <p:nvPr/>
        </p:nvCxnSpPr>
        <p:spPr>
          <a:xfrm>
            <a:off x="1049448" y="5235066"/>
            <a:ext cx="303239" cy="273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9" idx="0"/>
            <a:endCxn id="62" idx="1"/>
          </p:cNvCxnSpPr>
          <p:nvPr/>
        </p:nvCxnSpPr>
        <p:spPr>
          <a:xfrm flipV="1">
            <a:off x="2164081" y="5235065"/>
            <a:ext cx="1011148" cy="273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8" idx="0"/>
            <a:endCxn id="60" idx="2"/>
          </p:cNvCxnSpPr>
          <p:nvPr/>
        </p:nvCxnSpPr>
        <p:spPr>
          <a:xfrm flipV="1">
            <a:off x="2164081" y="4952723"/>
            <a:ext cx="305067" cy="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2" idx="3"/>
            <a:endCxn id="63" idx="2"/>
          </p:cNvCxnSpPr>
          <p:nvPr/>
        </p:nvCxnSpPr>
        <p:spPr>
          <a:xfrm flipV="1">
            <a:off x="3830855" y="5235064"/>
            <a:ext cx="1368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3" idx="6"/>
            <a:endCxn id="64" idx="3"/>
          </p:cNvCxnSpPr>
          <p:nvPr/>
        </p:nvCxnSpPr>
        <p:spPr>
          <a:xfrm flipV="1">
            <a:off x="4294943" y="4801926"/>
            <a:ext cx="151946" cy="433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3" idx="6"/>
            <a:endCxn id="67" idx="3"/>
          </p:cNvCxnSpPr>
          <p:nvPr/>
        </p:nvCxnSpPr>
        <p:spPr>
          <a:xfrm>
            <a:off x="4294943" y="5235064"/>
            <a:ext cx="137260" cy="496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3" idx="6"/>
            <a:endCxn id="66" idx="3"/>
          </p:cNvCxnSpPr>
          <p:nvPr/>
        </p:nvCxnSpPr>
        <p:spPr>
          <a:xfrm>
            <a:off x="4294943" y="5235064"/>
            <a:ext cx="137260" cy="31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4" idx="0"/>
            <a:endCxn id="3" idx="1"/>
          </p:cNvCxnSpPr>
          <p:nvPr/>
        </p:nvCxnSpPr>
        <p:spPr>
          <a:xfrm>
            <a:off x="5467167" y="4801926"/>
            <a:ext cx="276997" cy="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6" idx="0"/>
            <a:endCxn id="68" idx="1"/>
          </p:cNvCxnSpPr>
          <p:nvPr/>
        </p:nvCxnSpPr>
        <p:spPr>
          <a:xfrm flipV="1">
            <a:off x="5452481" y="5262651"/>
            <a:ext cx="673656" cy="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7" idx="0"/>
            <a:endCxn id="76" idx="1"/>
          </p:cNvCxnSpPr>
          <p:nvPr/>
        </p:nvCxnSpPr>
        <p:spPr>
          <a:xfrm>
            <a:off x="5452481" y="5731396"/>
            <a:ext cx="673656" cy="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6" idx="3"/>
            <a:endCxn id="79" idx="1"/>
          </p:cNvCxnSpPr>
          <p:nvPr/>
        </p:nvCxnSpPr>
        <p:spPr>
          <a:xfrm flipV="1">
            <a:off x="6928587" y="5736341"/>
            <a:ext cx="464203" cy="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9" idx="3"/>
            <a:endCxn id="81" idx="1"/>
          </p:cNvCxnSpPr>
          <p:nvPr/>
        </p:nvCxnSpPr>
        <p:spPr>
          <a:xfrm flipV="1">
            <a:off x="8048416" y="5199372"/>
            <a:ext cx="433200" cy="536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8" idx="3"/>
            <a:endCxn id="79" idx="1"/>
          </p:cNvCxnSpPr>
          <p:nvPr/>
        </p:nvCxnSpPr>
        <p:spPr>
          <a:xfrm>
            <a:off x="6928587" y="5262651"/>
            <a:ext cx="464203" cy="473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" idx="3"/>
            <a:endCxn id="79" idx="1"/>
          </p:cNvCxnSpPr>
          <p:nvPr/>
        </p:nvCxnSpPr>
        <p:spPr>
          <a:xfrm>
            <a:off x="6546614" y="4805936"/>
            <a:ext cx="846176" cy="930405"/>
          </a:xfrm>
          <a:prstGeom prst="bentConnector3">
            <a:avLst>
              <a:gd name="adj1" fmla="val 72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预定义过程 106"/>
          <p:cNvSpPr/>
          <p:nvPr/>
        </p:nvSpPr>
        <p:spPr>
          <a:xfrm>
            <a:off x="5515536" y="3244237"/>
            <a:ext cx="1031077" cy="297860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平台开发流程</a:t>
            </a:r>
            <a:endParaRPr lang="zh-CN" altLang="en-US" sz="800" dirty="0"/>
          </a:p>
        </p:txBody>
      </p:sp>
      <p:sp>
        <p:nvSpPr>
          <p:cNvPr id="109" name="矩形 108"/>
          <p:cNvSpPr/>
          <p:nvPr/>
        </p:nvSpPr>
        <p:spPr>
          <a:xfrm>
            <a:off x="5517613" y="3666424"/>
            <a:ext cx="1028999" cy="191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需求确认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111" name="六边形 110"/>
          <p:cNvSpPr/>
          <p:nvPr/>
        </p:nvSpPr>
        <p:spPr>
          <a:xfrm>
            <a:off x="5507084" y="3976297"/>
            <a:ext cx="1020278" cy="196889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SR/AR</a:t>
            </a:r>
            <a:r>
              <a:rPr lang="zh-CN" altLang="en-US" sz="800" dirty="0" smtClean="0"/>
              <a:t>变更</a:t>
            </a:r>
            <a:endParaRPr lang="zh-CN" altLang="en-US" sz="800" dirty="0"/>
          </a:p>
        </p:txBody>
      </p:sp>
      <p:sp>
        <p:nvSpPr>
          <p:cNvPr id="114" name="流程图: 预定义过程 113"/>
          <p:cNvSpPr/>
          <p:nvPr/>
        </p:nvSpPr>
        <p:spPr>
          <a:xfrm>
            <a:off x="6759463" y="3939185"/>
            <a:ext cx="802450" cy="271112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需求变更流程</a:t>
            </a:r>
            <a:endParaRPr lang="zh-CN" altLang="en-US" sz="800" dirty="0"/>
          </a:p>
        </p:txBody>
      </p:sp>
      <p:sp>
        <p:nvSpPr>
          <p:cNvPr id="115" name="椭圆 114"/>
          <p:cNvSpPr/>
          <p:nvPr/>
        </p:nvSpPr>
        <p:spPr>
          <a:xfrm>
            <a:off x="4924138" y="3244237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117" name="椭圆 116"/>
          <p:cNvSpPr/>
          <p:nvPr/>
        </p:nvSpPr>
        <p:spPr>
          <a:xfrm>
            <a:off x="7688285" y="3258831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118" name="矩形 117"/>
          <p:cNvSpPr/>
          <p:nvPr/>
        </p:nvSpPr>
        <p:spPr>
          <a:xfrm>
            <a:off x="8265016" y="3242315"/>
            <a:ext cx="718487" cy="332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标识产品初始需求已经完成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0800743" y="2650761"/>
            <a:ext cx="718487" cy="332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确认原始需求已经实现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9896369" y="1499373"/>
            <a:ext cx="718487" cy="332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验证产品原始需求已经实现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122" name="六边形 121"/>
          <p:cNvSpPr/>
          <p:nvPr/>
        </p:nvSpPr>
        <p:spPr>
          <a:xfrm>
            <a:off x="1301928" y="1934678"/>
            <a:ext cx="811394" cy="153180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基线需求</a:t>
            </a:r>
            <a:endParaRPr lang="zh-CN" altLang="en-US" sz="800" dirty="0"/>
          </a:p>
        </p:txBody>
      </p:sp>
      <p:sp>
        <p:nvSpPr>
          <p:cNvPr id="123" name="椭圆 122"/>
          <p:cNvSpPr/>
          <p:nvPr/>
        </p:nvSpPr>
        <p:spPr>
          <a:xfrm>
            <a:off x="1352687" y="1267736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124" name="六边形 123"/>
          <p:cNvSpPr/>
          <p:nvPr/>
        </p:nvSpPr>
        <p:spPr>
          <a:xfrm>
            <a:off x="1873276" y="1005727"/>
            <a:ext cx="811394" cy="149306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拒绝</a:t>
            </a:r>
            <a:endParaRPr lang="zh-CN" altLang="en-US" sz="800" dirty="0"/>
          </a:p>
        </p:txBody>
      </p:sp>
      <p:sp>
        <p:nvSpPr>
          <p:cNvPr id="125" name="六边形 124"/>
          <p:cNvSpPr/>
          <p:nvPr/>
        </p:nvSpPr>
        <p:spPr>
          <a:xfrm>
            <a:off x="1867108" y="1230172"/>
            <a:ext cx="811394" cy="149306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接纳</a:t>
            </a:r>
            <a:endParaRPr lang="zh-CN" altLang="en-US" sz="800" dirty="0"/>
          </a:p>
        </p:txBody>
      </p:sp>
      <p:sp>
        <p:nvSpPr>
          <p:cNvPr id="127" name="六边形 126"/>
          <p:cNvSpPr/>
          <p:nvPr/>
        </p:nvSpPr>
        <p:spPr>
          <a:xfrm>
            <a:off x="1867108" y="1470203"/>
            <a:ext cx="811394" cy="149306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中标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签单后开发</a:t>
            </a:r>
            <a:endParaRPr lang="zh-CN" altLang="en-US" sz="800" dirty="0"/>
          </a:p>
        </p:txBody>
      </p:sp>
      <p:sp>
        <p:nvSpPr>
          <p:cNvPr id="128" name="矩形 127"/>
          <p:cNvSpPr/>
          <p:nvPr/>
        </p:nvSpPr>
        <p:spPr>
          <a:xfrm>
            <a:off x="2304963" y="2100311"/>
            <a:ext cx="655626" cy="411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基线需求分析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865666" y="1416368"/>
            <a:ext cx="655626" cy="411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反馈中标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签单结果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2960589" y="947829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 smtClean="0"/>
              <a:t>结束</a:t>
            </a:r>
            <a:endParaRPr lang="zh-CN" altLang="en-US" sz="800" dirty="0"/>
          </a:p>
        </p:txBody>
      </p:sp>
      <p:sp>
        <p:nvSpPr>
          <p:cNvPr id="133" name="椭圆 132"/>
          <p:cNvSpPr/>
          <p:nvPr/>
        </p:nvSpPr>
        <p:spPr>
          <a:xfrm>
            <a:off x="3640429" y="1470203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134" name="六边形 133"/>
          <p:cNvSpPr/>
          <p:nvPr/>
        </p:nvSpPr>
        <p:spPr>
          <a:xfrm>
            <a:off x="4134438" y="1447811"/>
            <a:ext cx="811394" cy="149306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已</a:t>
            </a:r>
            <a:r>
              <a:rPr lang="zh-CN" altLang="en-US" sz="800" dirty="0" smtClean="0"/>
              <a:t>中标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签单</a:t>
            </a:r>
            <a:endParaRPr lang="zh-CN" altLang="en-US" sz="800" dirty="0"/>
          </a:p>
        </p:txBody>
      </p:sp>
      <p:sp>
        <p:nvSpPr>
          <p:cNvPr id="136" name="六边形 135"/>
          <p:cNvSpPr/>
          <p:nvPr/>
        </p:nvSpPr>
        <p:spPr>
          <a:xfrm>
            <a:off x="4128270" y="1672256"/>
            <a:ext cx="811394" cy="149306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未中标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签单</a:t>
            </a:r>
            <a:endParaRPr lang="zh-CN" altLang="en-US" sz="800" dirty="0"/>
          </a:p>
        </p:txBody>
      </p:sp>
      <p:sp>
        <p:nvSpPr>
          <p:cNvPr id="138" name="椭圆 137"/>
          <p:cNvSpPr/>
          <p:nvPr/>
        </p:nvSpPr>
        <p:spPr>
          <a:xfrm>
            <a:off x="5087766" y="1597117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 smtClean="0"/>
              <a:t>结束</a:t>
            </a:r>
            <a:endParaRPr lang="zh-CN" altLang="en-US" sz="800" dirty="0"/>
          </a:p>
        </p:txBody>
      </p:sp>
      <p:sp>
        <p:nvSpPr>
          <p:cNvPr id="140" name="椭圆 139"/>
          <p:cNvSpPr/>
          <p:nvPr/>
        </p:nvSpPr>
        <p:spPr>
          <a:xfrm>
            <a:off x="5125224" y="976498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142" name="矩形 141"/>
          <p:cNvSpPr/>
          <p:nvPr/>
        </p:nvSpPr>
        <p:spPr>
          <a:xfrm>
            <a:off x="5655549" y="854011"/>
            <a:ext cx="655626" cy="493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产品</a:t>
            </a:r>
            <a:r>
              <a:rPr lang="zh-CN" altLang="en-US" sz="800" dirty="0" smtClean="0"/>
              <a:t>原始需求转化为初始需求并分发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6422841" y="989012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147" name="六边形 146"/>
          <p:cNvSpPr/>
          <p:nvPr/>
        </p:nvSpPr>
        <p:spPr>
          <a:xfrm>
            <a:off x="6895697" y="828535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纳入路标规划</a:t>
            </a:r>
            <a:endParaRPr lang="zh-CN" altLang="en-US" sz="800" dirty="0"/>
          </a:p>
        </p:txBody>
      </p:sp>
      <p:sp>
        <p:nvSpPr>
          <p:cNvPr id="149" name="六边形 148"/>
          <p:cNvSpPr/>
          <p:nvPr/>
        </p:nvSpPr>
        <p:spPr>
          <a:xfrm>
            <a:off x="6881011" y="1177770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纳入</a:t>
            </a:r>
            <a:r>
              <a:rPr lang="en-US" altLang="zh-CN" sz="800" dirty="0" smtClean="0"/>
              <a:t>charter</a:t>
            </a:r>
            <a:r>
              <a:rPr lang="zh-CN" altLang="en-US" sz="800" dirty="0" smtClean="0"/>
              <a:t>规划</a:t>
            </a:r>
            <a:endParaRPr lang="zh-CN" altLang="en-US" sz="800" dirty="0"/>
          </a:p>
        </p:txBody>
      </p:sp>
      <p:sp>
        <p:nvSpPr>
          <p:cNvPr id="150" name="六边形 149"/>
          <p:cNvSpPr/>
          <p:nvPr/>
        </p:nvSpPr>
        <p:spPr>
          <a:xfrm>
            <a:off x="6881011" y="1517380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纳入在研版本</a:t>
            </a:r>
            <a:endParaRPr lang="zh-CN" altLang="en-US" sz="800" dirty="0"/>
          </a:p>
        </p:txBody>
      </p:sp>
      <p:sp>
        <p:nvSpPr>
          <p:cNvPr id="152" name="流程图: 预定义过程 151"/>
          <p:cNvSpPr/>
          <p:nvPr/>
        </p:nvSpPr>
        <p:spPr>
          <a:xfrm>
            <a:off x="8624259" y="1352016"/>
            <a:ext cx="802450" cy="271112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Charter</a:t>
            </a:r>
            <a:r>
              <a:rPr lang="zh-CN" altLang="en-US" sz="800" dirty="0" smtClean="0"/>
              <a:t>开发流程</a:t>
            </a:r>
            <a:endParaRPr lang="zh-CN" altLang="en-US" sz="800" dirty="0"/>
          </a:p>
        </p:txBody>
      </p:sp>
      <p:sp>
        <p:nvSpPr>
          <p:cNvPr id="154" name="流程图: 预定义过程 153"/>
          <p:cNvSpPr/>
          <p:nvPr/>
        </p:nvSpPr>
        <p:spPr>
          <a:xfrm>
            <a:off x="8087688" y="805529"/>
            <a:ext cx="802450" cy="271112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路标开发流程</a:t>
            </a:r>
            <a:endParaRPr lang="zh-CN" altLang="en-US" sz="800" dirty="0"/>
          </a:p>
        </p:txBody>
      </p:sp>
      <p:cxnSp>
        <p:nvCxnSpPr>
          <p:cNvPr id="38" name="肘形连接符 37"/>
          <p:cNvCxnSpPr>
            <a:stCxn id="144" idx="6"/>
            <a:endCxn id="123" idx="2"/>
          </p:cNvCxnSpPr>
          <p:nvPr/>
        </p:nvCxnSpPr>
        <p:spPr>
          <a:xfrm flipV="1">
            <a:off x="1052819" y="1408908"/>
            <a:ext cx="299868" cy="256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44" idx="5"/>
            <a:endCxn id="122" idx="3"/>
          </p:cNvCxnSpPr>
          <p:nvPr/>
        </p:nvCxnSpPr>
        <p:spPr>
          <a:xfrm rot="16200000" flipH="1">
            <a:off x="1030472" y="1739812"/>
            <a:ext cx="245876" cy="297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3" idx="6"/>
            <a:endCxn id="124" idx="3"/>
          </p:cNvCxnSpPr>
          <p:nvPr/>
        </p:nvCxnSpPr>
        <p:spPr>
          <a:xfrm flipV="1">
            <a:off x="1679944" y="1080380"/>
            <a:ext cx="193332" cy="328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23" idx="6"/>
            <a:endCxn id="125" idx="3"/>
          </p:cNvCxnSpPr>
          <p:nvPr/>
        </p:nvCxnSpPr>
        <p:spPr>
          <a:xfrm flipV="1">
            <a:off x="1679944" y="1304825"/>
            <a:ext cx="187164" cy="104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23" idx="6"/>
            <a:endCxn id="127" idx="3"/>
          </p:cNvCxnSpPr>
          <p:nvPr/>
        </p:nvCxnSpPr>
        <p:spPr>
          <a:xfrm>
            <a:off x="1679944" y="1408908"/>
            <a:ext cx="187164" cy="135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2" idx="0"/>
            <a:endCxn id="128" idx="1"/>
          </p:cNvCxnSpPr>
          <p:nvPr/>
        </p:nvCxnSpPr>
        <p:spPr>
          <a:xfrm>
            <a:off x="2113322" y="2011268"/>
            <a:ext cx="191641" cy="294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24" idx="0"/>
            <a:endCxn id="131" idx="2"/>
          </p:cNvCxnSpPr>
          <p:nvPr/>
        </p:nvCxnSpPr>
        <p:spPr>
          <a:xfrm>
            <a:off x="2684670" y="1080380"/>
            <a:ext cx="275919" cy="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125" idx="0"/>
            <a:endCxn id="140" idx="2"/>
          </p:cNvCxnSpPr>
          <p:nvPr/>
        </p:nvCxnSpPr>
        <p:spPr>
          <a:xfrm flipV="1">
            <a:off x="2678502" y="1117670"/>
            <a:ext cx="2446722" cy="187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27" idx="0"/>
            <a:endCxn id="130" idx="1"/>
          </p:cNvCxnSpPr>
          <p:nvPr/>
        </p:nvCxnSpPr>
        <p:spPr>
          <a:xfrm>
            <a:off x="2678502" y="1544856"/>
            <a:ext cx="187164" cy="77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30" idx="3"/>
            <a:endCxn id="133" idx="2"/>
          </p:cNvCxnSpPr>
          <p:nvPr/>
        </p:nvCxnSpPr>
        <p:spPr>
          <a:xfrm flipV="1">
            <a:off x="3521292" y="1611375"/>
            <a:ext cx="119137" cy="1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133" idx="6"/>
            <a:endCxn id="134" idx="3"/>
          </p:cNvCxnSpPr>
          <p:nvPr/>
        </p:nvCxnSpPr>
        <p:spPr>
          <a:xfrm flipV="1">
            <a:off x="3967686" y="1522464"/>
            <a:ext cx="166752" cy="88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133" idx="6"/>
            <a:endCxn id="136" idx="3"/>
          </p:cNvCxnSpPr>
          <p:nvPr/>
        </p:nvCxnSpPr>
        <p:spPr>
          <a:xfrm>
            <a:off x="3967686" y="1611375"/>
            <a:ext cx="160584" cy="135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128" idx="3"/>
            <a:endCxn id="115" idx="2"/>
          </p:cNvCxnSpPr>
          <p:nvPr/>
        </p:nvCxnSpPr>
        <p:spPr>
          <a:xfrm>
            <a:off x="2960589" y="2306253"/>
            <a:ext cx="1963549" cy="1079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36" idx="0"/>
            <a:endCxn id="138" idx="2"/>
          </p:cNvCxnSpPr>
          <p:nvPr/>
        </p:nvCxnSpPr>
        <p:spPr>
          <a:xfrm flipV="1">
            <a:off x="4939664" y="1738289"/>
            <a:ext cx="148102" cy="8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stCxn id="134" idx="0"/>
            <a:endCxn id="140" idx="2"/>
          </p:cNvCxnSpPr>
          <p:nvPr/>
        </p:nvCxnSpPr>
        <p:spPr>
          <a:xfrm flipV="1">
            <a:off x="4945832" y="1117670"/>
            <a:ext cx="179392" cy="4047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140" idx="6"/>
            <a:endCxn id="142" idx="1"/>
          </p:cNvCxnSpPr>
          <p:nvPr/>
        </p:nvCxnSpPr>
        <p:spPr>
          <a:xfrm flipV="1">
            <a:off x="5452481" y="1100661"/>
            <a:ext cx="203068" cy="17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2" idx="3"/>
            <a:endCxn id="145" idx="2"/>
          </p:cNvCxnSpPr>
          <p:nvPr/>
        </p:nvCxnSpPr>
        <p:spPr>
          <a:xfrm>
            <a:off x="6311175" y="1100661"/>
            <a:ext cx="111666" cy="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stCxn id="145" idx="6"/>
            <a:endCxn id="147" idx="3"/>
          </p:cNvCxnSpPr>
          <p:nvPr/>
        </p:nvCxnSpPr>
        <p:spPr>
          <a:xfrm flipV="1">
            <a:off x="6750098" y="958476"/>
            <a:ext cx="145599" cy="171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45" idx="6"/>
            <a:endCxn id="149" idx="3"/>
          </p:cNvCxnSpPr>
          <p:nvPr/>
        </p:nvCxnSpPr>
        <p:spPr>
          <a:xfrm>
            <a:off x="6750098" y="1130184"/>
            <a:ext cx="130913" cy="177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45" idx="6"/>
            <a:endCxn id="150" idx="3"/>
          </p:cNvCxnSpPr>
          <p:nvPr/>
        </p:nvCxnSpPr>
        <p:spPr>
          <a:xfrm>
            <a:off x="6750098" y="1130184"/>
            <a:ext cx="130913" cy="517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47" idx="0"/>
            <a:endCxn id="154" idx="1"/>
          </p:cNvCxnSpPr>
          <p:nvPr/>
        </p:nvCxnSpPr>
        <p:spPr>
          <a:xfrm flipV="1">
            <a:off x="7915975" y="941085"/>
            <a:ext cx="171713" cy="1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50" idx="0"/>
            <a:endCxn id="107" idx="1"/>
          </p:cNvCxnSpPr>
          <p:nvPr/>
        </p:nvCxnSpPr>
        <p:spPr>
          <a:xfrm flipH="1">
            <a:off x="5515536" y="1647321"/>
            <a:ext cx="2385753" cy="1745846"/>
          </a:xfrm>
          <a:prstGeom prst="bentConnector5">
            <a:avLst>
              <a:gd name="adj1" fmla="val -9582"/>
              <a:gd name="adj2" fmla="val 49456"/>
              <a:gd name="adj3" fmla="val 109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15" idx="6"/>
            <a:endCxn id="107" idx="1"/>
          </p:cNvCxnSpPr>
          <p:nvPr/>
        </p:nvCxnSpPr>
        <p:spPr>
          <a:xfrm>
            <a:off x="5251395" y="3385409"/>
            <a:ext cx="264141" cy="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>
            <a:stCxn id="107" idx="3"/>
            <a:endCxn id="117" idx="2"/>
          </p:cNvCxnSpPr>
          <p:nvPr/>
        </p:nvCxnSpPr>
        <p:spPr>
          <a:xfrm>
            <a:off x="6546613" y="3393167"/>
            <a:ext cx="1141672" cy="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7" idx="6"/>
            <a:endCxn id="118" idx="1"/>
          </p:cNvCxnSpPr>
          <p:nvPr/>
        </p:nvCxnSpPr>
        <p:spPr>
          <a:xfrm>
            <a:off x="8015542" y="3400003"/>
            <a:ext cx="249474" cy="8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肘形连接符 187"/>
          <p:cNvCxnSpPr>
            <a:stCxn id="152" idx="3"/>
            <a:endCxn id="107" idx="1"/>
          </p:cNvCxnSpPr>
          <p:nvPr/>
        </p:nvCxnSpPr>
        <p:spPr>
          <a:xfrm flipH="1">
            <a:off x="5515536" y="1487572"/>
            <a:ext cx="3911173" cy="1905595"/>
          </a:xfrm>
          <a:prstGeom prst="bentConnector5">
            <a:avLst>
              <a:gd name="adj1" fmla="val -4615"/>
              <a:gd name="adj2" fmla="val 66823"/>
              <a:gd name="adj3" fmla="val 105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连接符 193"/>
          <p:cNvCxnSpPr>
            <a:stCxn id="149" idx="0"/>
            <a:endCxn id="152" idx="1"/>
          </p:cNvCxnSpPr>
          <p:nvPr/>
        </p:nvCxnSpPr>
        <p:spPr>
          <a:xfrm>
            <a:off x="7901289" y="1307711"/>
            <a:ext cx="722970" cy="179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肘形连接符 195"/>
          <p:cNvCxnSpPr>
            <a:stCxn id="154" idx="3"/>
            <a:endCxn id="152" idx="1"/>
          </p:cNvCxnSpPr>
          <p:nvPr/>
        </p:nvCxnSpPr>
        <p:spPr>
          <a:xfrm flipH="1">
            <a:off x="8624259" y="941085"/>
            <a:ext cx="265879" cy="546487"/>
          </a:xfrm>
          <a:prstGeom prst="bentConnector5">
            <a:avLst>
              <a:gd name="adj1" fmla="val -85979"/>
              <a:gd name="adj2" fmla="val 50000"/>
              <a:gd name="adj3" fmla="val 185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11700928" y="2675784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 smtClean="0"/>
              <a:t>结束</a:t>
            </a:r>
            <a:endParaRPr lang="zh-CN" altLang="en-US" sz="800" dirty="0"/>
          </a:p>
        </p:txBody>
      </p:sp>
      <p:cxnSp>
        <p:nvCxnSpPr>
          <p:cNvPr id="200" name="肘形连接符 199"/>
          <p:cNvCxnSpPr>
            <a:stCxn id="118" idx="3"/>
            <a:endCxn id="120" idx="1"/>
          </p:cNvCxnSpPr>
          <p:nvPr/>
        </p:nvCxnSpPr>
        <p:spPr>
          <a:xfrm flipV="1">
            <a:off x="8983503" y="1665568"/>
            <a:ext cx="912866" cy="1742942"/>
          </a:xfrm>
          <a:prstGeom prst="bentConnector3">
            <a:avLst>
              <a:gd name="adj1" fmla="val 81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10345294" y="2679636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cxnSp>
        <p:nvCxnSpPr>
          <p:cNvPr id="204" name="肘形连接符 203"/>
          <p:cNvCxnSpPr>
            <a:stCxn id="120" idx="3"/>
            <a:endCxn id="202" idx="2"/>
          </p:cNvCxnSpPr>
          <p:nvPr/>
        </p:nvCxnSpPr>
        <p:spPr>
          <a:xfrm flipH="1">
            <a:off x="10345294" y="1665568"/>
            <a:ext cx="269562" cy="1155240"/>
          </a:xfrm>
          <a:prstGeom prst="bentConnector5">
            <a:avLst>
              <a:gd name="adj1" fmla="val -84804"/>
              <a:gd name="adj2" fmla="val 51083"/>
              <a:gd name="adj3" fmla="val 184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肘形连接符 205"/>
          <p:cNvCxnSpPr>
            <a:stCxn id="81" idx="3"/>
            <a:endCxn id="202" idx="2"/>
          </p:cNvCxnSpPr>
          <p:nvPr/>
        </p:nvCxnSpPr>
        <p:spPr>
          <a:xfrm flipV="1">
            <a:off x="9137242" y="2820808"/>
            <a:ext cx="1208052" cy="2378564"/>
          </a:xfrm>
          <a:prstGeom prst="bentConnector3">
            <a:avLst>
              <a:gd name="adj1" fmla="val 81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202" idx="6"/>
            <a:endCxn id="119" idx="1"/>
          </p:cNvCxnSpPr>
          <p:nvPr/>
        </p:nvCxnSpPr>
        <p:spPr>
          <a:xfrm flipV="1">
            <a:off x="10672551" y="2816956"/>
            <a:ext cx="128192" cy="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19" idx="3"/>
            <a:endCxn id="198" idx="2"/>
          </p:cNvCxnSpPr>
          <p:nvPr/>
        </p:nvCxnSpPr>
        <p:spPr>
          <a:xfrm>
            <a:off x="11519230" y="2816956"/>
            <a:ext cx="181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肘形连接符 213"/>
          <p:cNvCxnSpPr>
            <a:stCxn id="115" idx="6"/>
            <a:endCxn id="109" idx="1"/>
          </p:cNvCxnSpPr>
          <p:nvPr/>
        </p:nvCxnSpPr>
        <p:spPr>
          <a:xfrm>
            <a:off x="5251395" y="3385409"/>
            <a:ext cx="266218" cy="376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/>
          <p:cNvCxnSpPr>
            <a:stCxn id="115" idx="6"/>
            <a:endCxn id="111" idx="3"/>
          </p:cNvCxnSpPr>
          <p:nvPr/>
        </p:nvCxnSpPr>
        <p:spPr>
          <a:xfrm>
            <a:off x="5251395" y="3385409"/>
            <a:ext cx="255689" cy="6893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stCxn id="111" idx="0"/>
            <a:endCxn id="114" idx="1"/>
          </p:cNvCxnSpPr>
          <p:nvPr/>
        </p:nvCxnSpPr>
        <p:spPr>
          <a:xfrm flipV="1">
            <a:off x="6527362" y="4074741"/>
            <a:ext cx="232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114" idx="3"/>
            <a:endCxn id="117" idx="2"/>
          </p:cNvCxnSpPr>
          <p:nvPr/>
        </p:nvCxnSpPr>
        <p:spPr>
          <a:xfrm flipV="1">
            <a:off x="7561913" y="3400003"/>
            <a:ext cx="126372" cy="674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连接符 221"/>
          <p:cNvCxnSpPr>
            <a:stCxn id="109" idx="3"/>
            <a:endCxn id="117" idx="2"/>
          </p:cNvCxnSpPr>
          <p:nvPr/>
        </p:nvCxnSpPr>
        <p:spPr>
          <a:xfrm flipV="1">
            <a:off x="6546612" y="3400003"/>
            <a:ext cx="1141673" cy="362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8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需求管理的基本阶段：收集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5899" y="866274"/>
            <a:ext cx="7199697" cy="272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谁来收集需求：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Marketing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销售人员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技术服务人员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研发人员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专家，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专家，标准研究专家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所有人都应该收集需求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6282" y="866274"/>
            <a:ext cx="4456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谁来收集需求：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48951347"/>
              </p:ext>
            </p:extLst>
          </p:nvPr>
        </p:nvGraphicFramePr>
        <p:xfrm>
          <a:off x="5438274" y="1511167"/>
          <a:ext cx="6131291" cy="4934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流程图: 文档 6"/>
          <p:cNvSpPr/>
          <p:nvPr/>
        </p:nvSpPr>
        <p:spPr>
          <a:xfrm>
            <a:off x="1357162" y="4360244"/>
            <a:ext cx="2887579" cy="175179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客户时需求的源头，所有与客户接触的环节都应该积极的收集客户需求。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7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需求管理的基本阶段：收集（续）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5151" y="1142271"/>
            <a:ext cx="613129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需求提交的质量要求：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杜绝“一句话”需求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需求陈述：要什么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价值说明：为什么要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应用场景：怎么使用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需求如何验收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竞争对手对此需求实现的情况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9142" y="4156510"/>
            <a:ext cx="6641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所有需求必须以统一的途径提交（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电子流）：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固化流程执行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汇集海量需求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跟踪海量需求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全生命周倜电子流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9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需求管理的基本阶段：分析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25562" y="1039527"/>
            <a:ext cx="4726005" cy="2406318"/>
          </a:xfrm>
          <a:prstGeom prst="roundRect">
            <a:avLst>
              <a:gd name="adj" fmla="val 113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：过滤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收集到的信息，有可能不是需求，需要过滤出来，例如：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一线向总部提出要人、要货的需求；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商务、法律方面的请求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有些时其他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的需求，需要转出去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70699" y="1039527"/>
            <a:ext cx="4726005" cy="2406318"/>
          </a:xfrm>
          <a:prstGeom prst="roundRect">
            <a:avLst>
              <a:gd name="adj" fmla="val 113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：分类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需求有很多分类维度，需要针对性处理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66377774"/>
              </p:ext>
            </p:extLst>
          </p:nvPr>
        </p:nvGraphicFramePr>
        <p:xfrm>
          <a:off x="6677642" y="1742172"/>
          <a:ext cx="4331368" cy="1520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圆角矩形 6"/>
          <p:cNvSpPr/>
          <p:nvPr/>
        </p:nvSpPr>
        <p:spPr>
          <a:xfrm>
            <a:off x="820211" y="4041005"/>
            <a:ext cx="4726005" cy="2456048"/>
          </a:xfrm>
          <a:prstGeom prst="roundRect">
            <a:avLst>
              <a:gd name="adj" fmla="val 113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在成本、时间受限的情况下，对需求进行取舍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常用方法有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$APPEALS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Delphi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470698" y="4041005"/>
            <a:ext cx="4726005" cy="2456048"/>
          </a:xfrm>
          <a:prstGeom prst="roundRect">
            <a:avLst>
              <a:gd name="adj" fmla="val 113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：答复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接纳。要写清楚预计实现日期，这是对提交人的承诺。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退回。要写清楚退回的原因，必要时要同提交人进行沟通。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定期审视。尽量不用该选项。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397718" y="6294923"/>
            <a:ext cx="1636294" cy="9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397718" y="5111015"/>
            <a:ext cx="0" cy="119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97718" y="4870383"/>
            <a:ext cx="72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价值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25418" y="6102420"/>
            <a:ext cx="72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成本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3397718" y="5111015"/>
            <a:ext cx="818147" cy="1183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397717" y="5640404"/>
            <a:ext cx="1327770" cy="66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471198" y="5676771"/>
            <a:ext cx="152973" cy="125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682179" y="5440406"/>
            <a:ext cx="152973" cy="125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529206" y="5201386"/>
            <a:ext cx="152973" cy="125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697132" y="5879424"/>
            <a:ext cx="152973" cy="1251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966640" y="5783977"/>
            <a:ext cx="152973" cy="1251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966639" y="5465939"/>
            <a:ext cx="152973" cy="1251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60406" y="6115791"/>
            <a:ext cx="152973" cy="12512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966639" y="6021525"/>
            <a:ext cx="152973" cy="12512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544154" y="6084089"/>
            <a:ext cx="152973" cy="12512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需求管理的基本阶段：分发</a:t>
            </a:r>
            <a:endParaRPr lang="zh-CN" altLang="en-US" dirty="0"/>
          </a:p>
        </p:txBody>
      </p:sp>
      <p:cxnSp>
        <p:nvCxnSpPr>
          <p:cNvPr id="3" name="肘形连接符 2"/>
          <p:cNvCxnSpPr/>
          <p:nvPr/>
        </p:nvCxnSpPr>
        <p:spPr>
          <a:xfrm flipV="1">
            <a:off x="1635760" y="2007766"/>
            <a:ext cx="985520" cy="826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53440" y="2743200"/>
            <a:ext cx="883920" cy="34442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需求分发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737360" y="3041830"/>
            <a:ext cx="1796716" cy="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4" idx="3"/>
          </p:cNvCxnSpPr>
          <p:nvPr/>
        </p:nvCxnSpPr>
        <p:spPr>
          <a:xfrm flipV="1">
            <a:off x="1737360" y="4084320"/>
            <a:ext cx="2862580" cy="381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/>
          <p:nvPr/>
        </p:nvCxnSpPr>
        <p:spPr>
          <a:xfrm>
            <a:off x="1737360" y="5232400"/>
            <a:ext cx="3951171" cy="403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56640" y="2254972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长期需求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03680" y="4939644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紧急需求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12570" y="4133631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短期需求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3680" y="3041830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中期需求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文档 11"/>
          <p:cNvSpPr/>
          <p:nvPr/>
        </p:nvSpPr>
        <p:spPr>
          <a:xfrm>
            <a:off x="2621280" y="1501648"/>
            <a:ext cx="1595120" cy="1117600"/>
          </a:xfrm>
          <a:prstGeom prst="flowChartDocumen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SP/BP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文档 12"/>
          <p:cNvSpPr/>
          <p:nvPr/>
        </p:nvSpPr>
        <p:spPr>
          <a:xfrm>
            <a:off x="3534076" y="2636918"/>
            <a:ext cx="1499937" cy="973078"/>
          </a:xfrm>
          <a:prstGeom prst="flowChartDocumen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路标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文档 14"/>
          <p:cNvSpPr/>
          <p:nvPr/>
        </p:nvSpPr>
        <p:spPr>
          <a:xfrm>
            <a:off x="4599940" y="3647092"/>
            <a:ext cx="1499937" cy="973078"/>
          </a:xfrm>
          <a:prstGeom prst="flowChartDocumen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Charter</a:t>
            </a:r>
          </a:p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文档 16"/>
          <p:cNvSpPr/>
          <p:nvPr/>
        </p:nvSpPr>
        <p:spPr>
          <a:xfrm>
            <a:off x="5688531" y="5214362"/>
            <a:ext cx="1713296" cy="973078"/>
          </a:xfrm>
          <a:prstGeom prst="flowChartDocumen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产品开发项目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85374" y="1588168"/>
            <a:ext cx="309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纳入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SP/BP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，进行规划，规划定期审视的同时审视需求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57538" y="2678413"/>
            <a:ext cx="343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纳入路标，进行路标规划，路标规划定期审视的同时审视需求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25943" y="3647092"/>
            <a:ext cx="4650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纳入开发中的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，进行立项论证，在立项论证评审决策的同时，对于要实现的需求进行决策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84708" y="5214362"/>
            <a:ext cx="426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紧急需求也是对当前产品的单产品需求，纳入产品开发项目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6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需求管理的基本阶段：实现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06393" y="3185962"/>
            <a:ext cx="1953928" cy="7700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初始产品包需求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PB/SF/IR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80609" y="3185961"/>
            <a:ext cx="1953928" cy="7700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70334" y="2241081"/>
            <a:ext cx="1953928" cy="7700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分配需求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70334" y="4149548"/>
            <a:ext cx="1953928" cy="7700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分配需求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994810" y="2241080"/>
            <a:ext cx="1953928" cy="7700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软硬件规格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994810" y="3195314"/>
            <a:ext cx="1953928" cy="7700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软硬件规格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94810" y="4149548"/>
            <a:ext cx="1953928" cy="7700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软硬件规格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3" idx="3"/>
            <a:endCxn id="4" idx="1"/>
          </p:cNvCxnSpPr>
          <p:nvPr/>
        </p:nvCxnSpPr>
        <p:spPr>
          <a:xfrm flipV="1">
            <a:off x="2560321" y="3570972"/>
            <a:ext cx="7202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 flipV="1">
            <a:off x="5234537" y="2626092"/>
            <a:ext cx="835797" cy="9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6" idx="1"/>
          </p:cNvCxnSpPr>
          <p:nvPr/>
        </p:nvCxnSpPr>
        <p:spPr>
          <a:xfrm>
            <a:off x="5234537" y="3570972"/>
            <a:ext cx="835797" cy="9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7" idx="1"/>
          </p:cNvCxnSpPr>
          <p:nvPr/>
        </p:nvCxnSpPr>
        <p:spPr>
          <a:xfrm flipV="1">
            <a:off x="8024262" y="2626091"/>
            <a:ext cx="9705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8" idx="1"/>
          </p:cNvCxnSpPr>
          <p:nvPr/>
        </p:nvCxnSpPr>
        <p:spPr>
          <a:xfrm>
            <a:off x="8024262" y="2626092"/>
            <a:ext cx="970548" cy="95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9" idx="1"/>
          </p:cNvCxnSpPr>
          <p:nvPr/>
        </p:nvCxnSpPr>
        <p:spPr>
          <a:xfrm>
            <a:off x="8024262" y="4534559"/>
            <a:ext cx="970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5192" y="2685449"/>
            <a:ext cx="101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94446" y="2500783"/>
            <a:ext cx="101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51725" y="5574088"/>
            <a:ext cx="1863263" cy="1049069"/>
            <a:chOff x="808519" y="5332395"/>
            <a:chExt cx="1863263" cy="1049069"/>
          </a:xfrm>
        </p:grpSpPr>
        <p:sp>
          <p:nvSpPr>
            <p:cNvPr id="26" name="流程图: 离页连接符 25"/>
            <p:cNvSpPr/>
            <p:nvPr/>
          </p:nvSpPr>
          <p:spPr>
            <a:xfrm rot="10800000">
              <a:off x="808519" y="5332395"/>
              <a:ext cx="1863263" cy="1049069"/>
            </a:xfrm>
            <a:prstGeom prst="flowChartOffpage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98883" y="5641016"/>
              <a:ext cx="1482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需求管理工程师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RME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95172" y="5574088"/>
            <a:ext cx="1863263" cy="1049069"/>
            <a:chOff x="808519" y="5332395"/>
            <a:chExt cx="1863263" cy="1049069"/>
          </a:xfrm>
        </p:grpSpPr>
        <p:sp>
          <p:nvSpPr>
            <p:cNvPr id="29" name="流程图: 离页连接符 28"/>
            <p:cNvSpPr/>
            <p:nvPr/>
          </p:nvSpPr>
          <p:spPr>
            <a:xfrm rot="10800000">
              <a:off x="808519" y="5332395"/>
              <a:ext cx="1863263" cy="1049069"/>
            </a:xfrm>
            <a:prstGeom prst="flowChartOffpage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98883" y="5641016"/>
              <a:ext cx="1482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系统工程师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085475" y="5574087"/>
            <a:ext cx="1863263" cy="1049069"/>
            <a:chOff x="808519" y="5332395"/>
            <a:chExt cx="1863263" cy="1049069"/>
          </a:xfrm>
        </p:grpSpPr>
        <p:sp>
          <p:nvSpPr>
            <p:cNvPr id="32" name="流程图: 离页连接符 31"/>
            <p:cNvSpPr/>
            <p:nvPr/>
          </p:nvSpPr>
          <p:spPr>
            <a:xfrm rot="10800000">
              <a:off x="808519" y="5332395"/>
              <a:ext cx="1863263" cy="1049069"/>
            </a:xfrm>
            <a:prstGeom prst="flowChartOffpage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98883" y="5641016"/>
              <a:ext cx="1482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软硬件开发工程师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25562" y="856651"/>
            <a:ext cx="1022317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从客户的需求到最终研发完成，需求会不断地转化和分解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端的需求跟踪和变更管理成为为必须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32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平行四边形 53"/>
          <p:cNvSpPr/>
          <p:nvPr/>
        </p:nvSpPr>
        <p:spPr>
          <a:xfrm flipH="1">
            <a:off x="2962068" y="2233063"/>
            <a:ext cx="4114754" cy="3869356"/>
          </a:xfrm>
          <a:prstGeom prst="parallelogram">
            <a:avLst>
              <a:gd name="adj" fmla="val 708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5" name="平行四边形 54"/>
          <p:cNvSpPr/>
          <p:nvPr/>
        </p:nvSpPr>
        <p:spPr>
          <a:xfrm>
            <a:off x="7575627" y="2233063"/>
            <a:ext cx="3650648" cy="3845566"/>
          </a:xfrm>
          <a:prstGeom prst="parallelogram">
            <a:avLst>
              <a:gd name="adj" fmla="val 6469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平行四边形 20"/>
          <p:cNvSpPr/>
          <p:nvPr/>
        </p:nvSpPr>
        <p:spPr>
          <a:xfrm flipH="1">
            <a:off x="1078034" y="2233063"/>
            <a:ext cx="4133386" cy="3869356"/>
          </a:xfrm>
          <a:prstGeom prst="parallelogram">
            <a:avLst>
              <a:gd name="adj" fmla="val 6930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需求管理的基本阶段：验证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31652" y="2657618"/>
            <a:ext cx="1530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PB-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08682" y="3190208"/>
            <a:ext cx="170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原始需求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72204" y="3730068"/>
            <a:ext cx="17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IR-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初始需求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37726" y="4195921"/>
            <a:ext cx="17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SR-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13245" y="4860716"/>
            <a:ext cx="17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AR-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分配需求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25562" y="856651"/>
            <a:ext cx="1022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验证是贯穿整个需求演化、分解、实现的一系列质量保证活动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Marketing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代表在总装之前代表市场化对客户需求进行验收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47080" y="3469891"/>
            <a:ext cx="17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SF-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29395" y="5542152"/>
            <a:ext cx="17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尺寸参数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17693" y="5541637"/>
            <a:ext cx="149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图纸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400454" y="2657618"/>
            <a:ext cx="1530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商业机会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28361" y="4860716"/>
            <a:ext cx="17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70623" y="4195921"/>
            <a:ext cx="17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64208" y="3469891"/>
            <a:ext cx="17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产品概念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369022" y="2657618"/>
            <a:ext cx="1530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市场测试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486166" y="4195921"/>
            <a:ext cx="17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005136" y="4860716"/>
            <a:ext cx="17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部件测试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825355" y="3469891"/>
            <a:ext cx="17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用户测试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5707243" y="2233063"/>
            <a:ext cx="3733785" cy="3869356"/>
          </a:xfrm>
          <a:prstGeom prst="parallelogram">
            <a:avLst>
              <a:gd name="adj" fmla="val 6362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85192" y="5541637"/>
            <a:ext cx="904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图纸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80796" y="2657618"/>
            <a:ext cx="1530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商业回报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412613" y="4195921"/>
            <a:ext cx="17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功能样机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928835" y="3469891"/>
            <a:ext cx="17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产品包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109916" y="4860716"/>
            <a:ext cx="17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</a:p>
        </p:txBody>
      </p:sp>
      <p:cxnSp>
        <p:nvCxnSpPr>
          <p:cNvPr id="24" name="直接连接符 23"/>
          <p:cNvCxnSpPr>
            <a:endCxn id="38" idx="1"/>
          </p:cNvCxnSpPr>
          <p:nvPr/>
        </p:nvCxnSpPr>
        <p:spPr>
          <a:xfrm flipV="1">
            <a:off x="2962068" y="2826895"/>
            <a:ext cx="438386" cy="15389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565053" y="3656570"/>
            <a:ext cx="438386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040572" y="4382600"/>
            <a:ext cx="438386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492485" y="5038995"/>
            <a:ext cx="526960" cy="840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1" idx="3"/>
          </p:cNvCxnSpPr>
          <p:nvPr/>
        </p:nvCxnSpPr>
        <p:spPr>
          <a:xfrm>
            <a:off x="4795108" y="5711429"/>
            <a:ext cx="1314808" cy="17403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3" idx="3"/>
          </p:cNvCxnSpPr>
          <p:nvPr/>
        </p:nvCxnSpPr>
        <p:spPr>
          <a:xfrm>
            <a:off x="6889967" y="5710914"/>
            <a:ext cx="1115169" cy="1791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651505" y="2842284"/>
            <a:ext cx="3054460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108101" y="3656570"/>
            <a:ext cx="2280261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696710" y="4382600"/>
            <a:ext cx="1108904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6148623" y="5038995"/>
            <a:ext cx="526960" cy="840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960856" y="2842284"/>
            <a:ext cx="609679" cy="932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8324436" y="3656570"/>
            <a:ext cx="868917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7801164" y="4382600"/>
            <a:ext cx="1024191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7301437" y="5038995"/>
            <a:ext cx="1064154" cy="840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21" idx="3"/>
            <a:endCxn id="55" idx="3"/>
          </p:cNvCxnSpPr>
          <p:nvPr/>
        </p:nvCxnSpPr>
        <p:spPr>
          <a:xfrm rot="5400000" flipH="1" flipV="1">
            <a:off x="6340910" y="4223235"/>
            <a:ext cx="23790" cy="3734577"/>
          </a:xfrm>
          <a:prstGeom prst="bentConnector3">
            <a:avLst>
              <a:gd name="adj1" fmla="val -9609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1266981" y="1888467"/>
            <a:ext cx="101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9936851" y="1903992"/>
            <a:ext cx="128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需求的验证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2962068" y="1869750"/>
            <a:ext cx="1286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机会与设计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082317" y="1914186"/>
            <a:ext cx="1286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设计的实现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74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3905165" y="1826846"/>
            <a:ext cx="4688586" cy="43301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端到端的需求变更管理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5562" y="856651"/>
            <a:ext cx="10223176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如何保证变更链的同步？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所有变更由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RMT/RAT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控制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88046" y="2654435"/>
            <a:ext cx="3542097" cy="2062844"/>
            <a:chOff x="4254366" y="3426595"/>
            <a:chExt cx="3542097" cy="2062844"/>
          </a:xfrm>
        </p:grpSpPr>
        <p:sp>
          <p:nvSpPr>
            <p:cNvPr id="17" name="椭圆 16"/>
            <p:cNvSpPr/>
            <p:nvPr/>
          </p:nvSpPr>
          <p:spPr>
            <a:xfrm>
              <a:off x="4552749" y="3465096"/>
              <a:ext cx="2945331" cy="202434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254366" y="3426595"/>
              <a:ext cx="3542097" cy="1041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543124" y="3927107"/>
              <a:ext cx="2945331" cy="1043078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41497" y="2633665"/>
            <a:ext cx="2415943" cy="866274"/>
            <a:chOff x="4716379" y="2512192"/>
            <a:chExt cx="2415943" cy="866274"/>
          </a:xfrm>
        </p:grpSpPr>
        <p:grpSp>
          <p:nvGrpSpPr>
            <p:cNvPr id="6" name="组合 5"/>
            <p:cNvGrpSpPr/>
            <p:nvPr/>
          </p:nvGrpSpPr>
          <p:grpSpPr>
            <a:xfrm>
              <a:off x="4716379" y="2512193"/>
              <a:ext cx="712272" cy="866273"/>
              <a:chOff x="5207268" y="2598821"/>
              <a:chExt cx="712272" cy="866273"/>
            </a:xfrm>
          </p:grpSpPr>
          <p:sp>
            <p:nvSpPr>
              <p:cNvPr id="4" name="流程图: 联系 3"/>
              <p:cNvSpPr/>
              <p:nvPr/>
            </p:nvSpPr>
            <p:spPr>
              <a:xfrm>
                <a:off x="5351648" y="2598821"/>
                <a:ext cx="423511" cy="346509"/>
              </a:xfrm>
              <a:prstGeom prst="flowChartConnector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流程图: 延期 4"/>
              <p:cNvSpPr/>
              <p:nvPr/>
            </p:nvSpPr>
            <p:spPr>
              <a:xfrm rot="16200000">
                <a:off x="5303522" y="2849077"/>
                <a:ext cx="519763" cy="712272"/>
              </a:xfrm>
              <a:prstGeom prst="flowChartDelay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284270" y="2512192"/>
              <a:ext cx="712272" cy="866273"/>
              <a:chOff x="5207268" y="2598821"/>
              <a:chExt cx="712272" cy="866273"/>
            </a:xfrm>
          </p:grpSpPr>
          <p:sp>
            <p:nvSpPr>
              <p:cNvPr id="8" name="流程图: 联系 7"/>
              <p:cNvSpPr/>
              <p:nvPr/>
            </p:nvSpPr>
            <p:spPr>
              <a:xfrm>
                <a:off x="5351648" y="2598821"/>
                <a:ext cx="423511" cy="346509"/>
              </a:xfrm>
              <a:prstGeom prst="flowChartConnector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延期 8"/>
              <p:cNvSpPr/>
              <p:nvPr/>
            </p:nvSpPr>
            <p:spPr>
              <a:xfrm rot="16200000">
                <a:off x="5303522" y="2849077"/>
                <a:ext cx="519763" cy="712272"/>
              </a:xfrm>
              <a:prstGeom prst="flowChartDelay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852161" y="2512193"/>
              <a:ext cx="712272" cy="866273"/>
              <a:chOff x="5207268" y="2598821"/>
              <a:chExt cx="712272" cy="866273"/>
            </a:xfrm>
          </p:grpSpPr>
          <p:sp>
            <p:nvSpPr>
              <p:cNvPr id="11" name="流程图: 联系 10"/>
              <p:cNvSpPr/>
              <p:nvPr/>
            </p:nvSpPr>
            <p:spPr>
              <a:xfrm>
                <a:off x="5351648" y="2598821"/>
                <a:ext cx="423511" cy="346509"/>
              </a:xfrm>
              <a:prstGeom prst="flowChartConnector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延期 11"/>
              <p:cNvSpPr/>
              <p:nvPr/>
            </p:nvSpPr>
            <p:spPr>
              <a:xfrm rot="16200000">
                <a:off x="5303522" y="2849077"/>
                <a:ext cx="519763" cy="712272"/>
              </a:xfrm>
              <a:prstGeom prst="flowChartDelay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6420050" y="2512192"/>
              <a:ext cx="712272" cy="866273"/>
              <a:chOff x="5207268" y="2598821"/>
              <a:chExt cx="712272" cy="866273"/>
            </a:xfrm>
            <a:solidFill>
              <a:srgbClr val="C00000"/>
            </a:solidFill>
          </p:grpSpPr>
          <p:sp>
            <p:nvSpPr>
              <p:cNvPr id="14" name="流程图: 联系 13"/>
              <p:cNvSpPr/>
              <p:nvPr/>
            </p:nvSpPr>
            <p:spPr>
              <a:xfrm>
                <a:off x="5351648" y="2598821"/>
                <a:ext cx="423511" cy="346509"/>
              </a:xfrm>
              <a:prstGeom prst="flowChartConnector">
                <a:avLst/>
              </a:prstGeom>
              <a:grp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延期 14"/>
              <p:cNvSpPr/>
              <p:nvPr/>
            </p:nvSpPr>
            <p:spPr>
              <a:xfrm rot="16200000">
                <a:off x="5303522" y="2849077"/>
                <a:ext cx="519763" cy="712272"/>
              </a:xfrm>
              <a:prstGeom prst="flowChartDelay">
                <a:avLst/>
              </a:prstGeom>
              <a:grp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109576" y="2939309"/>
            <a:ext cx="712272" cy="866273"/>
            <a:chOff x="1109576" y="2939309"/>
            <a:chExt cx="712272" cy="866273"/>
          </a:xfrm>
        </p:grpSpPr>
        <p:sp>
          <p:nvSpPr>
            <p:cNvPr id="21" name="流程图: 联系 20"/>
            <p:cNvSpPr/>
            <p:nvPr/>
          </p:nvSpPr>
          <p:spPr>
            <a:xfrm>
              <a:off x="1253956" y="2939309"/>
              <a:ext cx="423511" cy="346509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延期 21"/>
            <p:cNvSpPr/>
            <p:nvPr/>
          </p:nvSpPr>
          <p:spPr>
            <a:xfrm rot="16200000">
              <a:off x="1205830" y="3189565"/>
              <a:ext cx="519763" cy="712272"/>
            </a:xfrm>
            <a:prstGeom prst="flowChartDelay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09005" y="4198025"/>
            <a:ext cx="712272" cy="866273"/>
            <a:chOff x="1109576" y="2939309"/>
            <a:chExt cx="712272" cy="866273"/>
          </a:xfrm>
        </p:grpSpPr>
        <p:sp>
          <p:nvSpPr>
            <p:cNvPr id="25" name="流程图: 联系 24"/>
            <p:cNvSpPr/>
            <p:nvPr/>
          </p:nvSpPr>
          <p:spPr>
            <a:xfrm>
              <a:off x="1253956" y="2939309"/>
              <a:ext cx="423511" cy="346509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延期 25"/>
            <p:cNvSpPr/>
            <p:nvPr/>
          </p:nvSpPr>
          <p:spPr>
            <a:xfrm rot="16200000">
              <a:off x="1205830" y="3189565"/>
              <a:ext cx="519763" cy="712272"/>
            </a:xfrm>
            <a:prstGeom prst="flowChartDelay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62990" y="5370114"/>
            <a:ext cx="712272" cy="866273"/>
            <a:chOff x="1109576" y="2939309"/>
            <a:chExt cx="712272" cy="866273"/>
          </a:xfrm>
        </p:grpSpPr>
        <p:sp>
          <p:nvSpPr>
            <p:cNvPr id="28" name="流程图: 联系 27"/>
            <p:cNvSpPr/>
            <p:nvPr/>
          </p:nvSpPr>
          <p:spPr>
            <a:xfrm>
              <a:off x="1253956" y="2939309"/>
              <a:ext cx="423511" cy="346509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延期 28"/>
            <p:cNvSpPr/>
            <p:nvPr/>
          </p:nvSpPr>
          <p:spPr>
            <a:xfrm rot="16200000">
              <a:off x="1205830" y="3189565"/>
              <a:ext cx="519763" cy="712272"/>
            </a:xfrm>
            <a:prstGeom prst="flowChartDelay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648296" y="1563543"/>
            <a:ext cx="712272" cy="866273"/>
            <a:chOff x="1109576" y="2939309"/>
            <a:chExt cx="712272" cy="866273"/>
          </a:xfrm>
        </p:grpSpPr>
        <p:sp>
          <p:nvSpPr>
            <p:cNvPr id="31" name="流程图: 联系 30"/>
            <p:cNvSpPr/>
            <p:nvPr/>
          </p:nvSpPr>
          <p:spPr>
            <a:xfrm>
              <a:off x="1253956" y="2939309"/>
              <a:ext cx="423511" cy="346509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延期 31"/>
            <p:cNvSpPr/>
            <p:nvPr/>
          </p:nvSpPr>
          <p:spPr>
            <a:xfrm rot="16200000">
              <a:off x="1205830" y="3189565"/>
              <a:ext cx="519763" cy="712272"/>
            </a:xfrm>
            <a:prstGeom prst="flowChartDelay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286776" y="2806920"/>
            <a:ext cx="712272" cy="866273"/>
            <a:chOff x="1109576" y="2939309"/>
            <a:chExt cx="712272" cy="866273"/>
          </a:xfrm>
        </p:grpSpPr>
        <p:sp>
          <p:nvSpPr>
            <p:cNvPr id="34" name="流程图: 联系 33"/>
            <p:cNvSpPr/>
            <p:nvPr/>
          </p:nvSpPr>
          <p:spPr>
            <a:xfrm>
              <a:off x="1253956" y="2939309"/>
              <a:ext cx="423511" cy="346509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延期 34"/>
            <p:cNvSpPr/>
            <p:nvPr/>
          </p:nvSpPr>
          <p:spPr>
            <a:xfrm rot="16200000">
              <a:off x="1205830" y="3189565"/>
              <a:ext cx="519763" cy="712272"/>
            </a:xfrm>
            <a:prstGeom prst="flowChartDelay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860051" y="4371279"/>
            <a:ext cx="712272" cy="866273"/>
            <a:chOff x="1109576" y="2939309"/>
            <a:chExt cx="712272" cy="866273"/>
          </a:xfrm>
        </p:grpSpPr>
        <p:sp>
          <p:nvSpPr>
            <p:cNvPr id="37" name="流程图: 联系 36"/>
            <p:cNvSpPr/>
            <p:nvPr/>
          </p:nvSpPr>
          <p:spPr>
            <a:xfrm>
              <a:off x="1253956" y="2939309"/>
              <a:ext cx="423511" cy="346509"/>
            </a:xfrm>
            <a:prstGeom prst="flowChartConnector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延期 37"/>
            <p:cNvSpPr/>
            <p:nvPr/>
          </p:nvSpPr>
          <p:spPr>
            <a:xfrm rot="16200000">
              <a:off x="1205830" y="3189565"/>
              <a:ext cx="519763" cy="712272"/>
            </a:xfrm>
            <a:prstGeom prst="flowChartDelay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5609387" y="5547360"/>
            <a:ext cx="1461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76383" y="3017031"/>
            <a:ext cx="1461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一线：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环境有变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585438" y="4269785"/>
            <a:ext cx="1461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一线：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项目取消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68313" y="5489407"/>
            <a:ext cx="1461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想法变了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454143" y="1592578"/>
            <a:ext cx="1461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策略调整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000116" y="2851622"/>
            <a:ext cx="1461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技术困难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626867" y="4434462"/>
            <a:ext cx="1461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人力不足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651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需求管理组织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92930594"/>
              </p:ext>
            </p:extLst>
          </p:nvPr>
        </p:nvGraphicFramePr>
        <p:xfrm>
          <a:off x="7969718" y="4052236"/>
          <a:ext cx="4004109" cy="2714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669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718560" y="3444240"/>
            <a:ext cx="2865120" cy="18389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需求管理组织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62400" y="1859280"/>
            <a:ext cx="2418080" cy="518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IPMT-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集成产品管理团队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62400" y="2763520"/>
            <a:ext cx="2418080" cy="518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BMT-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业务管理团队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62400" y="3667760"/>
            <a:ext cx="2418080" cy="518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SPDT-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战略规划开发团队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RMT-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需求管理团队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2400" y="4572000"/>
            <a:ext cx="2418080" cy="518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SPDT-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战略规划开发团队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需求分析团队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2400" y="5476240"/>
            <a:ext cx="2418080" cy="518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86880" y="5476240"/>
            <a:ext cx="3596640" cy="518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日常需求分析，需求电子流处理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86880" y="4572000"/>
            <a:ext cx="3596640" cy="518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SPDT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内部需求的管理和决策，聚焦重大需求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86880" y="3667760"/>
            <a:ext cx="3596640" cy="518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SPDT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内部争议需求裁决，聚焦重大需求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6880" y="2763520"/>
            <a:ext cx="3596640" cy="518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SPDT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争议需求裁决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6880" y="1867572"/>
            <a:ext cx="3596640" cy="518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跨领域争议需求裁决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上箭头 12"/>
          <p:cNvSpPr/>
          <p:nvPr/>
        </p:nvSpPr>
        <p:spPr>
          <a:xfrm>
            <a:off x="10810240" y="1867572"/>
            <a:ext cx="955040" cy="412682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决策升级路径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7" idx="0"/>
            <a:endCxn id="6" idx="2"/>
          </p:cNvCxnSpPr>
          <p:nvPr/>
        </p:nvCxnSpPr>
        <p:spPr>
          <a:xfrm flipV="1">
            <a:off x="5171440" y="5090160"/>
            <a:ext cx="0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0"/>
            <a:endCxn id="5" idx="2"/>
          </p:cNvCxnSpPr>
          <p:nvPr/>
        </p:nvCxnSpPr>
        <p:spPr>
          <a:xfrm flipV="1">
            <a:off x="5171440" y="4185920"/>
            <a:ext cx="0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  <a:endCxn id="4" idx="2"/>
          </p:cNvCxnSpPr>
          <p:nvPr/>
        </p:nvCxnSpPr>
        <p:spPr>
          <a:xfrm flipV="1">
            <a:off x="5171440" y="3281680"/>
            <a:ext cx="0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0"/>
            <a:endCxn id="3" idx="2"/>
          </p:cNvCxnSpPr>
          <p:nvPr/>
        </p:nvCxnSpPr>
        <p:spPr>
          <a:xfrm flipV="1">
            <a:off x="5171440" y="2377440"/>
            <a:ext cx="0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3880" y="3667760"/>
            <a:ext cx="2418080" cy="518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CCB-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构型管理委员会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3880" y="4378960"/>
            <a:ext cx="2418080" cy="711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内部需求，技术方案变更更决策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stCxn id="23" idx="3"/>
            <a:endCxn id="5" idx="1"/>
          </p:cNvCxnSpPr>
          <p:nvPr/>
        </p:nvCxnSpPr>
        <p:spPr>
          <a:xfrm>
            <a:off x="2981960" y="3926840"/>
            <a:ext cx="980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22320" y="1808480"/>
            <a:ext cx="20320" cy="49072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19542" y="6187440"/>
            <a:ext cx="233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内部需求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29000" y="6187440"/>
            <a:ext cx="233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原始需求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25562" y="856651"/>
            <a:ext cx="1022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采用分层管理和决策的方式处理进入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系统的需求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RAT/RMT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例行组织需求排序和答复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3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5562" y="837403"/>
            <a:ext cx="10612998" cy="194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对于开展需求管理的疑虑：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真的有必要针对不同客户需求开发这么多产品类别吗？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难道不能事先规划和开发好产品，让客户选购吗？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做是否会重犯当初大公司所犯的“不能及时响应客户需求”的错误呢？会否被哪些更小的、无节制满足客户需求的公司抢了生意？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5562" y="2895605"/>
            <a:ext cx="1061299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开展需求管理面临的问题：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缺乏完整的需求定义和描述框架。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客户欲望、客户要求、问题、客户抱怨、客户意见、客户需求、用户需求、市场需求、系统需求、设计参数、规格，这些都是什么关系？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错误地认为需求是创造出来的。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触摸屏手机是苹果公司创新研发地，并不是根据客户提出地需求开发的。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节制、无底线地满足“客户需求”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。企业在初期以满足客户需求为中心得以发展，通过过度以特定需求为中心又给进一步发展埋下隐患。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长中短期需求分布不合理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。很多以客户为中心的企业都非常忙，忙于满足客户提出的短期需求，尤其是针对现有产品的问题和改进建议，而忽视了客户中长期需求和竞争对手的动向。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以产品为中心而非以需求为中心经营企业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。以需求本身，还是以需求的满足方式（即产品）为中心来定义企业业务，是完全不同的思维方式。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16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4205438" y="1592979"/>
            <a:ext cx="2426368" cy="11020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PMT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需求管理团队设置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88682" y="1241659"/>
            <a:ext cx="1424539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IPMT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7398" y="3088106"/>
            <a:ext cx="1424539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SPDT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3714" y="3088106"/>
            <a:ext cx="1424539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SPDT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531" y="4660233"/>
            <a:ext cx="925630" cy="54864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PDT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8167" y="4660233"/>
            <a:ext cx="925630" cy="54864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PDT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21803" y="4660233"/>
            <a:ext cx="925630" cy="54864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PDT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5438" y="4660233"/>
            <a:ext cx="925630" cy="54864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PDT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33889" y="5621157"/>
            <a:ext cx="925630" cy="813337"/>
            <a:chOff x="4205438" y="5419023"/>
            <a:chExt cx="925630" cy="813337"/>
          </a:xfrm>
        </p:grpSpPr>
        <p:sp>
          <p:nvSpPr>
            <p:cNvPr id="11" name="矩形 10"/>
            <p:cNvSpPr/>
            <p:nvPr/>
          </p:nvSpPr>
          <p:spPr>
            <a:xfrm>
              <a:off x="4205438" y="5419023"/>
              <a:ext cx="925630" cy="3657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核心团队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205438" y="5866600"/>
              <a:ext cx="925630" cy="365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扩展团队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22872" y="5621157"/>
            <a:ext cx="925630" cy="813337"/>
            <a:chOff x="4205438" y="5419023"/>
            <a:chExt cx="925630" cy="813337"/>
          </a:xfrm>
        </p:grpSpPr>
        <p:sp>
          <p:nvSpPr>
            <p:cNvPr id="15" name="矩形 14"/>
            <p:cNvSpPr/>
            <p:nvPr/>
          </p:nvSpPr>
          <p:spPr>
            <a:xfrm>
              <a:off x="4205438" y="5419023"/>
              <a:ext cx="925630" cy="3657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核心团队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205438" y="5866600"/>
              <a:ext cx="925630" cy="365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扩展团队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11854" y="5621157"/>
            <a:ext cx="925630" cy="813337"/>
            <a:chOff x="4205438" y="5419023"/>
            <a:chExt cx="925630" cy="813337"/>
          </a:xfrm>
        </p:grpSpPr>
        <p:sp>
          <p:nvSpPr>
            <p:cNvPr id="18" name="矩形 17"/>
            <p:cNvSpPr/>
            <p:nvPr/>
          </p:nvSpPr>
          <p:spPr>
            <a:xfrm>
              <a:off x="4205438" y="5419023"/>
              <a:ext cx="925630" cy="3657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核心团队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05438" y="5866600"/>
              <a:ext cx="925630" cy="365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扩展团队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4531" y="5621157"/>
            <a:ext cx="925630" cy="813337"/>
            <a:chOff x="4205438" y="5419023"/>
            <a:chExt cx="925630" cy="813337"/>
          </a:xfrm>
        </p:grpSpPr>
        <p:sp>
          <p:nvSpPr>
            <p:cNvPr id="21" name="矩形 20"/>
            <p:cNvSpPr/>
            <p:nvPr/>
          </p:nvSpPr>
          <p:spPr>
            <a:xfrm>
              <a:off x="4205438" y="5419023"/>
              <a:ext cx="925630" cy="3657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核心团队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205438" y="5866600"/>
              <a:ext cx="925630" cy="365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扩展团队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6" name="肘形连接符 25"/>
          <p:cNvCxnSpPr>
            <a:stCxn id="3" idx="2"/>
            <a:endCxn id="4" idx="0"/>
          </p:cNvCxnSpPr>
          <p:nvPr/>
        </p:nvCxnSpPr>
        <p:spPr>
          <a:xfrm rot="5400000">
            <a:off x="1526407" y="1813560"/>
            <a:ext cx="1297807" cy="12512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" idx="2"/>
            <a:endCxn id="5" idx="0"/>
          </p:cNvCxnSpPr>
          <p:nvPr/>
        </p:nvCxnSpPr>
        <p:spPr>
          <a:xfrm rot="16200000" flipH="1">
            <a:off x="2729565" y="1861686"/>
            <a:ext cx="1297807" cy="11550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2"/>
            <a:endCxn id="6" idx="0"/>
          </p:cNvCxnSpPr>
          <p:nvPr/>
        </p:nvCxnSpPr>
        <p:spPr>
          <a:xfrm rot="5400000">
            <a:off x="671764" y="3782328"/>
            <a:ext cx="1023487" cy="7323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7" idx="0"/>
          </p:cNvCxnSpPr>
          <p:nvPr/>
        </p:nvCxnSpPr>
        <p:spPr>
          <a:xfrm rot="16200000" flipH="1">
            <a:off x="1313582" y="3872832"/>
            <a:ext cx="1023487" cy="5513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5" idx="2"/>
            <a:endCxn id="8" idx="0"/>
          </p:cNvCxnSpPr>
          <p:nvPr/>
        </p:nvCxnSpPr>
        <p:spPr>
          <a:xfrm rot="5400000">
            <a:off x="3158558" y="3862806"/>
            <a:ext cx="1023487" cy="5713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" idx="2"/>
            <a:endCxn id="10" idx="0"/>
          </p:cNvCxnSpPr>
          <p:nvPr/>
        </p:nvCxnSpPr>
        <p:spPr>
          <a:xfrm rot="16200000" flipH="1">
            <a:off x="3800375" y="3792354"/>
            <a:ext cx="1023487" cy="7122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6" idx="2"/>
            <a:endCxn id="21" idx="0"/>
          </p:cNvCxnSpPr>
          <p:nvPr/>
        </p:nvCxnSpPr>
        <p:spPr>
          <a:xfrm>
            <a:off x="817346" y="5208873"/>
            <a:ext cx="0" cy="41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7" idx="2"/>
            <a:endCxn id="11" idx="0"/>
          </p:cNvCxnSpPr>
          <p:nvPr/>
        </p:nvCxnSpPr>
        <p:spPr>
          <a:xfrm flipH="1">
            <a:off x="2096704" y="5208873"/>
            <a:ext cx="4278" cy="41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8" idx="2"/>
            <a:endCxn id="15" idx="0"/>
          </p:cNvCxnSpPr>
          <p:nvPr/>
        </p:nvCxnSpPr>
        <p:spPr>
          <a:xfrm>
            <a:off x="3384618" y="5208873"/>
            <a:ext cx="1069" cy="41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0" idx="2"/>
            <a:endCxn id="18" idx="0"/>
          </p:cNvCxnSpPr>
          <p:nvPr/>
        </p:nvCxnSpPr>
        <p:spPr>
          <a:xfrm>
            <a:off x="4668253" y="5208873"/>
            <a:ext cx="6416" cy="41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870387" y="1751796"/>
            <a:ext cx="721895" cy="31763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RMT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494421" y="2198569"/>
            <a:ext cx="721895" cy="31763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RAT</a:t>
            </a:r>
            <a:endParaRPr lang="zh-CN" altLang="en-US" dirty="0"/>
          </a:p>
        </p:txBody>
      </p:sp>
      <p:cxnSp>
        <p:nvCxnSpPr>
          <p:cNvPr id="49" name="肘形连接符 48"/>
          <p:cNvCxnSpPr>
            <a:stCxn id="46" idx="2"/>
            <a:endCxn id="47" idx="1"/>
          </p:cNvCxnSpPr>
          <p:nvPr/>
        </p:nvCxnSpPr>
        <p:spPr>
          <a:xfrm rot="16200000" flipH="1">
            <a:off x="5218900" y="2081864"/>
            <a:ext cx="287957" cy="2630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731610" y="3736209"/>
            <a:ext cx="1101694" cy="312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214602" y="3768293"/>
            <a:ext cx="1084177" cy="2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肘形连接符 56"/>
          <p:cNvCxnSpPr>
            <a:stCxn id="52" idx="1"/>
            <a:endCxn id="3" idx="2"/>
          </p:cNvCxnSpPr>
          <p:nvPr/>
        </p:nvCxnSpPr>
        <p:spPr>
          <a:xfrm rot="10800000">
            <a:off x="2800952" y="1790300"/>
            <a:ext cx="1404486" cy="353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1"/>
            <a:endCxn id="4" idx="2"/>
          </p:cNvCxnSpPr>
          <p:nvPr/>
        </p:nvCxnSpPr>
        <p:spPr>
          <a:xfrm rot="10800000">
            <a:off x="1549668" y="3636746"/>
            <a:ext cx="181942" cy="2558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1" idx="1"/>
            <a:endCxn id="5" idx="2"/>
          </p:cNvCxnSpPr>
          <p:nvPr/>
        </p:nvCxnSpPr>
        <p:spPr>
          <a:xfrm rot="10800000">
            <a:off x="3955984" y="3636746"/>
            <a:ext cx="258618" cy="2719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283243" y="1020278"/>
            <a:ext cx="215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IPMT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下设置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，行使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P-RAT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674669" y="3145857"/>
            <a:ext cx="143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SPDT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下设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138287" y="5208873"/>
            <a:ext cx="1945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核心团队对客户原始需求进行评估，对产品包需求进行定义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138287" y="6299068"/>
            <a:ext cx="1849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扩展团队实现分配给他们的设计需求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折角形 65"/>
          <p:cNvSpPr/>
          <p:nvPr/>
        </p:nvSpPr>
        <p:spPr>
          <a:xfrm>
            <a:off x="7738712" y="1116531"/>
            <a:ext cx="3619099" cy="5317963"/>
          </a:xfrm>
          <a:prstGeom prst="foldedCorner">
            <a:avLst>
              <a:gd name="adj" fmla="val 124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PMT/RMT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需求管理职责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：裁决争议需求，审视并指导各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SPDT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未纳入实现的相关需求进行分析并跟踪管理价值需求；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、争议需求决策。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需求分析职责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、识别管理本领域客户共性需求；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、对本领域需求进行分析，分发，跟踪，关闭；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、对争议需求分层提交到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、所有需求知会到上级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0265" y="3739419"/>
            <a:ext cx="937996" cy="30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RAT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912115" y="3747441"/>
            <a:ext cx="721895" cy="317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RAT</a:t>
            </a:r>
            <a:endParaRPr lang="zh-CN" altLang="en-US" dirty="0"/>
          </a:p>
        </p:txBody>
      </p:sp>
      <p:cxnSp>
        <p:nvCxnSpPr>
          <p:cNvPr id="39" name="肘形连接符 38"/>
          <p:cNvCxnSpPr>
            <a:stCxn id="48" idx="3"/>
            <a:endCxn id="4" idx="2"/>
          </p:cNvCxnSpPr>
          <p:nvPr/>
        </p:nvCxnSpPr>
        <p:spPr>
          <a:xfrm flipV="1">
            <a:off x="1318261" y="3636746"/>
            <a:ext cx="231407" cy="257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53" idx="3"/>
            <a:endCxn id="5" idx="2"/>
          </p:cNvCxnSpPr>
          <p:nvPr/>
        </p:nvCxnSpPr>
        <p:spPr>
          <a:xfrm flipV="1">
            <a:off x="3634010" y="3636746"/>
            <a:ext cx="321974" cy="2695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需求答复的质量标准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29718204"/>
              </p:ext>
            </p:extLst>
          </p:nvPr>
        </p:nvGraphicFramePr>
        <p:xfrm>
          <a:off x="1351280" y="1158240"/>
          <a:ext cx="9286240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9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696101" y="4443340"/>
            <a:ext cx="4706754" cy="53030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96101" y="3528940"/>
            <a:ext cx="4706754" cy="53030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96101" y="2559407"/>
            <a:ext cx="4706754" cy="53030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需求管理团队结构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69745" y="2643455"/>
            <a:ext cx="1708419" cy="132215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地区部</a:t>
            </a:r>
            <a:r>
              <a:rPr lang="en-US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RMT</a:t>
            </a:r>
            <a:endParaRPr lang="zh-CN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96945" y="3622575"/>
            <a:ext cx="1468588" cy="34303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RAT</a:t>
            </a:r>
            <a:endParaRPr lang="zh-CN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96945" y="4536975"/>
            <a:ext cx="1468588" cy="34303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PDT</a:t>
            </a:r>
            <a:endParaRPr lang="zh-CN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09895" y="4536975"/>
            <a:ext cx="1468588" cy="34303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TDT</a:t>
            </a:r>
            <a:endParaRPr lang="zh-CN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09895" y="3622575"/>
            <a:ext cx="1468588" cy="34303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r>
              <a:rPr lang="en-US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RAT</a:t>
            </a:r>
            <a:endParaRPr 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96945" y="2653489"/>
            <a:ext cx="1468588" cy="34303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09895" y="2653489"/>
            <a:ext cx="1468588" cy="34303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r>
              <a:rPr lang="en-US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25244" y="1825311"/>
            <a:ext cx="1468588" cy="34303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事业部</a:t>
            </a:r>
            <a:r>
              <a:rPr lang="en-US" altLang="zh-CN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IPMT</a:t>
            </a:r>
            <a:endParaRPr 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60909" y="1809549"/>
            <a:ext cx="20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需求管理责任团队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60909" y="2617157"/>
            <a:ext cx="20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需求管理团队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90255" y="3551627"/>
            <a:ext cx="20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需求分析团队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60909" y="4486097"/>
            <a:ext cx="20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需求实现团队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肘形连接符 28"/>
          <p:cNvCxnSpPr>
            <a:stCxn id="23" idx="2"/>
            <a:endCxn id="21" idx="0"/>
          </p:cNvCxnSpPr>
          <p:nvPr/>
        </p:nvCxnSpPr>
        <p:spPr>
          <a:xfrm rot="5400000">
            <a:off x="5302817" y="1896768"/>
            <a:ext cx="485144" cy="10282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3" idx="2"/>
            <a:endCxn id="22" idx="0"/>
          </p:cNvCxnSpPr>
          <p:nvPr/>
        </p:nvCxnSpPr>
        <p:spPr>
          <a:xfrm rot="16200000" flipH="1">
            <a:off x="6309291" y="1918591"/>
            <a:ext cx="485144" cy="9846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3" idx="2"/>
            <a:endCxn id="7" idx="0"/>
          </p:cNvCxnSpPr>
          <p:nvPr/>
        </p:nvCxnSpPr>
        <p:spPr>
          <a:xfrm rot="16200000" flipH="1">
            <a:off x="7654191" y="573691"/>
            <a:ext cx="475110" cy="3664417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8" idx="0"/>
          </p:cNvCxnSpPr>
          <p:nvPr/>
        </p:nvCxnSpPr>
        <p:spPr>
          <a:xfrm>
            <a:off x="5031239" y="2996523"/>
            <a:ext cx="0" cy="626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20" idx="0"/>
          </p:cNvCxnSpPr>
          <p:nvPr/>
        </p:nvCxnSpPr>
        <p:spPr>
          <a:xfrm>
            <a:off x="7044189" y="2996523"/>
            <a:ext cx="0" cy="626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2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需求管理关键指标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03402"/>
              </p:ext>
            </p:extLst>
          </p:nvPr>
        </p:nvGraphicFramePr>
        <p:xfrm>
          <a:off x="725562" y="872606"/>
          <a:ext cx="10643477" cy="57647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50278"/>
                <a:gridCol w="1056640"/>
                <a:gridCol w="4704174"/>
                <a:gridCol w="3332385"/>
              </a:tblGrid>
              <a:tr h="509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需求指标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目标值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计算方法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5894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答复周期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答复周期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需求答复时间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需求提交时间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统计样本：答复时间落在统计周期内的所有需求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定期审视也会算入答复周期；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5894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答复满意度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答复满意度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=1-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评价为差的需求数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需求总数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统计样本：答复时间落在统计周期内的所有需求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只计算评价为差的需求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5894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及时实现率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及时实现率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需求及时完成数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应实现需求数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统计样本：预计实现日期落在统计周期内的所有需求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一定要在预计实现日期之前完成电子流处理，超过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天就算未及时实现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5894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长期需求占比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因产品线而异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长期需求占比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长期和中期需求数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需求总数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统计样本：需求分配时间落在统计周期内的所有需求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引导和激励市场、规划部门的需求人员关注客户长期需求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51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产品包需求架构定义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969152128"/>
              </p:ext>
            </p:extLst>
          </p:nvPr>
        </p:nvGraphicFramePr>
        <p:xfrm>
          <a:off x="7969718" y="4052236"/>
          <a:ext cx="4004109" cy="2714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09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需求描述框架 </a:t>
            </a:r>
            <a:r>
              <a:rPr lang="en-US" altLang="zh-CN" dirty="0" smtClean="0"/>
              <a:t>$APPEALS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07677178"/>
              </p:ext>
            </p:extLst>
          </p:nvPr>
        </p:nvGraphicFramePr>
        <p:xfrm>
          <a:off x="657040" y="924025"/>
          <a:ext cx="10094379" cy="546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992049" y="2762451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92049" y="4108384"/>
            <a:ext cx="103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92049" y="5408150"/>
            <a:ext cx="103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买车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759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华</a:t>
            </a:r>
            <a:r>
              <a:rPr lang="zh-CN" altLang="en-US" dirty="0" smtClean="0"/>
              <a:t>为产品包需求描述模型</a:t>
            </a:r>
            <a:endParaRPr lang="zh-CN" altLang="en-US" dirty="0"/>
          </a:p>
        </p:txBody>
      </p:sp>
      <p:grpSp>
        <p:nvGrpSpPr>
          <p:cNvPr id="88" name="组合 87"/>
          <p:cNvGrpSpPr/>
          <p:nvPr/>
        </p:nvGrpSpPr>
        <p:grpSpPr>
          <a:xfrm>
            <a:off x="1471333" y="933651"/>
            <a:ext cx="7047026" cy="5640404"/>
            <a:chOff x="1471333" y="933651"/>
            <a:chExt cx="7047026" cy="5640404"/>
          </a:xfrm>
        </p:grpSpPr>
        <p:grpSp>
          <p:nvGrpSpPr>
            <p:cNvPr id="77" name="组合 76"/>
            <p:cNvGrpSpPr/>
            <p:nvPr/>
          </p:nvGrpSpPr>
          <p:grpSpPr>
            <a:xfrm>
              <a:off x="1471333" y="933651"/>
              <a:ext cx="7047026" cy="5640404"/>
              <a:chOff x="2223436" y="1530418"/>
              <a:chExt cx="5544152" cy="4417996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2223436" y="1530418"/>
                <a:ext cx="5544152" cy="44179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79" name="直接连接符 78"/>
              <p:cNvCxnSpPr>
                <a:stCxn id="78" idx="0"/>
                <a:endCxn id="78" idx="4"/>
              </p:cNvCxnSpPr>
              <p:nvPr/>
            </p:nvCxnSpPr>
            <p:spPr>
              <a:xfrm>
                <a:off x="4995512" y="1530418"/>
                <a:ext cx="0" cy="44179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78" idx="7"/>
                <a:endCxn id="78" idx="3"/>
              </p:cNvCxnSpPr>
              <p:nvPr/>
            </p:nvCxnSpPr>
            <p:spPr>
              <a:xfrm flipH="1">
                <a:off x="3035358" y="2177419"/>
                <a:ext cx="3920308" cy="31239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78" idx="1"/>
                <a:endCxn id="78" idx="5"/>
              </p:cNvCxnSpPr>
              <p:nvPr/>
            </p:nvCxnSpPr>
            <p:spPr>
              <a:xfrm>
                <a:off x="3035358" y="2177419"/>
                <a:ext cx="3920308" cy="31239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78" idx="6"/>
                <a:endCxn id="78" idx="2"/>
              </p:cNvCxnSpPr>
              <p:nvPr/>
            </p:nvCxnSpPr>
            <p:spPr>
              <a:xfrm flipH="1">
                <a:off x="2223436" y="3739416"/>
                <a:ext cx="55441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/>
            <p:cNvGrpSpPr/>
            <p:nvPr/>
          </p:nvGrpSpPr>
          <p:grpSpPr>
            <a:xfrm>
              <a:off x="2223435" y="1530418"/>
              <a:ext cx="5553777" cy="4446870"/>
              <a:chOff x="2223436" y="1530418"/>
              <a:chExt cx="5544152" cy="441799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223436" y="1530418"/>
                <a:ext cx="5544152" cy="441799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36" name="直接连接符 35"/>
              <p:cNvCxnSpPr>
                <a:stCxn id="35" idx="0"/>
                <a:endCxn id="35" idx="4"/>
              </p:cNvCxnSpPr>
              <p:nvPr/>
            </p:nvCxnSpPr>
            <p:spPr>
              <a:xfrm>
                <a:off x="4995512" y="1530418"/>
                <a:ext cx="0" cy="44179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5" idx="7"/>
                <a:endCxn id="35" idx="3"/>
              </p:cNvCxnSpPr>
              <p:nvPr/>
            </p:nvCxnSpPr>
            <p:spPr>
              <a:xfrm flipH="1">
                <a:off x="3035358" y="2177419"/>
                <a:ext cx="3920308" cy="31239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5" idx="1"/>
                <a:endCxn id="35" idx="5"/>
              </p:cNvCxnSpPr>
              <p:nvPr/>
            </p:nvCxnSpPr>
            <p:spPr>
              <a:xfrm>
                <a:off x="3035358" y="2177419"/>
                <a:ext cx="3920308" cy="31239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5" idx="6"/>
                <a:endCxn id="35" idx="2"/>
              </p:cNvCxnSpPr>
              <p:nvPr/>
            </p:nvCxnSpPr>
            <p:spPr>
              <a:xfrm flipH="1">
                <a:off x="2223436" y="3739416"/>
                <a:ext cx="55441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3052009" y="2194561"/>
              <a:ext cx="3887001" cy="3108960"/>
              <a:chOff x="7987364" y="2351591"/>
              <a:chExt cx="2098307" cy="173254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987364" y="2351591"/>
                <a:ext cx="2098307" cy="173254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30" name="直接连接符 29"/>
              <p:cNvCxnSpPr>
                <a:stCxn id="29" idx="0"/>
                <a:endCxn id="29" idx="4"/>
              </p:cNvCxnSpPr>
              <p:nvPr/>
            </p:nvCxnSpPr>
            <p:spPr>
              <a:xfrm>
                <a:off x="9036518" y="2351591"/>
                <a:ext cx="0" cy="17325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9" idx="7"/>
                <a:endCxn id="29" idx="3"/>
              </p:cNvCxnSpPr>
              <p:nvPr/>
            </p:nvCxnSpPr>
            <p:spPr>
              <a:xfrm flipH="1">
                <a:off x="8294654" y="2605317"/>
                <a:ext cx="1483727" cy="12250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9" idx="1"/>
                <a:endCxn id="29" idx="5"/>
              </p:cNvCxnSpPr>
              <p:nvPr/>
            </p:nvCxnSpPr>
            <p:spPr>
              <a:xfrm>
                <a:off x="8294654" y="2605317"/>
                <a:ext cx="1483727" cy="12250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9" idx="6"/>
                <a:endCxn id="29" idx="2"/>
              </p:cNvCxnSpPr>
              <p:nvPr/>
            </p:nvCxnSpPr>
            <p:spPr>
              <a:xfrm flipH="1">
                <a:off x="7987364" y="3217865"/>
                <a:ext cx="20983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椭圆 7"/>
            <p:cNvSpPr/>
            <p:nvPr/>
          </p:nvSpPr>
          <p:spPr>
            <a:xfrm>
              <a:off x="3946357" y="2882767"/>
              <a:ext cx="2098307" cy="17325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cxnSp>
          <p:nvCxnSpPr>
            <p:cNvPr id="10" name="直接连接符 9"/>
            <p:cNvCxnSpPr>
              <a:stCxn id="8" idx="0"/>
              <a:endCxn id="8" idx="4"/>
            </p:cNvCxnSpPr>
            <p:nvPr/>
          </p:nvCxnSpPr>
          <p:spPr>
            <a:xfrm>
              <a:off x="4995511" y="2882767"/>
              <a:ext cx="0" cy="17325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8" idx="7"/>
              <a:endCxn id="8" idx="3"/>
            </p:cNvCxnSpPr>
            <p:nvPr/>
          </p:nvCxnSpPr>
          <p:spPr>
            <a:xfrm flipH="1">
              <a:off x="4253647" y="3136493"/>
              <a:ext cx="1483727" cy="1225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1"/>
              <a:endCxn id="8" idx="5"/>
            </p:cNvCxnSpPr>
            <p:nvPr/>
          </p:nvCxnSpPr>
          <p:spPr>
            <a:xfrm>
              <a:off x="4253647" y="3136493"/>
              <a:ext cx="1483727" cy="1225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6"/>
              <a:endCxn id="8" idx="2"/>
            </p:cNvCxnSpPr>
            <p:nvPr/>
          </p:nvCxnSpPr>
          <p:spPr>
            <a:xfrm flipH="1">
              <a:off x="3946357" y="3749041"/>
              <a:ext cx="2098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4562374" y="3349593"/>
              <a:ext cx="866274" cy="79889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  <a:endParaRPr lang="zh-CN" altLang="en-US" sz="16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591250" y="300253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dirty="0"/>
                <a:t>$</a:t>
              </a:r>
              <a:endParaRPr lang="zh-CN" altLang="zh-CN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39808" y="3002538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dirty="0"/>
                <a:t>A</a:t>
              </a:r>
              <a:endParaRPr lang="zh-CN" altLang="zh-CN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544019" y="3394146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/>
                <a:t>P</a:t>
              </a:r>
              <a:endParaRPr lang="zh-CN" altLang="zh-CN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506234" y="3836465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dirty="0"/>
                <a:t>P</a:t>
              </a:r>
              <a:endParaRPr lang="zh-CN" altLang="zh-CN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134317" y="4134053"/>
              <a:ext cx="2943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dirty="0"/>
                <a:t>E</a:t>
              </a:r>
              <a:endParaRPr lang="zh-CN" altLang="zh-CN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3905" y="4140725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/>
                <a:t>A</a:t>
              </a:r>
              <a:endParaRPr lang="zh-CN" altLang="zh-CN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176034" y="3791266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dirty="0"/>
                <a:t>L</a:t>
              </a:r>
              <a:endParaRPr lang="zh-CN" altLang="zh-CN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4141116" y="3321907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dirty="0"/>
                <a:t>S</a:t>
              </a:r>
              <a:endParaRPr lang="zh-CN" altLang="zh-CN" dirty="0"/>
            </a:p>
          </p:txBody>
        </p:sp>
      </p:grpSp>
      <p:sp>
        <p:nvSpPr>
          <p:cNvPr id="83" name="圆角矩形 82"/>
          <p:cNvSpPr/>
          <p:nvPr/>
        </p:nvSpPr>
        <p:spPr>
          <a:xfrm>
            <a:off x="4026093" y="2495299"/>
            <a:ext cx="750505" cy="3068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总拥有成本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819531" y="2328730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5411490" y="2634673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5977273" y="3035647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客户业务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6141927" y="3412818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网络环境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6061552" y="3928784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5213215" y="4688302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节能减排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076033" y="4715629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网络质量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32537" y="4396090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客服务性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3131695" y="3876178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206711" y="3162505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3361788" y="1998787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112291" y="1708926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2880374" y="1497160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630877" y="1207299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540960" y="1205567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可行销性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5441805" y="1800709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可行销性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6732209" y="2752400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核心能力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63678" y="2114326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622776" y="2845270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7689946" y="4066659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配套需求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357195" y="4893035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技术限制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6795185" y="4336776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物理形态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794887" y="5253036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节能减排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130019" y="5569782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安全可靠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3806167" y="5407786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准入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2251960" y="3643714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可供应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3026837" y="4995958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可服务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2507147" y="4465713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2458745" y="2801414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可制造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6901849" y="5405748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物理形态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6271786" y="5750457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可用性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5695663" y="6061967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节能减排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4878548" y="6039534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5091135" y="6356436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3997268" y="6100938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准入限制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3121428" y="5847829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全球化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2478154" y="5454321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可维护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1927256" y="4924076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可安装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1570371" y="4374447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1452544" y="3882850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归一化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990727" y="2171299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可采购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1651495" y="2655391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可制造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圆角矩形 192"/>
          <p:cNvSpPr/>
          <p:nvPr/>
        </p:nvSpPr>
        <p:spPr>
          <a:xfrm>
            <a:off x="1414837" y="3334717"/>
            <a:ext cx="779330" cy="257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可供应</a:t>
            </a:r>
            <a:endParaRPr lang="zh-CN" altLang="en-US" sz="1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线形标注 1 193"/>
          <p:cNvSpPr/>
          <p:nvPr/>
        </p:nvSpPr>
        <p:spPr>
          <a:xfrm>
            <a:off x="8970946" y="1078569"/>
            <a:ext cx="1674795" cy="1058780"/>
          </a:xfrm>
          <a:prstGeom prst="borderCallout1">
            <a:avLst>
              <a:gd name="adj1" fmla="val 18750"/>
              <a:gd name="adj2" fmla="val -8333"/>
              <a:gd name="adj3" fmla="val 133796"/>
              <a:gd name="adj4" fmla="val -19177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客户问题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分析客户面对的问题，描述客户期望产品能解决的问题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线形标注 1 194"/>
          <p:cNvSpPr/>
          <p:nvPr/>
        </p:nvSpPr>
        <p:spPr>
          <a:xfrm>
            <a:off x="9492443" y="2765409"/>
            <a:ext cx="1797327" cy="1058780"/>
          </a:xfrm>
          <a:prstGeom prst="borderCallout1">
            <a:avLst>
              <a:gd name="adj1" fmla="val 18750"/>
              <a:gd name="adj2" fmla="val -8333"/>
              <a:gd name="adj3" fmla="val 81978"/>
              <a:gd name="adj4" fmla="val -137179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系统特性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根据客户问题，确定产品用于解决问题所表现出来的特性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线形标注 1 195"/>
          <p:cNvSpPr/>
          <p:nvPr/>
        </p:nvSpPr>
        <p:spPr>
          <a:xfrm>
            <a:off x="9872088" y="4396090"/>
            <a:ext cx="1553099" cy="1058780"/>
          </a:xfrm>
          <a:prstGeom prst="borderCallout1">
            <a:avLst>
              <a:gd name="adj1" fmla="val 18750"/>
              <a:gd name="adj2" fmla="val -8333"/>
              <a:gd name="adj3" fmla="val 81978"/>
              <a:gd name="adj4" fmla="val -137179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对产品交付的要求，包括功能需求、非功能需求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108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需求相关术语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5562" y="873760"/>
            <a:ext cx="1073491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原始需求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，来自公司内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外部的客户的、关于公司产品与解决方案的、需要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RMT/RAT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分析评审后做出决定的所有需求。客户需求术语原始需求的一种类别。原始需求细分为两类场景：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）销售项目需求：在市场销售项目售前、售后各界但产生的，并于项目的销售和交付直接相关的需求；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）非销售项目需求：泛指拜访客户、市场交流研讨活动所得，与具体的销售项目无直接相关的需求，以及各部门对其他部门提出的内部需求（如解决方案对产品、产品对产品、产品对部件、产品对平台等）。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初始需求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，原始需求经过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RMT/RAT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分析后，站在内部客户角度，以准确的预研（完整的背景、标准的格式）重新描述的需求。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客户问题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，描述客户面对的挑战与机会（客户战略与痛点），也就是该版本为客户带来的核心价值。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系统特性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，描述该版本为支撑“客户问题”所具备的重大能力。系统特性是产品包的主要卖点（销售两点）集合，每条特性都是满足客户特定商业价值诉求的端到端解决方案，一部分特性是可以通过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单独控制的。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为支撑“系统特性”所需要支持的具体需求，定义：系统需求是系统对外呈现的、可测试的全部功能需求和非功能需求，其中功能需求是对系统提供的功能和场景化具体要求，非功能需求是对系统的成本、全局质量属性、技术限制等非功能性方面的具体要求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分配需求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，根据“系统需求”分配到子系统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模块的功能或非功能需求。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8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336800" y="1483360"/>
            <a:ext cx="7640320" cy="2316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新产品包需求架构定义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分层分责管理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6563360" y="1402080"/>
            <a:ext cx="1767840" cy="965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客户问题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梯形 4"/>
          <p:cNvSpPr/>
          <p:nvPr/>
        </p:nvSpPr>
        <p:spPr>
          <a:xfrm>
            <a:off x="6141720" y="2570480"/>
            <a:ext cx="2611120" cy="406400"/>
          </a:xfrm>
          <a:prstGeom prst="trapezoid">
            <a:avLst>
              <a:gd name="adj" fmla="val 86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系统特性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>
            <a:off x="5476240" y="3200400"/>
            <a:ext cx="3942080" cy="436880"/>
          </a:xfrm>
          <a:prstGeom prst="trapezoid">
            <a:avLst>
              <a:gd name="adj" fmla="val 86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0560" y="3931920"/>
            <a:ext cx="339344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分配需求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2641600" y="914400"/>
            <a:ext cx="2255520" cy="416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原始需求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2641600" y="2570480"/>
            <a:ext cx="2255520" cy="416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9" idx="2"/>
            <a:endCxn id="10" idx="0"/>
          </p:cNvCxnSpPr>
          <p:nvPr/>
        </p:nvCxnSpPr>
        <p:spPr>
          <a:xfrm>
            <a:off x="3769360" y="1330960"/>
            <a:ext cx="0" cy="123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5" idx="0"/>
          </p:cNvCxnSpPr>
          <p:nvPr/>
        </p:nvCxnSpPr>
        <p:spPr>
          <a:xfrm>
            <a:off x="7447280" y="2367280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447280" y="2895600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447280" y="3637280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0" idx="2"/>
            <a:endCxn id="6" idx="1"/>
          </p:cNvCxnSpPr>
          <p:nvPr/>
        </p:nvCxnSpPr>
        <p:spPr>
          <a:xfrm rot="16200000" flipH="1">
            <a:off x="4500848" y="2255552"/>
            <a:ext cx="431800" cy="1894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5" idx="1"/>
          </p:cNvCxnSpPr>
          <p:nvPr/>
        </p:nvCxnSpPr>
        <p:spPr>
          <a:xfrm flipV="1">
            <a:off x="4897120" y="2773680"/>
            <a:ext cx="1419387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468880" y="1595120"/>
            <a:ext cx="6390640" cy="1513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273040" y="3147060"/>
            <a:ext cx="4145280" cy="12725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03920" y="168656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产品包需求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205267" y="1686560"/>
            <a:ext cx="1958813" cy="792480"/>
          </a:xfrm>
          <a:prstGeom prst="wedgeEllipseCallout">
            <a:avLst>
              <a:gd name="adj1" fmla="val 65154"/>
              <a:gd name="adj2" fmla="val 299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站在客户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市场视角描述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形标注 32"/>
          <p:cNvSpPr/>
          <p:nvPr/>
        </p:nvSpPr>
        <p:spPr>
          <a:xfrm>
            <a:off x="2938307" y="3586480"/>
            <a:ext cx="1958813" cy="833120"/>
          </a:xfrm>
          <a:prstGeom prst="wedgeEllipseCallout">
            <a:avLst>
              <a:gd name="adj1" fmla="val 67747"/>
              <a:gd name="adj2" fmla="val -200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站在产品设计视角描述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形标注 33"/>
          <p:cNvSpPr/>
          <p:nvPr/>
        </p:nvSpPr>
        <p:spPr>
          <a:xfrm>
            <a:off x="9942593" y="3147060"/>
            <a:ext cx="1958813" cy="914400"/>
          </a:xfrm>
          <a:prstGeom prst="wedgeEllipseCallout">
            <a:avLst>
              <a:gd name="adj1" fmla="val -76446"/>
              <a:gd name="adj2" fmla="val 272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进行端到端管理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形标注 34"/>
          <p:cNvSpPr/>
          <p:nvPr/>
        </p:nvSpPr>
        <p:spPr>
          <a:xfrm>
            <a:off x="9983234" y="1717040"/>
            <a:ext cx="1958813" cy="914400"/>
          </a:xfrm>
          <a:prstGeom prst="wedgeEllipseCallout">
            <a:avLst>
              <a:gd name="adj1" fmla="val -95637"/>
              <a:gd name="adj2" fmla="val 261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Marketing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代表进行端到端管理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6080" y="4643120"/>
            <a:ext cx="11328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产品包需求的源头是来自内、外部客户的原始需求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(RR)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原始需求经过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分析、归纳后，转化为初始需求（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），作为版本规划的输入之一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Charter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开发团队（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）应当首先明确某个版本所要解决的客户问题（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），然后向下分解出产品包针对这些客户问题所需提供的系统特性（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），同时，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还应当依据客户问题，分析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输入的初始需求，梳理并标识这些初始需求在特性上的归属关系，从而将初始需求以特性为中心进行重构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对于内部提出、面向内部改进的、难以归纳到特性下的初始需求，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应该其分类汇总，等待移交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后进一步整理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全部的客户问题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初始需求清单，及其分解关系，都作为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交付件，移交给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5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需求管理</a:t>
            </a:r>
            <a:r>
              <a:rPr lang="en-US" altLang="zh-CN" dirty="0" smtClean="0"/>
              <a:t>IT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40483067"/>
              </p:ext>
            </p:extLst>
          </p:nvPr>
        </p:nvGraphicFramePr>
        <p:xfrm>
          <a:off x="7969718" y="4052236"/>
          <a:ext cx="4004109" cy="2714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72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需求管理的目标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46667" y="2213811"/>
            <a:ext cx="96733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何时（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），满足什么客户（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）的哪些需求（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845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8874493" y="3271112"/>
            <a:ext cx="2945330" cy="24751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TMSS</a:t>
            </a:r>
          </a:p>
        </p:txBody>
      </p:sp>
      <p:sp>
        <p:nvSpPr>
          <p:cNvPr id="57" name="矩形 56"/>
          <p:cNvSpPr/>
          <p:nvPr/>
        </p:nvSpPr>
        <p:spPr>
          <a:xfrm>
            <a:off x="3821766" y="3271111"/>
            <a:ext cx="4147419" cy="24751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2526" y="1501537"/>
            <a:ext cx="9788893" cy="81815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</a:t>
            </a:r>
            <a:r>
              <a:rPr lang="zh-CN" altLang="en-US" dirty="0" smtClean="0"/>
              <a:t>平台数据架构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76926" y="1703672"/>
            <a:ext cx="750771" cy="4042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0995" y="1703671"/>
            <a:ext cx="750771" cy="4042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65064" y="1703670"/>
            <a:ext cx="750771" cy="4042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9133" y="1703670"/>
            <a:ext cx="750771" cy="4042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53202" y="1703669"/>
            <a:ext cx="750771" cy="4042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47271" y="1703669"/>
            <a:ext cx="1504744" cy="4042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95313" y="1703668"/>
            <a:ext cx="750771" cy="4042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3" idx="3"/>
            <a:endCxn id="4" idx="1"/>
          </p:cNvCxnSpPr>
          <p:nvPr/>
        </p:nvCxnSpPr>
        <p:spPr>
          <a:xfrm flipV="1">
            <a:off x="2627697" y="1905802"/>
            <a:ext cx="443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 flipV="1">
            <a:off x="3821766" y="1905801"/>
            <a:ext cx="443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6" idx="1"/>
          </p:cNvCxnSpPr>
          <p:nvPr/>
        </p:nvCxnSpPr>
        <p:spPr>
          <a:xfrm>
            <a:off x="5015835" y="1905801"/>
            <a:ext cx="44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7" idx="1"/>
          </p:cNvCxnSpPr>
          <p:nvPr/>
        </p:nvCxnSpPr>
        <p:spPr>
          <a:xfrm flipV="1">
            <a:off x="6209904" y="1905800"/>
            <a:ext cx="443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8" idx="1"/>
          </p:cNvCxnSpPr>
          <p:nvPr/>
        </p:nvCxnSpPr>
        <p:spPr>
          <a:xfrm>
            <a:off x="7403973" y="1905800"/>
            <a:ext cx="44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 flipV="1">
            <a:off x="9352015" y="1905799"/>
            <a:ext cx="443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876925" y="907450"/>
            <a:ext cx="750771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65063" y="907449"/>
            <a:ext cx="750771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60204" y="895690"/>
            <a:ext cx="750771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65063" y="2526360"/>
            <a:ext cx="750771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53202" y="2526359"/>
            <a:ext cx="750771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69185" y="2530899"/>
            <a:ext cx="750771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22" idx="2"/>
            <a:endCxn id="3" idx="0"/>
          </p:cNvCxnSpPr>
          <p:nvPr/>
        </p:nvCxnSpPr>
        <p:spPr>
          <a:xfrm>
            <a:off x="2252311" y="1311711"/>
            <a:ext cx="1" cy="39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3" idx="2"/>
            <a:endCxn id="5" idx="0"/>
          </p:cNvCxnSpPr>
          <p:nvPr/>
        </p:nvCxnSpPr>
        <p:spPr>
          <a:xfrm>
            <a:off x="4640449" y="1311710"/>
            <a:ext cx="1" cy="39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4" idx="2"/>
            <a:endCxn id="6" idx="0"/>
          </p:cNvCxnSpPr>
          <p:nvPr/>
        </p:nvCxnSpPr>
        <p:spPr>
          <a:xfrm flipH="1">
            <a:off x="5834519" y="1299951"/>
            <a:ext cx="1071" cy="40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" idx="2"/>
            <a:endCxn id="25" idx="0"/>
          </p:cNvCxnSpPr>
          <p:nvPr/>
        </p:nvCxnSpPr>
        <p:spPr>
          <a:xfrm flipH="1">
            <a:off x="4640449" y="2107931"/>
            <a:ext cx="1" cy="418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" idx="2"/>
            <a:endCxn id="26" idx="0"/>
          </p:cNvCxnSpPr>
          <p:nvPr/>
        </p:nvCxnSpPr>
        <p:spPr>
          <a:xfrm>
            <a:off x="7028588" y="2107930"/>
            <a:ext cx="0" cy="41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6" idx="3"/>
            <a:endCxn id="27" idx="1"/>
          </p:cNvCxnSpPr>
          <p:nvPr/>
        </p:nvCxnSpPr>
        <p:spPr>
          <a:xfrm>
            <a:off x="7403973" y="2728490"/>
            <a:ext cx="565212" cy="45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708362" y="3400654"/>
            <a:ext cx="750771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59133" y="3986191"/>
            <a:ext cx="750771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09904" y="4597123"/>
            <a:ext cx="750771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60675" y="5208055"/>
            <a:ext cx="750771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347252" y="5918721"/>
            <a:ext cx="750771" cy="4042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肘形连接符 47"/>
          <p:cNvCxnSpPr>
            <a:stCxn id="42" idx="2"/>
            <a:endCxn id="43" idx="1"/>
          </p:cNvCxnSpPr>
          <p:nvPr/>
        </p:nvCxnSpPr>
        <p:spPr>
          <a:xfrm rot="16200000" flipH="1">
            <a:off x="5079737" y="3808925"/>
            <a:ext cx="383407" cy="3753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3" idx="2"/>
            <a:endCxn id="44" idx="1"/>
          </p:cNvCxnSpPr>
          <p:nvPr/>
        </p:nvCxnSpPr>
        <p:spPr>
          <a:xfrm rot="16200000" flipH="1">
            <a:off x="5817810" y="4407160"/>
            <a:ext cx="408802" cy="3753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4" idx="2"/>
            <a:endCxn id="45" idx="1"/>
          </p:cNvCxnSpPr>
          <p:nvPr/>
        </p:nvCxnSpPr>
        <p:spPr>
          <a:xfrm rot="16200000" flipH="1">
            <a:off x="6568581" y="5018092"/>
            <a:ext cx="408802" cy="3753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3" idx="0"/>
            <a:endCxn id="26" idx="1"/>
          </p:cNvCxnSpPr>
          <p:nvPr/>
        </p:nvCxnSpPr>
        <p:spPr>
          <a:xfrm rot="5400000" flipH="1" flipV="1">
            <a:off x="5615010" y="2948000"/>
            <a:ext cx="1257701" cy="8186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4" idx="0"/>
            <a:endCxn id="26" idx="2"/>
          </p:cNvCxnSpPr>
          <p:nvPr/>
        </p:nvCxnSpPr>
        <p:spPr>
          <a:xfrm rot="5400000" flipH="1" flipV="1">
            <a:off x="5973688" y="3542223"/>
            <a:ext cx="1666503" cy="4432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546084" y="3986986"/>
            <a:ext cx="1023482" cy="40426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 TC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34343" y="4597122"/>
            <a:ext cx="1023482" cy="40426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SR TC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283572" y="5208055"/>
            <a:ext cx="1023482" cy="40426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>
            <a:stCxn id="45" idx="3"/>
            <a:endCxn id="60" idx="1"/>
          </p:cNvCxnSpPr>
          <p:nvPr/>
        </p:nvCxnSpPr>
        <p:spPr>
          <a:xfrm>
            <a:off x="7711446" y="5410186"/>
            <a:ext cx="157212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4" idx="3"/>
            <a:endCxn id="59" idx="1"/>
          </p:cNvCxnSpPr>
          <p:nvPr/>
        </p:nvCxnSpPr>
        <p:spPr>
          <a:xfrm flipV="1">
            <a:off x="6960675" y="4799253"/>
            <a:ext cx="307366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43" idx="3"/>
            <a:endCxn id="58" idx="1"/>
          </p:cNvCxnSpPr>
          <p:nvPr/>
        </p:nvCxnSpPr>
        <p:spPr>
          <a:xfrm>
            <a:off x="6209904" y="4188322"/>
            <a:ext cx="4336180" cy="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45" idx="2"/>
            <a:endCxn id="46" idx="1"/>
          </p:cNvCxnSpPr>
          <p:nvPr/>
        </p:nvCxnSpPr>
        <p:spPr>
          <a:xfrm>
            <a:off x="7336061" y="5612316"/>
            <a:ext cx="1011191" cy="5085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966191" y="3180876"/>
            <a:ext cx="1805882" cy="3098721"/>
          </a:xfrm>
          <a:prstGeom prst="foldedCorner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原始需求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投标信息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合同信息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初始需求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客户问题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系统特性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分配需求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跟踪起点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TMSS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测试系统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RC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2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原始需求操作步骤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76720"/>
              </p:ext>
            </p:extLst>
          </p:nvPr>
        </p:nvGraphicFramePr>
        <p:xfrm>
          <a:off x="725562" y="864045"/>
          <a:ext cx="10593747" cy="57677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9886"/>
                <a:gridCol w="1674796"/>
                <a:gridCol w="6959065"/>
              </a:tblGrid>
              <a:tr h="351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主要业务活动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相关操作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1752">
                <a:tc rowSpan="7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需求提出人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需求提交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单条创建非销售项目需求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17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单条创建销售项目需求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17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批量创建非销售项目需求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17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批量创建销售项目需求</a:t>
                      </a:r>
                    </a:p>
                  </a:txBody>
                  <a:tcPr/>
                </a:tc>
              </a:tr>
              <a:tr h="3517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提交人确认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提交人确认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17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提交人验证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提交人验证</a:t>
                      </a:r>
                    </a:p>
                  </a:txBody>
                  <a:tcPr/>
                </a:tc>
              </a:tr>
              <a:tr h="3517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批量操作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批量确认、验证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1488">
                <a:tc rowSpan="7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需求处理人（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RMT/RAT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需求预审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需求预审</a:t>
                      </a:r>
                    </a:p>
                  </a:txBody>
                  <a:tcPr/>
                </a:tc>
              </a:tr>
              <a:tr h="3517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RMT/RAT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RMT/RAT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</a:t>
                      </a:r>
                    </a:p>
                  </a:txBody>
                  <a:tcPr/>
                </a:tc>
              </a:tr>
              <a:tr h="3517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需求分发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需求分发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</a:t>
                      </a:r>
                    </a:p>
                  </a:txBody>
                  <a:tcPr/>
                </a:tc>
              </a:tr>
              <a:tr h="3517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需求承诺管理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需求承诺</a:t>
                      </a:r>
                    </a:p>
                  </a:txBody>
                  <a:tcPr/>
                </a:tc>
              </a:tr>
              <a:tr h="3517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定期审视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定期审视</a:t>
                      </a:r>
                    </a:p>
                  </a:txBody>
                  <a:tcPr/>
                </a:tc>
              </a:tr>
              <a:tr h="3517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批量操作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需求预审、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RMT/RAT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分析、需求分发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转换、等待需求实现</a:t>
                      </a:r>
                    </a:p>
                  </a:txBody>
                  <a:tcPr/>
                </a:tc>
              </a:tr>
              <a:tr h="3517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批量刷新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导入刷新（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RMT/RAT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分析、需求分发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转换、等待实现）</a:t>
                      </a:r>
                    </a:p>
                  </a:txBody>
                  <a:tcPr/>
                </a:tc>
              </a:tr>
              <a:tr h="35175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质量管理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度量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度量报表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8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原始需求：需求创建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87219"/>
              </p:ext>
            </p:extLst>
          </p:nvPr>
        </p:nvGraphicFramePr>
        <p:xfrm>
          <a:off x="725562" y="866273"/>
          <a:ext cx="10584121" cy="58035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1482"/>
                <a:gridCol w="2271562"/>
                <a:gridCol w="7421077"/>
              </a:tblGrid>
              <a:tr h="3059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可用操作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83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需求编号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系统根据编号规则自动生成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758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需求类型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可定义企业的需求分类，如需规划、产品研发、产品升级等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758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需求标题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7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要素：客户的业务问题描述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客户对产品或方案的需求描述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公司现有产品和方案的差距描述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不接纳需求的影响分析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现有产品的和版本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前期讨论人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需求联系人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市场项目当前状态</a:t>
                      </a:r>
                    </a:p>
                  </a:txBody>
                  <a:tcPr/>
                </a:tc>
              </a:tr>
              <a:tr h="4383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所属区域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758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所属客户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7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需求管理团队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选择负责分析和决策产品线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RMT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15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7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7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希望该需求交付日期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7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需求提交人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7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能否单独收费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7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需求来源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7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抄送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7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全程关注者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7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197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原始需求：需求分析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24808"/>
              </p:ext>
            </p:extLst>
          </p:nvPr>
        </p:nvGraphicFramePr>
        <p:xfrm>
          <a:off x="725562" y="866273"/>
          <a:ext cx="10584121" cy="5868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1482"/>
                <a:gridCol w="2271562"/>
                <a:gridCol w="7421077"/>
              </a:tblGrid>
              <a:tr h="302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可用操作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806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重新指定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部门间转发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转发意见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部门间转发</a:t>
                      </a: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抄送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部门间转发</a:t>
                      </a: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第一责任人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部门内转发</a:t>
                      </a:r>
                    </a:p>
                  </a:txBody>
                  <a:tcPr/>
                </a:tc>
              </a:tr>
              <a:tr h="32806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转发意见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部门内转发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抄送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部门内转发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研发分析人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指定研发负责人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要求研发完成日期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指定研发负责人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分析要求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指定研发负责人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抄送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指定研发负责人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指定研发负责人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预估工作量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处理研发分析任务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研发意见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处理研发分析任务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研发分析任务编号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处理研发分析任务（创建研发分析任务后系统自动记录）</a:t>
                      </a: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研发分析任务开始时间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处理研发分析任务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研发分析任务结束时间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处理研发分析任务（研发分析任务完成后系统自动返写）</a:t>
                      </a: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抄送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处理研发分析任务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158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原始需求：需求分析结论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24557"/>
              </p:ext>
            </p:extLst>
          </p:nvPr>
        </p:nvGraphicFramePr>
        <p:xfrm>
          <a:off x="725562" y="866273"/>
          <a:ext cx="10584121" cy="5319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1482"/>
                <a:gridCol w="2271562"/>
                <a:gridCol w="7421077"/>
              </a:tblGrid>
              <a:tr h="302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可用操作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806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需求描述是否合格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是否为提交人开放修改权限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是否承诺需求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高价值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低价值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一般价值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不涉及</a:t>
                      </a:r>
                    </a:p>
                  </a:txBody>
                  <a:tcPr/>
                </a:tc>
              </a:tr>
              <a:tr h="32806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综合意见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需求描述重述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需求分类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准入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核心能力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节能减排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资料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可知造可供应性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物理形态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价格可行销性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安全可靠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客服务性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。。。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关键字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关键字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关键字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综合结论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团队达成一致的结论：定期审视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接纳，进行当前版本基线规格更改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接纳，现有版本特性已经满足需求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接纳，中标后开发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接纳，签单后开发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接纳，纳入新版本路标规划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接纳此前已接纳类似需求，需求单号见结论意见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退回，因未能及时反馈签单信息而退回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退回，该需求暂时无法实施，我们将其归档以后参考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退回，需求不清晰，需要提交人补充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退回，不属于需求电子流管理范围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退回，不接纳，详见结论意见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退回，请提交问题处理流程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597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原始需求：需求分发</a:t>
            </a:r>
            <a:r>
              <a:rPr lang="en-US" altLang="zh-CN" dirty="0" smtClean="0"/>
              <a:t>/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38345"/>
              </p:ext>
            </p:extLst>
          </p:nvPr>
        </p:nvGraphicFramePr>
        <p:xfrm>
          <a:off x="725562" y="866273"/>
          <a:ext cx="10584121" cy="3033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1482"/>
                <a:gridCol w="2271562"/>
                <a:gridCol w="7421077"/>
              </a:tblGrid>
              <a:tr h="302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可用操作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806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抄送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重新指定该环节处理人</a:t>
                      </a: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重新指定该环节处理人</a:t>
                      </a: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重新指定该环节处理人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重新指定该环节处理人</a:t>
                      </a: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创建初始需求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（基本字段与原始需求相同，系统自动带入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对应字段信息，可编辑，一条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可创建一条或多条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</a:tr>
              <a:tr h="32806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需求标题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创建初始需求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IR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父需求编号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创建初始需求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IR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需求描述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创建初始需求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IR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。。。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创建初始需求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IR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740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原始需求：需求等待实现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85011"/>
              </p:ext>
            </p:extLst>
          </p:nvPr>
        </p:nvGraphicFramePr>
        <p:xfrm>
          <a:off x="725562" y="866273"/>
          <a:ext cx="10584121" cy="1905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1482"/>
                <a:gridCol w="2271562"/>
                <a:gridCol w="7421077"/>
              </a:tblGrid>
              <a:tr h="302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可用操作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806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E2E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0—100%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实际完成日期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点击完成按钮后自动填写</a:t>
                      </a: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抄送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806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重新指定该环节处理人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25562" y="314746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RMT/RAT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成员定期关注“等待需求实现”中的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完成进展，当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任务显示完成后，及时提交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，结束本阶段工作。也可将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电子流退回到分析节点。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6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正式需求操作步骤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09210"/>
              </p:ext>
            </p:extLst>
          </p:nvPr>
        </p:nvGraphicFramePr>
        <p:xfrm>
          <a:off x="725562" y="866274"/>
          <a:ext cx="10911380" cy="5974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1225"/>
                <a:gridCol w="1790299"/>
                <a:gridCol w="8479856"/>
              </a:tblGrid>
              <a:tr h="2636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主要业务活动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相关操作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7404">
                <a:tc rowSpan="15"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理解包需求管理架构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包需求管理架构介绍。一个产品版本下可用包括多个包需求，每个包需求以一个跟踪起点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作为索引，每个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中的多条需求可以选择不同的工作阶段来创建。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964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准备版本导入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版本导入前准备工作。选择正确的产品版本，搞清楚当前产品版本所处的阶段。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964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录入新版本包需求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批量创建包需求及关系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964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单条创建</a:t>
                      </a:r>
                    </a:p>
                  </a:txBody>
                  <a:tcPr/>
                </a:tc>
              </a:tr>
              <a:tr h="57515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录入增量版本包需求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重用基础版本包需求。重用功能可以从基础版本重用全部需求到新版本，从分支版本收编需求到新版本，从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DFX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基线重用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DFX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需求到新版本。原需求的部分属性，会被复制到重用后的需求。重用后的需求是系统中的新对象，具有新的编号，未基线化，保持原需求之间的父子关系和关联关系。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964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批量创建包需求及关系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964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单条创建</a:t>
                      </a:r>
                    </a:p>
                  </a:txBody>
                  <a:tcPr/>
                </a:tc>
              </a:tr>
              <a:tr h="23964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更新包需求及关系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导入更新</a:t>
                      </a:r>
                    </a:p>
                  </a:txBody>
                  <a:tcPr/>
                </a:tc>
              </a:tr>
              <a:tr h="23964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批量编辑更新</a:t>
                      </a:r>
                    </a:p>
                  </a:txBody>
                  <a:tcPr/>
                </a:tc>
              </a:tr>
              <a:tr h="23964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批量建立更新关系</a:t>
                      </a:r>
                    </a:p>
                  </a:txBody>
                  <a:tcPr/>
                </a:tc>
              </a:tr>
              <a:tr h="23964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删除需求</a:t>
                      </a:r>
                    </a:p>
                  </a:txBody>
                  <a:tcPr/>
                </a:tc>
              </a:tr>
              <a:tr h="57515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需求基线化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基线化及变更概述。需求及鲜花是指在版本的特定阶段点，对特定层次的需求进行基线化，来管控这些需求到特定栏位。需求基线化之后，并不管控需求的所有属性，一般，需求的“标题、描述、所属产品、所属版本、创建类型、子需求关系”是受控栏位。</a:t>
                      </a:r>
                    </a:p>
                  </a:txBody>
                  <a:tcPr/>
                </a:tc>
              </a:tr>
              <a:tr h="23964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需求基线化电子流。电子流包括“提交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同意”三个环节。</a:t>
                      </a:r>
                    </a:p>
                  </a:txBody>
                  <a:tcPr/>
                </a:tc>
              </a:tr>
              <a:tr h="23964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将需求导入到基线单</a:t>
                      </a:r>
                    </a:p>
                  </a:txBody>
                  <a:tcPr/>
                </a:tc>
              </a:tr>
              <a:tr h="23964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处理游离需求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5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正式需求操作步骤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31056"/>
              </p:ext>
            </p:extLst>
          </p:nvPr>
        </p:nvGraphicFramePr>
        <p:xfrm>
          <a:off x="725562" y="866274"/>
          <a:ext cx="10593747" cy="56962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9886"/>
                <a:gridCol w="1674796"/>
                <a:gridCol w="6959065"/>
              </a:tblGrid>
              <a:tr h="3003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主要业务活动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相关操作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966">
                <a:tc rowSpan="17"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需求变更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单的相关信息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30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将需求导入到变更单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30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提交需求变更申请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30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在需求清单中新增、修改、删除需求</a:t>
                      </a:r>
                    </a:p>
                  </a:txBody>
                  <a:tcPr/>
                </a:tc>
              </a:tr>
              <a:tr h="370966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引入、处理变更申请（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）与分析任务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30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引入参与专家、专家发表意见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30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给出预处理结论</a:t>
                      </a:r>
                    </a:p>
                  </a:txBody>
                  <a:tcPr/>
                </a:tc>
              </a:tr>
              <a:tr h="351870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给出变更评审结论</a:t>
                      </a:r>
                    </a:p>
                  </a:txBody>
                  <a:tcPr/>
                </a:tc>
              </a:tr>
              <a:tr h="2730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变更责任人发起任务、发起新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、结束变更</a:t>
                      </a:r>
                    </a:p>
                  </a:txBody>
                  <a:tcPr/>
                </a:tc>
              </a:tr>
              <a:tr h="2730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处理变更协同任务</a:t>
                      </a:r>
                    </a:p>
                  </a:txBody>
                  <a:tcPr/>
                </a:tc>
              </a:tr>
              <a:tr h="2730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变更责任人发起任务、发起新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、结束变更</a:t>
                      </a:r>
                    </a:p>
                  </a:txBody>
                  <a:tcPr/>
                </a:tc>
              </a:tr>
              <a:tr h="2730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处理变更协同任务 </a:t>
                      </a:r>
                    </a:p>
                  </a:txBody>
                  <a:tcPr/>
                </a:tc>
              </a:tr>
              <a:tr h="2730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变更发布引起的可疑关联的分析与处理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30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变更统计报表（单版本）</a:t>
                      </a:r>
                    </a:p>
                  </a:txBody>
                  <a:tcPr/>
                </a:tc>
              </a:tr>
              <a:tr h="2730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包需求查看及导出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需求树自定义展示及导出</a:t>
                      </a:r>
                    </a:p>
                  </a:txBody>
                  <a:tcPr/>
                </a:tc>
              </a:tr>
              <a:tr h="2730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CDT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相关视图使用，包括监控视图</a:t>
                      </a:r>
                    </a:p>
                  </a:txBody>
                  <a:tcPr/>
                </a:tc>
              </a:tr>
              <a:tr h="273052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质量管理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质量监控报表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3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需求管理咨询指南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92985138"/>
              </p:ext>
            </p:extLst>
          </p:nvPr>
        </p:nvGraphicFramePr>
        <p:xfrm>
          <a:off x="7969718" y="4052236"/>
          <a:ext cx="4004109" cy="2714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19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需求管理流程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347267240"/>
              </p:ext>
            </p:extLst>
          </p:nvPr>
        </p:nvGraphicFramePr>
        <p:xfrm>
          <a:off x="7969718" y="4052236"/>
          <a:ext cx="4004109" cy="2714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5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需求管理咨询项目主要交付物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7772" y="1106906"/>
            <a:ext cx="1017390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优秀实践分享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：提供标杆企业实践，帮助客户理解需求管理流程的价值、目的、设计要点等，明确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及其扩展团队的职责，明确产品包的定义和意义。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关键活动设计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：设计关键活动，支撑业务目标。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设计研讨会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：通过会议确认设计成果。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流程设计指导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：辅导客户业务人员进行流程图和流程文件编写。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Dryrun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：挑选项目，辅导客户业务人员进行流程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Dryrun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产品包需求设计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：结合客户的业务特点、产品特点，辅导客户进行产品包需求的设计和模板输出。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652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管理咨询项目实施过程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12189" y="850717"/>
            <a:ext cx="10516746" cy="5650029"/>
            <a:chOff x="812189" y="850717"/>
            <a:chExt cx="10516746" cy="5650029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3190365774"/>
                </p:ext>
              </p:extLst>
            </p:nvPr>
          </p:nvGraphicFramePr>
          <p:xfrm>
            <a:off x="812189" y="850717"/>
            <a:ext cx="10515600" cy="565002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等腰三角形 4"/>
            <p:cNvSpPr/>
            <p:nvPr/>
          </p:nvSpPr>
          <p:spPr>
            <a:xfrm rot="5400000">
              <a:off x="3431405" y="1034716"/>
              <a:ext cx="375388" cy="231007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5901547" y="1034716"/>
              <a:ext cx="375388" cy="231007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8371689" y="1034716"/>
              <a:ext cx="375388" cy="231007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8394608" y="1356622"/>
              <a:ext cx="318779" cy="182880"/>
            </a:xfrm>
            <a:prstGeom prst="triangl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10885946" y="1356622"/>
              <a:ext cx="318779" cy="182880"/>
            </a:xfrm>
            <a:prstGeom prst="triangl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356108" y="1539502"/>
              <a:ext cx="402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TR</a:t>
              </a:r>
              <a:endParaRPr lang="zh-CN" altLang="en-US" sz="16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786144" y="1539502"/>
              <a:ext cx="542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DCP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4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实施过程关键活动说明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8147" y="1135781"/>
            <a:ext cx="1042301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问题与需求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：该活动的目的是问题与需求的确认，现状诊断模块已经确定相关内容。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流程设计培训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：咨询项目中必要的环节，目的是规范流程图、流程设计文件规则，避免多人参与出现不一致情况。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质量控制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：“高阶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详细设计”环节设计了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质量控制点：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、高阶方案研讨会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、详细规范性设计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、详细业务可行性评审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预沟通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、流程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Dryrun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：客户管理层参与评审，质量保障、风险控制的手段，有正式评审、沟通纪要。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：向管理层汇报，作为客户确认交付成果较为正式的手段，有副总等高级别领导参与，有正式会议纪要。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汇报顺序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：实际运作时，难以作为每个模块都进行汇报，可能会将一些流程设计打包汇报。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4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实施过程活动定义  </a:t>
            </a:r>
            <a:r>
              <a:rPr lang="en-US" altLang="zh-CN" dirty="0" smtClean="0"/>
              <a:t>1/4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30304"/>
              </p:ext>
            </p:extLst>
          </p:nvPr>
        </p:nvGraphicFramePr>
        <p:xfrm>
          <a:off x="587141" y="931422"/>
          <a:ext cx="1098242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745"/>
                <a:gridCol w="1553808"/>
                <a:gridCol w="2007079"/>
                <a:gridCol w="2358189"/>
                <a:gridCol w="1155032"/>
                <a:gridCol w="1087653"/>
                <a:gridCol w="15689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活动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设计指导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文档清单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问题与需求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整理问题与需求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目的：整理出对需求管理的模块的需求和问题。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受限从“现状诊断”阶段进行整理分析。也可与客户交流在确认，前期有模糊的内容，需要细化和精确化。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诊断报告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问题与需求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项目问题清单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确认问题与需求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目的：对需求管理的模块的需求和问题，和客户达成一致。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必要是需要开研讨会再次确认。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问题与需求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会议纪要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项目问题清单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实施过程活动定义  </a:t>
            </a:r>
            <a:r>
              <a:rPr lang="en-US" altLang="zh-CN" dirty="0" smtClean="0"/>
              <a:t>2/4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476580"/>
              </p:ext>
            </p:extLst>
          </p:nvPr>
        </p:nvGraphicFramePr>
        <p:xfrm>
          <a:off x="587141" y="931422"/>
          <a:ext cx="10982424" cy="565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522"/>
                <a:gridCol w="1203158"/>
                <a:gridCol w="2954956"/>
                <a:gridCol w="2646947"/>
                <a:gridCol w="1001028"/>
                <a:gridCol w="1039528"/>
                <a:gridCol w="1328285"/>
              </a:tblGrid>
              <a:tr h="3032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活动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设计指导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文档清单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7257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高阶方案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业务理解与需求对标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目的：确认对客户业务现状、问题和需求理解时正确的。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从现状诊断报告中抽取相关内容、形成问题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需求清单，与客户骨干、主管进行确认。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问题与需求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业务理解、问题、需求确认情况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需求管理流程设计启动引导材料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7257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优秀实践分享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目的：知识传递和最佳实践分享。包括需求管理流程价值、目的、关注点，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RMT/RAT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职责，需求管理扩展团队构成。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重点突出需求管理流程的价值。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分享材料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会议纪要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</a:p>
                  </a:txBody>
                  <a:tcPr/>
                </a:tc>
              </a:tr>
              <a:tr h="947022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关键活动定义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目的：定义需求管理的关键活动。过程：按照需求管理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大步骤进行定义，过程中可能包含于主流程的衔接。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对标优秀实践，根据需要增加或裁剪。从四个维度明确活动：目标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过程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协作。在活动设计中，要突出每个环节的主要责任人的设计。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设计指导的需求管理活动定义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</a:p>
                  </a:txBody>
                  <a:tcPr/>
                </a:tc>
              </a:tr>
              <a:tr h="77257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角色职责定义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目的：明确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RMT/RAT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团队成员职责。过程：和产品管理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研发等主要领域的活动斤西瓜匹配，结合客户当前岗位设计，指定成员职责。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RMT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的负责人选择时重点，需要结合客户实际情况，可考虑有产品管理或研发部门担任。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RMT/RAT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团队构成、职责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</a:p>
                  </a:txBody>
                  <a:tcPr/>
                </a:tc>
              </a:tr>
              <a:tr h="1121473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产品包需求模型定义（如有）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目的：结合企业实际，输出产品包需求模型。过程：可按照逐层展开的方式进行，按需求打雷、需求子类、需求描述的方式展开。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一定要注意结合企业的业务实际，不能照搬标杆实践，比如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DFX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有很多种，某些公司可能仅关注其中几种。过程中需要多与客户研发、产品管理人员沟通。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产品包需求模型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</a:p>
                  </a:txBody>
                  <a:tcPr/>
                </a:tc>
              </a:tr>
              <a:tr h="4236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方案研讨会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与业务骨干、中层进行高阶方案交流并达成一致。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高阶方案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会议纪要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</a:p>
                  </a:txBody>
                  <a:tcPr/>
                </a:tc>
              </a:tr>
              <a:tr h="4236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修改更新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对差异问题进行澄清、答复和修改。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高阶方案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7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实施过程活动定义  </a:t>
            </a:r>
            <a:r>
              <a:rPr lang="en-US" altLang="zh-CN" dirty="0"/>
              <a:t>3</a:t>
            </a:r>
            <a:r>
              <a:rPr lang="en-US" altLang="zh-CN" dirty="0" smtClean="0"/>
              <a:t>/4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93213"/>
              </p:ext>
            </p:extLst>
          </p:nvPr>
        </p:nvGraphicFramePr>
        <p:xfrm>
          <a:off x="587141" y="931423"/>
          <a:ext cx="10982424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522"/>
                <a:gridCol w="1203158"/>
                <a:gridCol w="2906830"/>
                <a:gridCol w="2868328"/>
                <a:gridCol w="827773"/>
                <a:gridCol w="1010652"/>
                <a:gridCol w="1357161"/>
              </a:tblGrid>
              <a:tr h="1790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活动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设计指导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文档清单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5513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流程详细设计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流程设计规范设计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目的：针对本项目涉及流程涉及统一规范，避免风格各异而返工。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流程图绘制规范。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流程详细设计规范，流程设计检查表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流程设计规范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流程设计检查表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04426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流程设计培训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针对流程图、流程文件等规范性培训。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</a:p>
                  </a:txBody>
                  <a:tcPr/>
                </a:tc>
              </a:tr>
              <a:tr h="55513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流程设计辅导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目的：客户业务人员进行流程图和流程文件输出，顾问进行辅导。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高阶方案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需求管理流程图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需求管理流程文件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04426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规范性评审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目的：保证输出符合规范。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依据流程设计检查表，检查，需要输出检查表。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检查结果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</a:p>
                  </a:txBody>
                  <a:tcPr/>
                </a:tc>
              </a:tr>
              <a:tr h="55513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业务可行性评审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目的：客户业务人员输出流程设计后，需要和客户业务相关人员及主管进行同行平生，保证流程符合业务需求。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需要输出评审纪要。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评审纪要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</a:p>
                  </a:txBody>
                  <a:tcPr/>
                </a:tc>
              </a:tr>
              <a:tr h="17907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修改更新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对差异问题进行澄清、答复和修改。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</a:p>
                  </a:txBody>
                  <a:tcPr/>
                </a:tc>
              </a:tr>
              <a:tr h="931185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讲解汇报材料，相关业务骨干和中层管理者进行评审，形成评审意见表。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关键设计点：重要传递点，满足诊断需求方案和关键研讨，如需求管理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大阶段、产品包需求模型评审等。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建议：研讨记录、质量保证、交付内容展示都要列入，前边讲两点，后面讲充分点。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汇报材料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流程设计汇报材料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流程开发评审要素表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4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实施过程活动定义  </a:t>
            </a:r>
            <a:r>
              <a:rPr lang="en-US" altLang="zh-CN" dirty="0" smtClean="0"/>
              <a:t>4/4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83467"/>
              </p:ext>
            </p:extLst>
          </p:nvPr>
        </p:nvGraphicFramePr>
        <p:xfrm>
          <a:off x="587141" y="931424"/>
          <a:ext cx="10982424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522"/>
                <a:gridCol w="1203158"/>
                <a:gridCol w="2666198"/>
                <a:gridCol w="3108960"/>
                <a:gridCol w="827773"/>
                <a:gridCol w="1010652"/>
                <a:gridCol w="1357161"/>
              </a:tblGrid>
              <a:tr h="1824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活动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设计指导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文档清单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2117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集成验证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验证材料准备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目的：进行需求管理演练策划，验证流程设计的可行性。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建议：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、需求管理建议和主流程一起演练，也可以单独演练。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、如果客户业务涉及多种业务模型，建议每种业务模型演练一次。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、慧琴啊要识别关键业务场景，如需求决策、需求跟踪等。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产品需求管理流程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Dryrun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引导材料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715333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Dryrun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目的：演练需求管理流程。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过程：顾问作为引导员，组织各个角色进行内容讲解。其他成员参与评审。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引导要点：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、避免陷入业务细节，讲解业务内容点到为止，要体现业务典型性，如需求决策、需求跟踪。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、演练过程中可多用问题形式引导，提问体要蓄而不发，反馈正确表扬，无反馈或错误抛正确答案强化。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、演练中，重点对需求管理流程活动之间、与其它流程之间的匹配（输入输出、完成节点、角色职责）进行验证，可以涉及部分场景（关键、异常处理），验证流程的正确性。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会议纪要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8264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修改更新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对差异问题进行澄清、答复和修改。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65695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目的：通过管理层评审。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、提前预约管理层实践，进行预沟通。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材料基础上补充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Dryrun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验证的结果。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汇报材料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会议纪要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1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Dryrun</a:t>
            </a:r>
            <a:r>
              <a:rPr lang="zh-CN" altLang="en-US" dirty="0" smtClean="0"/>
              <a:t>概念介绍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25562" y="1097280"/>
            <a:ext cx="10603373" cy="188655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Dryrun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testing process, to examine how security will react to an attempted terrorist attack without carrying out the actual act.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相当于正式演出前的一次预演。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Dryrun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：通过预演，发现流程中的不足之处，并及时加以纠正，从而保证流程试点和推行时个角色的配合更顺畅。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773" y="3282216"/>
            <a:ext cx="1982804" cy="529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773" y="4392329"/>
            <a:ext cx="1982804" cy="529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彩排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773" y="5502442"/>
            <a:ext cx="1982804" cy="529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58358" y="3282215"/>
            <a:ext cx="1982804" cy="529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Dryrun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58358" y="4392329"/>
            <a:ext cx="1982804" cy="529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流程试点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58358" y="5502442"/>
            <a:ext cx="1982804" cy="529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流程推行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0303" y="3282216"/>
            <a:ext cx="2830400" cy="529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不着装、不化妆，只验证套路和关键动作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00303" y="4392329"/>
            <a:ext cx="2830400" cy="529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着装、化妆，验证套路和所有细节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00303" y="5502442"/>
            <a:ext cx="2830400" cy="529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正式演出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4" idx="3"/>
            <a:endCxn id="10" idx="1"/>
          </p:cNvCxnSpPr>
          <p:nvPr/>
        </p:nvCxnSpPr>
        <p:spPr>
          <a:xfrm>
            <a:off x="2810577" y="3546911"/>
            <a:ext cx="178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11" idx="1"/>
          </p:cNvCxnSpPr>
          <p:nvPr/>
        </p:nvCxnSpPr>
        <p:spPr>
          <a:xfrm>
            <a:off x="2810577" y="4657024"/>
            <a:ext cx="178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12" idx="1"/>
          </p:cNvCxnSpPr>
          <p:nvPr/>
        </p:nvCxnSpPr>
        <p:spPr>
          <a:xfrm>
            <a:off x="2810577" y="5767137"/>
            <a:ext cx="178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1"/>
            <a:endCxn id="10" idx="3"/>
          </p:cNvCxnSpPr>
          <p:nvPr/>
        </p:nvCxnSpPr>
        <p:spPr>
          <a:xfrm flipH="1">
            <a:off x="7430703" y="3546910"/>
            <a:ext cx="18276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1"/>
            <a:endCxn id="11" idx="3"/>
          </p:cNvCxnSpPr>
          <p:nvPr/>
        </p:nvCxnSpPr>
        <p:spPr>
          <a:xfrm flipH="1">
            <a:off x="7430703" y="4657024"/>
            <a:ext cx="1827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1"/>
            <a:endCxn id="12" idx="3"/>
          </p:cNvCxnSpPr>
          <p:nvPr/>
        </p:nvCxnSpPr>
        <p:spPr>
          <a:xfrm flipH="1">
            <a:off x="7430703" y="5767137"/>
            <a:ext cx="1827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4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r>
              <a:rPr lang="en-US" altLang="zh-CN" dirty="0" err="1" smtClean="0"/>
              <a:t>Dryrun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37951"/>
              </p:ext>
            </p:extLst>
          </p:nvPr>
        </p:nvGraphicFramePr>
        <p:xfrm>
          <a:off x="1752867" y="1220180"/>
          <a:ext cx="8128000" cy="358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971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输入与输出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971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71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71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71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71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咨询项目文档清单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72412"/>
              </p:ext>
            </p:extLst>
          </p:nvPr>
        </p:nvGraphicFramePr>
        <p:xfrm>
          <a:off x="725562" y="941047"/>
          <a:ext cx="1062262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773"/>
                <a:gridCol w="7180446"/>
                <a:gridCol w="10684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文档名称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交付客户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需求管理流程涉及启动引导材料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为“高级方案”阶段主要输出材料，集需求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问题确认、角色职责、活动定义设计和研讨材料一身，向客户传递相关知识和设计思路，该材料作为流程详细设计的输入，研讨通过后可以启动详细设计活动。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流程设计规范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项目级规范，统一流程图、流程文件编写规范。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流程设计检查表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项目级流程设计检查表，统一规范，用于作者自检和评审专家评审参考。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需求管理流程图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Visio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绘制的流程图。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需求管理流程文件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对流程图的说明文件，定义流程目的、团队角色、活动和输出文档清单。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流程设计汇报材料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评审、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DCP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决策的汇报沟通材料。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需求管理流程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Dryrun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引导材料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用于集成验证干跑的引导材料。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流程开发评审要素表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项目级文件，用于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评审，从流程设计合理性、规范性、清晰度和目标达成等方面进行评价。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7518400" y="5400040"/>
            <a:ext cx="4276090" cy="284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跟踪市场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肘形连接符 44"/>
          <p:cNvCxnSpPr/>
          <p:nvPr/>
        </p:nvCxnSpPr>
        <p:spPr>
          <a:xfrm flipV="1">
            <a:off x="1635760" y="2007766"/>
            <a:ext cx="985520" cy="826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需求管理流程在</a:t>
            </a:r>
            <a:r>
              <a:rPr lang="en-US" altLang="zh-CN" dirty="0" smtClean="0"/>
              <a:t>IPD</a:t>
            </a:r>
            <a:r>
              <a:rPr lang="zh-CN" altLang="en-US" dirty="0" smtClean="0"/>
              <a:t>体系中的位置</a:t>
            </a:r>
            <a:endParaRPr lang="zh-CN" altLang="en-US" dirty="0"/>
          </a:p>
        </p:txBody>
      </p:sp>
      <p:sp>
        <p:nvSpPr>
          <p:cNvPr id="3" name="流程图: 文档 2"/>
          <p:cNvSpPr/>
          <p:nvPr/>
        </p:nvSpPr>
        <p:spPr>
          <a:xfrm>
            <a:off x="2621280" y="1087120"/>
            <a:ext cx="1595120" cy="1117600"/>
          </a:xfrm>
          <a:prstGeom prst="flowChartDocumen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SP/BP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文档 3"/>
          <p:cNvSpPr/>
          <p:nvPr/>
        </p:nvSpPr>
        <p:spPr>
          <a:xfrm>
            <a:off x="2621280" y="2600960"/>
            <a:ext cx="1595120" cy="883920"/>
          </a:xfrm>
          <a:prstGeom prst="flowChartDocumen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路标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20480" y="4572000"/>
            <a:ext cx="680720" cy="660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52000" y="4572000"/>
            <a:ext cx="680720" cy="660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83520" y="4572000"/>
            <a:ext cx="680720" cy="660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115040" y="4572000"/>
            <a:ext cx="680720" cy="660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梯形 8"/>
          <p:cNvSpPr/>
          <p:nvPr/>
        </p:nvSpPr>
        <p:spPr>
          <a:xfrm rot="5400000">
            <a:off x="8036560" y="4566920"/>
            <a:ext cx="1016000" cy="650240"/>
          </a:xfrm>
          <a:prstGeom prst="trapezoid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 rot="5400000">
            <a:off x="7152640" y="4561840"/>
            <a:ext cx="1381760" cy="650240"/>
          </a:xfrm>
          <a:prstGeom prst="trapezoid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/>
          <p:cNvSpPr/>
          <p:nvPr/>
        </p:nvSpPr>
        <p:spPr>
          <a:xfrm>
            <a:off x="6002020" y="3769360"/>
            <a:ext cx="680720" cy="660400"/>
          </a:xfrm>
          <a:prstGeom prst="homePlate">
            <a:avLst>
              <a:gd name="adj" fmla="val 13077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>
            <a:off x="6733540" y="3769360"/>
            <a:ext cx="680720" cy="660400"/>
          </a:xfrm>
          <a:prstGeom prst="homePlate">
            <a:avLst>
              <a:gd name="adj" fmla="val 13077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/>
          <p:nvPr/>
        </p:nvSpPr>
        <p:spPr>
          <a:xfrm>
            <a:off x="7465060" y="3769360"/>
            <a:ext cx="680720" cy="660400"/>
          </a:xfrm>
          <a:prstGeom prst="homePlate">
            <a:avLst>
              <a:gd name="adj" fmla="val 2538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梯形 14"/>
          <p:cNvSpPr/>
          <p:nvPr/>
        </p:nvSpPr>
        <p:spPr>
          <a:xfrm rot="5400000">
            <a:off x="5118100" y="3764280"/>
            <a:ext cx="1016000" cy="650240"/>
          </a:xfrm>
          <a:prstGeom prst="trapezoid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梯形 15"/>
          <p:cNvSpPr/>
          <p:nvPr/>
        </p:nvSpPr>
        <p:spPr>
          <a:xfrm rot="5400000">
            <a:off x="4234180" y="3759200"/>
            <a:ext cx="1381760" cy="650240"/>
          </a:xfrm>
          <a:prstGeom prst="trapezoid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01540" y="3691096"/>
            <a:ext cx="548640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36000" rIns="36000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立项准备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67020" y="3798818"/>
            <a:ext cx="548640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29020" y="3827790"/>
            <a:ext cx="548640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需求定义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24980" y="3827790"/>
            <a:ext cx="548640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执行策略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24420" y="3837950"/>
            <a:ext cx="792480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0000" y="4632960"/>
            <a:ext cx="426720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76920" y="4632960"/>
            <a:ext cx="426720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171940" y="4640590"/>
            <a:ext cx="426720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67900" y="4640590"/>
            <a:ext cx="426720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561320" y="4632960"/>
            <a:ext cx="426720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241162" y="4640590"/>
            <a:ext cx="553328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3440" y="2743200"/>
            <a:ext cx="883920" cy="344424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需求管理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9720" y="1087120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商业战略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9720" y="1282380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720" y="1477640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9720" y="1672899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客户信息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29" idx="3"/>
          </p:cNvCxnSpPr>
          <p:nvPr/>
        </p:nvCxnSpPr>
        <p:spPr>
          <a:xfrm flipV="1">
            <a:off x="1417320" y="1241008"/>
            <a:ext cx="12039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0" idx="3"/>
          </p:cNvCxnSpPr>
          <p:nvPr/>
        </p:nvCxnSpPr>
        <p:spPr>
          <a:xfrm flipV="1">
            <a:off x="1417320" y="1436267"/>
            <a:ext cx="12039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3"/>
          </p:cNvCxnSpPr>
          <p:nvPr/>
        </p:nvCxnSpPr>
        <p:spPr>
          <a:xfrm>
            <a:off x="1417320" y="1631529"/>
            <a:ext cx="1224000" cy="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417320" y="1824279"/>
            <a:ext cx="1203960" cy="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4" idx="1"/>
          </p:cNvCxnSpPr>
          <p:nvPr/>
        </p:nvCxnSpPr>
        <p:spPr>
          <a:xfrm>
            <a:off x="1737360" y="304292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28" idx="3"/>
            <a:endCxn id="16" idx="2"/>
          </p:cNvCxnSpPr>
          <p:nvPr/>
        </p:nvCxnSpPr>
        <p:spPr>
          <a:xfrm flipV="1">
            <a:off x="1737360" y="4084320"/>
            <a:ext cx="2862580" cy="381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endCxn id="5" idx="2"/>
          </p:cNvCxnSpPr>
          <p:nvPr/>
        </p:nvCxnSpPr>
        <p:spPr>
          <a:xfrm>
            <a:off x="1737360" y="5232400"/>
            <a:ext cx="7523480" cy="12700"/>
          </a:xfrm>
          <a:prstGeom prst="bentConnector4">
            <a:avLst>
              <a:gd name="adj1" fmla="val 18839"/>
              <a:gd name="adj2" fmla="val 38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" idx="2"/>
          </p:cNvCxnSpPr>
          <p:nvPr/>
        </p:nvCxnSpPr>
        <p:spPr>
          <a:xfrm rot="16200000" flipH="1">
            <a:off x="3803637" y="3041646"/>
            <a:ext cx="411507" cy="1181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056640" y="2254972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长期需求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503680" y="4939644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紧急需求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512570" y="4133631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短期需求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503680" y="3041830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中期需求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/>
          <p:cNvCxnSpPr>
            <a:stCxn id="3" idx="2"/>
            <a:endCxn id="4" idx="0"/>
          </p:cNvCxnSpPr>
          <p:nvPr/>
        </p:nvCxnSpPr>
        <p:spPr>
          <a:xfrm>
            <a:off x="3418840" y="2130834"/>
            <a:ext cx="0" cy="47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641340" y="3195718"/>
            <a:ext cx="197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Charter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136380" y="4090154"/>
            <a:ext cx="197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产品开发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518400" y="5750570"/>
            <a:ext cx="4276090" cy="284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盈利计划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920479" y="6096030"/>
            <a:ext cx="2869565" cy="2539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上市</a:t>
            </a:r>
          </a:p>
        </p:txBody>
      </p:sp>
      <p:sp>
        <p:nvSpPr>
          <p:cNvPr id="74" name="下箭头 73"/>
          <p:cNvSpPr/>
          <p:nvPr/>
        </p:nvSpPr>
        <p:spPr>
          <a:xfrm>
            <a:off x="11409680" y="6350000"/>
            <a:ext cx="497840" cy="314960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左箭头标注 74"/>
          <p:cNvSpPr/>
          <p:nvPr/>
        </p:nvSpPr>
        <p:spPr>
          <a:xfrm>
            <a:off x="5941060" y="1058069"/>
            <a:ext cx="1473200" cy="1013964"/>
          </a:xfrm>
          <a:prstGeom prst="leftArrowCallout">
            <a:avLst>
              <a:gd name="adj1" fmla="val 31012"/>
              <a:gd name="adj2" fmla="val 25000"/>
              <a:gd name="adj3" fmla="val 22996"/>
              <a:gd name="adj4" fmla="val 725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做正确的事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下箭头标注 76"/>
          <p:cNvSpPr/>
          <p:nvPr/>
        </p:nvSpPr>
        <p:spPr>
          <a:xfrm>
            <a:off x="7465060" y="2130834"/>
            <a:ext cx="1579879" cy="1133056"/>
          </a:xfrm>
          <a:prstGeom prst="downArrowCallout">
            <a:avLst>
              <a:gd name="adj1" fmla="val 30380"/>
              <a:gd name="adj2" fmla="val 25000"/>
              <a:gd name="adj3" fmla="val 25000"/>
              <a:gd name="adj4" fmla="val 622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正确地做事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1847850" y="5972232"/>
            <a:ext cx="550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提供需求，并进行端到端的需求管理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1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工作量估算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25524"/>
              </p:ext>
            </p:extLst>
          </p:nvPr>
        </p:nvGraphicFramePr>
        <p:xfrm>
          <a:off x="725560" y="950673"/>
          <a:ext cx="10603374" cy="361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29"/>
                <a:gridCol w="1767229"/>
                <a:gridCol w="1767229"/>
                <a:gridCol w="1767229"/>
                <a:gridCol w="1767229"/>
                <a:gridCol w="1767229"/>
              </a:tblGrid>
              <a:tr h="5843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顾问资源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周期（工作日）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投入人天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客户配合资源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投入人天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843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问题与需求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843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高阶方案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人，评审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843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流程详细设计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作者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人，评审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843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集成验证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843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5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流程设计规范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97513882"/>
              </p:ext>
            </p:extLst>
          </p:nvPr>
        </p:nvGraphicFramePr>
        <p:xfrm>
          <a:off x="7969718" y="4052236"/>
          <a:ext cx="4004109" cy="2714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28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流程定义和质量属性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8147" y="1183907"/>
            <a:ext cx="10423015" cy="1203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流程定义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是被重复执行、逻辑上相互关联的一组业务活动序列，将明确的输入转换成输出，从而实现为客户创造和交付价值的业务目的。流程使用流程文件进行描述，用以承载公司的业务流程架构、运营方针、政策和其它管控要求，划分上下游业务的边界、接口，定义它们之间的依赖和关联关系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57161" y="2656569"/>
            <a:ext cx="6112043" cy="3702702"/>
            <a:chOff x="1992429" y="2512194"/>
            <a:chExt cx="6112043" cy="370270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2685448" y="5832910"/>
              <a:ext cx="54190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2685448" y="2512194"/>
              <a:ext cx="0" cy="3320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849078" y="2608446"/>
              <a:ext cx="2338939" cy="14919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有效性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符合客户或下游期望</a:t>
              </a:r>
              <a:endPara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49078" y="4143675"/>
              <a:ext cx="2338939" cy="14919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财务稳健性、资金资产安全、内部方针政策和管控要求</a:t>
              </a:r>
              <a:endPara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34540" y="2608446"/>
              <a:ext cx="2338939" cy="14919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灵活性与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遵从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灵活适应业务环境、法律和政策及其变更</a:t>
              </a: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34540" y="4143675"/>
              <a:ext cx="2338939" cy="14919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效率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周期、成本和资源</a:t>
              </a: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92429" y="2608446"/>
              <a:ext cx="500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外向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92429" y="4566467"/>
              <a:ext cx="500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80097" y="5832910"/>
              <a:ext cx="2407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较严的控制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67162" y="5845564"/>
              <a:ext cx="2407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较高的效率和灵活性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五边形 21"/>
          <p:cNvSpPr/>
          <p:nvPr/>
        </p:nvSpPr>
        <p:spPr>
          <a:xfrm flipH="1">
            <a:off x="8354728" y="2976966"/>
            <a:ext cx="2310064" cy="2535542"/>
          </a:xfrm>
          <a:prstGeom prst="homePlate">
            <a:avLst>
              <a:gd name="adj" fmla="val 28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流程的质量属性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（好流程的标准）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8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流程的作用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95444845"/>
              </p:ext>
            </p:extLst>
          </p:nvPr>
        </p:nvGraphicFramePr>
        <p:xfrm>
          <a:off x="798896" y="1058778"/>
          <a:ext cx="10539663" cy="5284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9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7222338" y="1097282"/>
            <a:ext cx="4018823" cy="5534526"/>
          </a:xfrm>
          <a:prstGeom prst="roundRect">
            <a:avLst>
              <a:gd name="adj" fmla="val 726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流程分类分组的标准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流程架构和流程图规范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635267" y="1328287"/>
            <a:ext cx="6092791" cy="5226518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84707" y="1828801"/>
            <a:ext cx="3378468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L1: Do for What/Who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897204" y="2637324"/>
            <a:ext cx="15592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480643" y="3426194"/>
            <a:ext cx="24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92962" y="4215064"/>
            <a:ext cx="338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545921" y="5003934"/>
            <a:ext cx="42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98880" y="5792805"/>
            <a:ext cx="518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84707" y="2637324"/>
            <a:ext cx="3378468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L2: What to Do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84707" y="3426194"/>
            <a:ext cx="3378468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L3: How to Do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84707" y="4215064"/>
            <a:ext cx="3378468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L4: How to Do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84707" y="5003934"/>
            <a:ext cx="3378468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L5: Activity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84707" y="5792804"/>
            <a:ext cx="3378468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L6: Task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03083" y="1761426"/>
            <a:ext cx="141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Level 1  Process Category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74210" y="2593810"/>
            <a:ext cx="141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Level 2  Process Group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3083" y="3497464"/>
            <a:ext cx="141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Level 3 Process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91326" y="4286333"/>
            <a:ext cx="186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Level 4 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Sub-Process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41583" y="5061769"/>
            <a:ext cx="141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Level 5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Activity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41583" y="5863874"/>
            <a:ext cx="141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Level 6 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04542" y="1923454"/>
            <a:ext cx="80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流程分类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04542" y="2732309"/>
            <a:ext cx="80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04542" y="3626400"/>
            <a:ext cx="80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66041" y="4425630"/>
            <a:ext cx="8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04542" y="5182142"/>
            <a:ext cx="80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14167" y="5971012"/>
            <a:ext cx="80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26157" y="1328287"/>
            <a:ext cx="5108598" cy="373348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229360" y="1248791"/>
            <a:ext cx="125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架构治理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6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折角形 19"/>
          <p:cNvSpPr/>
          <p:nvPr/>
        </p:nvSpPr>
        <p:spPr>
          <a:xfrm>
            <a:off x="635267" y="1703672"/>
            <a:ext cx="4389120" cy="4947385"/>
          </a:xfrm>
          <a:prstGeom prst="foldedCorner">
            <a:avLst>
              <a:gd name="adj" fmla="val 1077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流程说明文件表头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1854" y="1020278"/>
            <a:ext cx="10423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流程说明文件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通常由文件表头和正文组成，流程说明文件遵循档案管理要求。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8107" y="1830763"/>
            <a:ext cx="1413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流程名称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文件编号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版本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生效日期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流程架构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编制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审核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批准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流程责任人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适用范围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标准角色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65684" y="2127183"/>
            <a:ext cx="229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65684" y="2414337"/>
            <a:ext cx="229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165684" y="2693469"/>
            <a:ext cx="229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65684" y="2982228"/>
            <a:ext cx="229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66210" y="3482741"/>
            <a:ext cx="229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366210" y="3742623"/>
            <a:ext cx="229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366210" y="4012130"/>
            <a:ext cx="229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66210" y="4300888"/>
            <a:ext cx="229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000450" y="4570396"/>
            <a:ext cx="229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00450" y="4857550"/>
            <a:ext cx="229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000450" y="5136682"/>
            <a:ext cx="229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65684" y="5425441"/>
            <a:ext cx="229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165684" y="5704573"/>
            <a:ext cx="229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165684" y="5993332"/>
            <a:ext cx="229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588839" y="1830763"/>
            <a:ext cx="5730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主谓结构，比如“合同签订流程”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流程文件指定企业级统一的编号规则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Vxx.yz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x=01,02,03…99,y=0,1,2…9,z=0,1,2…9</a:t>
            </a:r>
          </a:p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如果没有特别指定，生效日期即批准日期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流程架构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层流程架构名称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层流程架构名称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层流程架构名称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层流程架构名称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编制人姓名和工号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审核人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姓名和工号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批准人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姓名和工号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流程责任人对应的岗位名称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适用的组织范围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与各领域梳理、发布的流程角色清单保持一致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8880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流程文件正文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64877"/>
              </p:ext>
            </p:extLst>
          </p:nvPr>
        </p:nvGraphicFramePr>
        <p:xfrm>
          <a:off x="725562" y="969923"/>
          <a:ext cx="10515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40"/>
                <a:gridCol w="644893"/>
                <a:gridCol w="777606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内容要素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概括性地描述本流程主要包括的内容，也可以认为是流程定义。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描述该流程对实现所涉及业务地使命、目标有哪些贡献，主要包括提高准确性、时效性和降低运作成本。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术语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对文件中地专有名词、缩写、特殊用于地解释，应与公司术语保持一致。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流程范围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描述流程起点、终点、输入、输出。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流程绩效指标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指标定义。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流程图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原则上只能使用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Visio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Powerpoint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或者企业规定的流程绘制工具。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表格形式，注意关键控制点（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KCP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）及其控制措施。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相关文件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本流程所派生的下层文件，包括所使用到的指导书、模板、表格及相关业务文件，这些文件应该是已经正式发布的或将同时发布的文件。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文档历史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修订人、修订实践、修订内容及理由。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63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1854" y="1251285"/>
            <a:ext cx="10423015" cy="9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使用约定的构件和交互规则，将业务流程中的角色、活动及其相互关系加以表述的图形化载体。流程图在不同的企业有不同的样式，建议统一为“泳道图”方式。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1853" y="2616468"/>
            <a:ext cx="1042301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解释及说说明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通常是对单个业务流程的活动、角色及相互关系的描述；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体现了流程活动的流转关系；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包含了流程的关键要素：活动、角色、起点、终点、接口、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383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接连接符 48"/>
          <p:cNvCxnSpPr/>
          <p:nvPr/>
        </p:nvCxnSpPr>
        <p:spPr>
          <a:xfrm flipV="1">
            <a:off x="908440" y="4302092"/>
            <a:ext cx="10824754" cy="96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流程基本要素概览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9051" y="994611"/>
            <a:ext cx="1229970" cy="343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流程名称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4163" y="994611"/>
            <a:ext cx="1229970" cy="343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5" name="矩形 4"/>
          <p:cNvSpPr/>
          <p:nvPr/>
        </p:nvSpPr>
        <p:spPr>
          <a:xfrm>
            <a:off x="3049275" y="994611"/>
            <a:ext cx="1229970" cy="343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流程目的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84386" y="994611"/>
            <a:ext cx="1498729" cy="343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流程绩效指标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5248" y="994611"/>
            <a:ext cx="1476338" cy="343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流程输入输出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1471" y="994611"/>
            <a:ext cx="1439687" cy="343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流程配置信息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87363" y="994611"/>
            <a:ext cx="1229970" cy="343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前端流程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22476" y="994611"/>
            <a:ext cx="1229970" cy="343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后端流程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4396" y="1897781"/>
            <a:ext cx="1011663" cy="483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4396" y="4976261"/>
            <a:ext cx="1011663" cy="483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4396" y="3434616"/>
            <a:ext cx="1011663" cy="483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2655378" y="1541649"/>
            <a:ext cx="720127" cy="343302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3926922" y="1757414"/>
            <a:ext cx="937754" cy="624037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5521357" y="1757414"/>
            <a:ext cx="991944" cy="6240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6836744" y="4835894"/>
            <a:ext cx="991944" cy="6240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8538812" y="1757414"/>
            <a:ext cx="949196" cy="624037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10373235" y="1541648"/>
            <a:ext cx="720127" cy="343302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流程图: 决策 21"/>
          <p:cNvSpPr/>
          <p:nvPr/>
        </p:nvSpPr>
        <p:spPr>
          <a:xfrm>
            <a:off x="8202312" y="3184761"/>
            <a:ext cx="1724985" cy="8390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决策活动</a:t>
            </a:r>
          </a:p>
        </p:txBody>
      </p:sp>
      <p:sp>
        <p:nvSpPr>
          <p:cNvPr id="23" name="流程图: 联系 22"/>
          <p:cNvSpPr/>
          <p:nvPr/>
        </p:nvSpPr>
        <p:spPr>
          <a:xfrm>
            <a:off x="10373235" y="3251335"/>
            <a:ext cx="720127" cy="70585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文档 23"/>
          <p:cNvSpPr/>
          <p:nvPr/>
        </p:nvSpPr>
        <p:spPr>
          <a:xfrm>
            <a:off x="6724808" y="5534525"/>
            <a:ext cx="1215815" cy="45238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25" name="流程图: 预定义过程 24"/>
          <p:cNvSpPr/>
          <p:nvPr/>
        </p:nvSpPr>
        <p:spPr>
          <a:xfrm>
            <a:off x="5521357" y="2434392"/>
            <a:ext cx="991944" cy="450381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IT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流程图: 文档 25"/>
          <p:cNvSpPr/>
          <p:nvPr/>
        </p:nvSpPr>
        <p:spPr>
          <a:xfrm>
            <a:off x="8456896" y="4119614"/>
            <a:ext cx="1215815" cy="45238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Checklist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79571" y="1884950"/>
            <a:ext cx="88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92018" y="1908360"/>
            <a:ext cx="88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17" idx="0"/>
            <a:endCxn id="18" idx="1"/>
          </p:cNvCxnSpPr>
          <p:nvPr/>
        </p:nvCxnSpPr>
        <p:spPr>
          <a:xfrm>
            <a:off x="4864676" y="2069433"/>
            <a:ext cx="656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8" idx="3"/>
            <a:endCxn id="19" idx="1"/>
          </p:cNvCxnSpPr>
          <p:nvPr/>
        </p:nvCxnSpPr>
        <p:spPr>
          <a:xfrm>
            <a:off x="6513301" y="2069433"/>
            <a:ext cx="323443" cy="3078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9" idx="3"/>
            <a:endCxn id="22" idx="1"/>
          </p:cNvCxnSpPr>
          <p:nvPr/>
        </p:nvCxnSpPr>
        <p:spPr>
          <a:xfrm flipV="1">
            <a:off x="7828688" y="3604262"/>
            <a:ext cx="373624" cy="1543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2" idx="3"/>
            <a:endCxn id="23" idx="2"/>
          </p:cNvCxnSpPr>
          <p:nvPr/>
        </p:nvCxnSpPr>
        <p:spPr>
          <a:xfrm flipV="1">
            <a:off x="9927297" y="3604261"/>
            <a:ext cx="445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3" idx="6"/>
            <a:endCxn id="20" idx="3"/>
          </p:cNvCxnSpPr>
          <p:nvPr/>
        </p:nvCxnSpPr>
        <p:spPr>
          <a:xfrm flipH="1" flipV="1">
            <a:off x="8538812" y="2069433"/>
            <a:ext cx="2554550" cy="1534828"/>
          </a:xfrm>
          <a:prstGeom prst="bentConnector5">
            <a:avLst>
              <a:gd name="adj1" fmla="val -8949"/>
              <a:gd name="adj2" fmla="val 51333"/>
              <a:gd name="adj3" fmla="val 108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3" idx="4"/>
            <a:endCxn id="19" idx="1"/>
          </p:cNvCxnSpPr>
          <p:nvPr/>
        </p:nvCxnSpPr>
        <p:spPr>
          <a:xfrm rot="5400000">
            <a:off x="8189659" y="2604272"/>
            <a:ext cx="1190727" cy="3896555"/>
          </a:xfrm>
          <a:prstGeom prst="bentConnector4">
            <a:avLst>
              <a:gd name="adj1" fmla="val 129858"/>
              <a:gd name="adj2" fmla="val 107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908440" y="3031958"/>
            <a:ext cx="10824754" cy="96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413992" y="1757414"/>
            <a:ext cx="1949" cy="3843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燕尾形 54"/>
          <p:cNvSpPr/>
          <p:nvPr/>
        </p:nvSpPr>
        <p:spPr>
          <a:xfrm>
            <a:off x="192505" y="1472669"/>
            <a:ext cx="11839074" cy="4629752"/>
          </a:xfrm>
          <a:prstGeom prst="chevron">
            <a:avLst>
              <a:gd name="adj" fmla="val 18362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43904" y="6284899"/>
            <a:ext cx="1229970" cy="343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裁剪指南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流程图: 联系 56"/>
          <p:cNvSpPr/>
          <p:nvPr/>
        </p:nvSpPr>
        <p:spPr>
          <a:xfrm>
            <a:off x="192505" y="836600"/>
            <a:ext cx="394636" cy="309614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流程图: 联系 57"/>
          <p:cNvSpPr/>
          <p:nvPr/>
        </p:nvSpPr>
        <p:spPr>
          <a:xfrm>
            <a:off x="8851470" y="807725"/>
            <a:ext cx="512938" cy="364122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流程图: 联系 58"/>
          <p:cNvSpPr/>
          <p:nvPr/>
        </p:nvSpPr>
        <p:spPr>
          <a:xfrm>
            <a:off x="10305860" y="807725"/>
            <a:ext cx="512938" cy="364122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流程图: 联系 59"/>
          <p:cNvSpPr/>
          <p:nvPr/>
        </p:nvSpPr>
        <p:spPr>
          <a:xfrm>
            <a:off x="1531395" y="836600"/>
            <a:ext cx="394636" cy="309614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流程图: 联系 60"/>
          <p:cNvSpPr/>
          <p:nvPr/>
        </p:nvSpPr>
        <p:spPr>
          <a:xfrm>
            <a:off x="2879910" y="836600"/>
            <a:ext cx="394636" cy="309614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流程图: 联系 61"/>
          <p:cNvSpPr/>
          <p:nvPr/>
        </p:nvSpPr>
        <p:spPr>
          <a:xfrm>
            <a:off x="4209175" y="836600"/>
            <a:ext cx="394636" cy="309614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流程图: 联系 62"/>
          <p:cNvSpPr/>
          <p:nvPr/>
        </p:nvSpPr>
        <p:spPr>
          <a:xfrm>
            <a:off x="5836815" y="836600"/>
            <a:ext cx="394636" cy="309614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流程图: 联系 63"/>
          <p:cNvSpPr/>
          <p:nvPr/>
        </p:nvSpPr>
        <p:spPr>
          <a:xfrm>
            <a:off x="7397080" y="807725"/>
            <a:ext cx="512938" cy="364122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944628" y="1697657"/>
            <a:ext cx="394636" cy="309614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联系 65"/>
          <p:cNvSpPr/>
          <p:nvPr/>
        </p:nvSpPr>
        <p:spPr>
          <a:xfrm>
            <a:off x="2407333" y="1308235"/>
            <a:ext cx="535222" cy="405064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流程图: 联系 66"/>
          <p:cNvSpPr/>
          <p:nvPr/>
        </p:nvSpPr>
        <p:spPr>
          <a:xfrm>
            <a:off x="3724175" y="1589774"/>
            <a:ext cx="394636" cy="309614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流程图: 联系 67"/>
          <p:cNvSpPr/>
          <p:nvPr/>
        </p:nvSpPr>
        <p:spPr>
          <a:xfrm>
            <a:off x="5294052" y="1542850"/>
            <a:ext cx="394636" cy="309614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流程图: 联系 68"/>
          <p:cNvSpPr/>
          <p:nvPr/>
        </p:nvSpPr>
        <p:spPr>
          <a:xfrm>
            <a:off x="8456896" y="1600204"/>
            <a:ext cx="394636" cy="309614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流程图: 联系 69"/>
          <p:cNvSpPr/>
          <p:nvPr/>
        </p:nvSpPr>
        <p:spPr>
          <a:xfrm>
            <a:off x="10127839" y="1289736"/>
            <a:ext cx="517701" cy="332263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流程图: 摘录 70"/>
          <p:cNvSpPr/>
          <p:nvPr/>
        </p:nvSpPr>
        <p:spPr>
          <a:xfrm rot="10800000">
            <a:off x="6968691" y="4523876"/>
            <a:ext cx="522895" cy="240629"/>
          </a:xfrm>
          <a:prstGeom prst="flowChartExtra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801846" y="4204585"/>
            <a:ext cx="88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KCP1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流程图: 联系 72"/>
          <p:cNvSpPr/>
          <p:nvPr/>
        </p:nvSpPr>
        <p:spPr>
          <a:xfrm>
            <a:off x="6939307" y="3858253"/>
            <a:ext cx="517701" cy="332263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流程图: 联系 73"/>
          <p:cNvSpPr/>
          <p:nvPr/>
        </p:nvSpPr>
        <p:spPr>
          <a:xfrm>
            <a:off x="1455312" y="6091403"/>
            <a:ext cx="517701" cy="332263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流程图: 联系 74"/>
          <p:cNvSpPr/>
          <p:nvPr/>
        </p:nvSpPr>
        <p:spPr>
          <a:xfrm>
            <a:off x="8157801" y="3126112"/>
            <a:ext cx="517701" cy="332263"/>
          </a:xfrm>
          <a:prstGeom prst="flowChartConnector">
            <a:avLst/>
          </a:prstGeom>
          <a:solidFill>
            <a:srgbClr val="66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肘形连接符 34"/>
          <p:cNvCxnSpPr>
            <a:stCxn id="20" idx="0"/>
            <a:endCxn id="21" idx="1"/>
          </p:cNvCxnSpPr>
          <p:nvPr/>
        </p:nvCxnSpPr>
        <p:spPr>
          <a:xfrm flipV="1">
            <a:off x="9488008" y="1713299"/>
            <a:ext cx="1056878" cy="356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5" idx="3"/>
            <a:endCxn id="17" idx="3"/>
          </p:cNvCxnSpPr>
          <p:nvPr/>
        </p:nvCxnSpPr>
        <p:spPr>
          <a:xfrm>
            <a:off x="3375505" y="1713300"/>
            <a:ext cx="551417" cy="356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909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绘制流程图的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性原则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02527793"/>
              </p:ext>
            </p:extLst>
          </p:nvPr>
        </p:nvGraphicFramePr>
        <p:xfrm>
          <a:off x="725561" y="904775"/>
          <a:ext cx="10603373" cy="5650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891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需求管理流程的几个阶段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22106" y="1769180"/>
            <a:ext cx="2037452" cy="76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11607" y="1769180"/>
            <a:ext cx="2037452" cy="76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01108" y="1769180"/>
            <a:ext cx="2037452" cy="76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 rot="5400000">
            <a:off x="3035208" y="1177069"/>
            <a:ext cx="1553882" cy="1946223"/>
          </a:xfrm>
          <a:prstGeom prst="trapezoid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 rot="5400000">
            <a:off x="388032" y="1177069"/>
            <a:ext cx="2621283" cy="1946223"/>
          </a:xfrm>
          <a:prstGeom prst="trapezoid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9659" y="1919348"/>
            <a:ext cx="1277209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4225" y="1919348"/>
            <a:ext cx="1277209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39467" y="1919348"/>
            <a:ext cx="1277209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分发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24134" y="1919348"/>
            <a:ext cx="1277209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70718" y="1919348"/>
            <a:ext cx="1277209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25562" y="3460822"/>
            <a:ext cx="194622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销售人员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技术服务人员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研发人员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其余华为员工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99719" y="3034102"/>
            <a:ext cx="1794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需求管理团队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需求分析团队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21855" y="2769942"/>
            <a:ext cx="1794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需求管理团队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需求分析团队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CDT Charter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开发团队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产品开发团队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11606" y="2769942"/>
            <a:ext cx="1955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产品开发团队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25418" y="2751730"/>
            <a:ext cx="1955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需求提交人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08519" y="4851138"/>
            <a:ext cx="1863263" cy="1049069"/>
            <a:chOff x="808519" y="5332395"/>
            <a:chExt cx="1863263" cy="1049069"/>
          </a:xfrm>
        </p:grpSpPr>
        <p:sp>
          <p:nvSpPr>
            <p:cNvPr id="20" name="流程图: 离页连接符 19"/>
            <p:cNvSpPr/>
            <p:nvPr/>
          </p:nvSpPr>
          <p:spPr>
            <a:xfrm rot="10800000">
              <a:off x="808519" y="5332395"/>
              <a:ext cx="1863263" cy="1049069"/>
            </a:xfrm>
            <a:prstGeom prst="flowChartOffpage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98883" y="5641016"/>
              <a:ext cx="1482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需求提交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21997" y="4851137"/>
            <a:ext cx="1863263" cy="1049071"/>
            <a:chOff x="808519" y="5332395"/>
            <a:chExt cx="1863263" cy="1049071"/>
          </a:xfrm>
        </p:grpSpPr>
        <p:sp>
          <p:nvSpPr>
            <p:cNvPr id="24" name="流程图: 离页连接符 23"/>
            <p:cNvSpPr/>
            <p:nvPr/>
          </p:nvSpPr>
          <p:spPr>
            <a:xfrm rot="10800000">
              <a:off x="808519" y="5332395"/>
              <a:ext cx="1863263" cy="1049070"/>
            </a:xfrm>
            <a:prstGeom prst="flowChartOffpage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07543" y="5458136"/>
              <a:ext cx="1672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给出需求分析结论：接纳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拒绝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定期审视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96295" y="4851137"/>
            <a:ext cx="1863263" cy="1049071"/>
            <a:chOff x="808519" y="5332395"/>
            <a:chExt cx="1863263" cy="1049071"/>
          </a:xfrm>
        </p:grpSpPr>
        <p:sp>
          <p:nvSpPr>
            <p:cNvPr id="27" name="流程图: 离页连接符 26"/>
            <p:cNvSpPr/>
            <p:nvPr/>
          </p:nvSpPr>
          <p:spPr>
            <a:xfrm rot="10800000">
              <a:off x="808519" y="5332395"/>
              <a:ext cx="1863263" cy="1049070"/>
            </a:xfrm>
            <a:prstGeom prst="flowChartOffpage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07543" y="5458136"/>
              <a:ext cx="1672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接纳的客户需求转为正式的需求并分流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45500" y="4851136"/>
            <a:ext cx="1863263" cy="1049070"/>
            <a:chOff x="808519" y="5332395"/>
            <a:chExt cx="1863263" cy="1049070"/>
          </a:xfrm>
        </p:grpSpPr>
        <p:sp>
          <p:nvSpPr>
            <p:cNvPr id="30" name="流程图: 离页连接符 29"/>
            <p:cNvSpPr/>
            <p:nvPr/>
          </p:nvSpPr>
          <p:spPr>
            <a:xfrm rot="10800000">
              <a:off x="808519" y="5332395"/>
              <a:ext cx="1863263" cy="1049070"/>
            </a:xfrm>
            <a:prstGeom prst="flowChartOffpage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07543" y="5458136"/>
              <a:ext cx="167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按期实现正式的需求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444958" y="4851136"/>
            <a:ext cx="1863263" cy="1049071"/>
            <a:chOff x="808519" y="5332395"/>
            <a:chExt cx="1863263" cy="1049071"/>
          </a:xfrm>
        </p:grpSpPr>
        <p:sp>
          <p:nvSpPr>
            <p:cNvPr id="33" name="流程图: 离页连接符 32"/>
            <p:cNvSpPr/>
            <p:nvPr/>
          </p:nvSpPr>
          <p:spPr>
            <a:xfrm rot="10800000">
              <a:off x="808519" y="5332395"/>
              <a:ext cx="1863263" cy="1049070"/>
            </a:xfrm>
            <a:prstGeom prst="flowChartOffpage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07543" y="5458136"/>
              <a:ext cx="1672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验证产品或版本时否客户所需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08519" y="6150543"/>
            <a:ext cx="10499702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通过统一的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平台支撑客户需求端到端传递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124527" y="4446913"/>
            <a:ext cx="156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PPI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：按时答复率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45636" y="4480488"/>
            <a:ext cx="156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PPI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：及时答复率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6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流程图常用符号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40321" y="3521373"/>
            <a:ext cx="1011663" cy="483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角色名称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869188" y="1463841"/>
            <a:ext cx="720127" cy="343302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908447" y="4433703"/>
            <a:ext cx="1434165" cy="624037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事件名称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129559" y="1323474"/>
            <a:ext cx="991944" cy="6240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</a:p>
        </p:txBody>
      </p:sp>
      <p:sp>
        <p:nvSpPr>
          <p:cNvPr id="7" name="流程图: 决策 6"/>
          <p:cNvSpPr/>
          <p:nvPr/>
        </p:nvSpPr>
        <p:spPr>
          <a:xfrm>
            <a:off x="763038" y="2329586"/>
            <a:ext cx="1724985" cy="8390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活动名称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87971" y="1807143"/>
            <a:ext cx="88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摘录 8"/>
          <p:cNvSpPr/>
          <p:nvPr/>
        </p:nvSpPr>
        <p:spPr>
          <a:xfrm rot="10800000">
            <a:off x="4967800" y="2628771"/>
            <a:ext cx="522895" cy="240629"/>
          </a:xfrm>
          <a:prstGeom prst="flowChartExtra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129559" y="5486400"/>
            <a:ext cx="991944" cy="9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文档 10"/>
          <p:cNvSpPr/>
          <p:nvPr/>
        </p:nvSpPr>
        <p:spPr>
          <a:xfrm>
            <a:off x="4621341" y="3537013"/>
            <a:ext cx="1215815" cy="45238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92716" y="4525480"/>
            <a:ext cx="852522" cy="6819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830470" y="4525481"/>
            <a:ext cx="862924" cy="6819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预定义过程 13"/>
          <p:cNvSpPr/>
          <p:nvPr/>
        </p:nvSpPr>
        <p:spPr>
          <a:xfrm>
            <a:off x="4733275" y="4607359"/>
            <a:ext cx="991944" cy="450381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</a:rPr>
              <a:t>IT</a:t>
            </a:r>
            <a:r>
              <a:rPr lang="zh-CN" altLang="en-US" sz="1400" dirty="0" smtClean="0">
                <a:solidFill>
                  <a:schemeClr val="dk1"/>
                </a:solidFill>
              </a:rPr>
              <a:t>系统名称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7970472" y="2396160"/>
            <a:ext cx="788517" cy="70585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8875697" y="2396160"/>
            <a:ext cx="768817" cy="70585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8176191" y="3550661"/>
            <a:ext cx="438420" cy="34757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endCxn id="17" idx="2"/>
          </p:cNvCxnSpPr>
          <p:nvPr/>
        </p:nvCxnSpPr>
        <p:spPr>
          <a:xfrm>
            <a:off x="7767587" y="3724446"/>
            <a:ext cx="4086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8758989" y="3541555"/>
            <a:ext cx="438420" cy="34757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9207035" y="3715339"/>
            <a:ext cx="4086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767587" y="3889126"/>
            <a:ext cx="53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P1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158820" y="3889126"/>
            <a:ext cx="53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</a:t>
            </a:r>
          </a:p>
        </p:txBody>
      </p:sp>
      <p:sp>
        <p:nvSpPr>
          <p:cNvPr id="25" name="流程图: 摘录 24"/>
          <p:cNvSpPr/>
          <p:nvPr/>
        </p:nvSpPr>
        <p:spPr>
          <a:xfrm rot="16200000">
            <a:off x="7869578" y="1440955"/>
            <a:ext cx="774861" cy="573067"/>
          </a:xfrm>
          <a:prstGeom prst="flowChartExtra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dk1"/>
                </a:solidFill>
              </a:rPr>
              <a:t>R1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26" name="流程图: 摘录 25"/>
          <p:cNvSpPr/>
          <p:nvPr/>
        </p:nvSpPr>
        <p:spPr>
          <a:xfrm rot="10800000">
            <a:off x="8918533" y="1440954"/>
            <a:ext cx="774861" cy="573067"/>
          </a:xfrm>
          <a:prstGeom prst="flowChartExtra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dk1"/>
                </a:solidFill>
              </a:rPr>
              <a:t>R1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cxnSp>
        <p:nvCxnSpPr>
          <p:cNvPr id="28" name="直接连接符 27"/>
          <p:cNvCxnSpPr>
            <a:endCxn id="25" idx="0"/>
          </p:cNvCxnSpPr>
          <p:nvPr/>
        </p:nvCxnSpPr>
        <p:spPr>
          <a:xfrm>
            <a:off x="7247823" y="1727488"/>
            <a:ext cx="722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26" idx="2"/>
          </p:cNvCxnSpPr>
          <p:nvPr/>
        </p:nvCxnSpPr>
        <p:spPr>
          <a:xfrm>
            <a:off x="9305963" y="981777"/>
            <a:ext cx="0" cy="459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342612" y="1437811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42611" y="2564419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决策活动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43958" y="3556531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342610" y="4498473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42609" y="5280432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连接线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542567" y="1450826"/>
            <a:ext cx="135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内外流程（接口）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48069" y="2500069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KCP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42567" y="3510270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70530" y="4651846"/>
            <a:ext cx="122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4537" y="1450826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流程内跳转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44514" y="2494508"/>
            <a:ext cx="135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或操作符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644514" y="3553700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页面连接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655884" y="4561055"/>
            <a:ext cx="135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流程开始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4168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标注 12"/>
          <p:cNvSpPr/>
          <p:nvPr/>
        </p:nvSpPr>
        <p:spPr>
          <a:xfrm>
            <a:off x="9259502" y="864671"/>
            <a:ext cx="2194561" cy="1383642"/>
          </a:xfrm>
          <a:prstGeom prst="wedgeRoundRectCallout">
            <a:avLst>
              <a:gd name="adj1" fmla="val 27846"/>
              <a:gd name="adj2" fmla="val 6319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流程图绘制要点（</a:t>
            </a:r>
            <a:r>
              <a:rPr lang="en-US" altLang="zh-CN" dirty="0" smtClean="0"/>
              <a:t>1/9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3351" y="1037925"/>
            <a:ext cx="104230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、活动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每一个活动用一个活动框表示；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活动名称用“动宾词组”来表示，要具体唯一，如批准合同、制定生产计划；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所有活动要么有一个后继活动，要么同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想“结束”、“别的流程”；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位阿拉伯数字的活动编码卸载活动框的右上方。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3351" y="3574217"/>
            <a:ext cx="1042301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、连接线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用带箭头的实线表示信息流；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箭头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线左进右出，不能从上方或者下方进入、离开；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使用单向箭头，不使用双向箭头。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0273554" y="2709812"/>
            <a:ext cx="991944" cy="6240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制定生产计划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30033" y="239670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101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59516" y="864671"/>
            <a:ext cx="122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/>
              <a:t>1  01</a:t>
            </a:r>
            <a:endParaRPr lang="zh-CN" altLang="en-US" sz="2400" dirty="0"/>
          </a:p>
        </p:txBody>
      </p:sp>
      <p:sp>
        <p:nvSpPr>
          <p:cNvPr id="8" name="直角上箭头 7"/>
          <p:cNvSpPr/>
          <p:nvPr/>
        </p:nvSpPr>
        <p:spPr>
          <a:xfrm rot="5400000">
            <a:off x="9845234" y="1298794"/>
            <a:ext cx="433137" cy="375385"/>
          </a:xfrm>
          <a:prstGeom prst="bentUp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0" name="直角上箭头 9"/>
          <p:cNvSpPr/>
          <p:nvPr/>
        </p:nvSpPr>
        <p:spPr>
          <a:xfrm rot="5400000">
            <a:off x="9534535" y="1328501"/>
            <a:ext cx="787911" cy="771691"/>
          </a:xfrm>
          <a:prstGeom prst="bentUpArrow">
            <a:avLst>
              <a:gd name="adj1" fmla="val 12527"/>
              <a:gd name="adj2" fmla="val 14398"/>
              <a:gd name="adj3" fmla="val 2500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56784" y="1376415"/>
            <a:ext cx="80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泳道内活动编号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56783" y="1786648"/>
            <a:ext cx="98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泳道编号，即角色编号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7967572" y="3698119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10324863" y="4002640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肘形连接符 15"/>
          <p:cNvCxnSpPr>
            <a:stCxn id="14" idx="3"/>
            <a:endCxn id="15" idx="1"/>
          </p:cNvCxnSpPr>
          <p:nvPr/>
        </p:nvCxnSpPr>
        <p:spPr>
          <a:xfrm>
            <a:off x="8959516" y="3939486"/>
            <a:ext cx="1365347" cy="3045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8"/>
          <p:cNvSpPr/>
          <p:nvPr/>
        </p:nvSpPr>
        <p:spPr>
          <a:xfrm>
            <a:off x="7967572" y="4587455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10324863" y="4968976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19" idx="2"/>
            <a:endCxn id="20" idx="1"/>
          </p:cNvCxnSpPr>
          <p:nvPr/>
        </p:nvCxnSpPr>
        <p:spPr>
          <a:xfrm rot="16200000" flipH="1">
            <a:off x="9324126" y="4209606"/>
            <a:ext cx="140154" cy="18613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22"/>
          <p:cNvSpPr/>
          <p:nvPr/>
        </p:nvSpPr>
        <p:spPr>
          <a:xfrm>
            <a:off x="7967572" y="5670391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/>
          <p:cNvSpPr/>
          <p:nvPr/>
        </p:nvSpPr>
        <p:spPr>
          <a:xfrm>
            <a:off x="10324863" y="5974912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肘形连接符 26"/>
          <p:cNvCxnSpPr>
            <a:stCxn id="23" idx="3"/>
            <a:endCxn id="24" idx="1"/>
          </p:cNvCxnSpPr>
          <p:nvPr/>
        </p:nvCxnSpPr>
        <p:spPr>
          <a:xfrm>
            <a:off x="8959516" y="5911758"/>
            <a:ext cx="1365347" cy="30452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503536" y="3416265"/>
            <a:ext cx="61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443333" y="4626679"/>
            <a:ext cx="61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39700" y="5526718"/>
            <a:ext cx="61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870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424539" y="5186825"/>
            <a:ext cx="3975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流程图绘制要点（</a:t>
            </a:r>
            <a:r>
              <a:rPr lang="en-US" altLang="zh-CN" dirty="0"/>
              <a:t>2</a:t>
            </a:r>
            <a:r>
              <a:rPr lang="en-US" altLang="zh-CN" dirty="0" smtClean="0"/>
              <a:t>/9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3351" y="826175"/>
            <a:ext cx="1042301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、活动顺序画法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活动框按照活动发生的事件从左至右顺序排列；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不同角色共同完成同一活动的画法：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活动框垂直排列，通常责任角色在上面，参与角色一次往下排列，其职责在活动说明部分描述；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相同的活动可以用虚线框框起来，便于识别；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连接线连在虚线框上，带箭头的一端置于责任角色泳道种；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当不同的活动在同一时间完成时，活动框垂直排列。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1528271" y="4284069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责任角色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3892685" y="4284069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肘形连接符 15"/>
          <p:cNvCxnSpPr/>
          <p:nvPr/>
        </p:nvCxnSpPr>
        <p:spPr>
          <a:xfrm>
            <a:off x="2906830" y="3857850"/>
            <a:ext cx="866273" cy="6802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8"/>
          <p:cNvSpPr/>
          <p:nvPr/>
        </p:nvSpPr>
        <p:spPr>
          <a:xfrm>
            <a:off x="1528271" y="5606542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参与角色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3892685" y="5606542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3103" y="4147297"/>
            <a:ext cx="1280160" cy="20790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685449" y="3857850"/>
            <a:ext cx="9625" cy="2455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57461" y="5186825"/>
            <a:ext cx="3975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过程 34"/>
          <p:cNvSpPr/>
          <p:nvPr/>
        </p:nvSpPr>
        <p:spPr>
          <a:xfrm>
            <a:off x="7061193" y="4284069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过程 35"/>
          <p:cNvSpPr/>
          <p:nvPr/>
        </p:nvSpPr>
        <p:spPr>
          <a:xfrm>
            <a:off x="9425607" y="4284069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肘形连接符 36"/>
          <p:cNvCxnSpPr>
            <a:endCxn id="36" idx="1"/>
          </p:cNvCxnSpPr>
          <p:nvPr/>
        </p:nvCxnSpPr>
        <p:spPr>
          <a:xfrm>
            <a:off x="8439752" y="3857850"/>
            <a:ext cx="985855" cy="6675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7061193" y="5606542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过程 38"/>
          <p:cNvSpPr/>
          <p:nvPr/>
        </p:nvSpPr>
        <p:spPr>
          <a:xfrm>
            <a:off x="9425607" y="5606542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8218371" y="3857850"/>
            <a:ext cx="9625" cy="2455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endCxn id="39" idx="1"/>
          </p:cNvCxnSpPr>
          <p:nvPr/>
        </p:nvCxnSpPr>
        <p:spPr>
          <a:xfrm>
            <a:off x="8488680" y="5332402"/>
            <a:ext cx="936927" cy="5155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011680" y="6448926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同样的活动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688981" y="6448926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不同的活动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7988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流程图绘制要点（</a:t>
            </a:r>
            <a:r>
              <a:rPr lang="en-US" altLang="zh-CN" dirty="0" smtClean="0"/>
              <a:t>3/9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3351" y="826175"/>
            <a:ext cx="104230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、事件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表示一个活动的结果状态并将触发另一个活动发生。很多情况下用来表示业务规则，与漏极符号一起使用。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事件命名由信息对象名称和状态改变表示，如客户订单获批、客户发票已开、测试通过等。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事件常用于连接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E2E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流程或触发调用子流程，用于连接前后活动。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135781" y="3551721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起点事件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895600" y="3551721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终点事件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85835" y="3551721"/>
            <a:ext cx="5055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可作为起点、终点事件，也可作为中间连接事件，前后必须都有流程活动符号连接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26669" y="4292868"/>
            <a:ext cx="916005" cy="712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Start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86488" y="4292868"/>
            <a:ext cx="916005" cy="712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End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6371924" y="4600876"/>
            <a:ext cx="1443790" cy="57751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发票已开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六边形 26"/>
          <p:cNvSpPr/>
          <p:nvPr/>
        </p:nvSpPr>
        <p:spPr>
          <a:xfrm>
            <a:off x="8882514" y="4600876"/>
            <a:ext cx="1443790" cy="57751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评审通过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5781" y="5263413"/>
            <a:ext cx="2030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收到立项申请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95600" y="5263413"/>
            <a:ext cx="2030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决策终止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852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流程图绘制要点（</a:t>
            </a:r>
            <a:r>
              <a:rPr lang="en-US" altLang="zh-CN" dirty="0"/>
              <a:t>4</a:t>
            </a:r>
            <a:r>
              <a:rPr lang="en-US" altLang="zh-CN" dirty="0" smtClean="0"/>
              <a:t>/9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3351" y="826175"/>
            <a:ext cx="10423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、流程页面接口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如果一页不能表示完整的流程所有活动时，使用页面接口表示两页间活动的接口关系。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所有接口都必须时成对的，就像一对双胞胎。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562" y="3664023"/>
            <a:ext cx="10423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、没有前端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后端流程的起点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终点画法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当一个了流程没有前端流程或者后端流程时，使用开始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结束事件符号表示流程起点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终点，但要标明事件的名称。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6097134" y="2414465"/>
            <a:ext cx="438420" cy="34757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endCxn id="14" idx="2"/>
          </p:cNvCxnSpPr>
          <p:nvPr/>
        </p:nvCxnSpPr>
        <p:spPr>
          <a:xfrm>
            <a:off x="5688530" y="2588250"/>
            <a:ext cx="4086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联系 15"/>
          <p:cNvSpPr/>
          <p:nvPr/>
        </p:nvSpPr>
        <p:spPr>
          <a:xfrm>
            <a:off x="6679932" y="2405359"/>
            <a:ext cx="438420" cy="34757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127978" y="2579143"/>
            <a:ext cx="4086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88530" y="2752930"/>
            <a:ext cx="53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079763" y="2752930"/>
            <a:ext cx="53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</a:t>
            </a:r>
          </a:p>
        </p:txBody>
      </p:sp>
      <p:sp>
        <p:nvSpPr>
          <p:cNvPr id="20" name="椭圆 19"/>
          <p:cNvSpPr/>
          <p:nvPr/>
        </p:nvSpPr>
        <p:spPr>
          <a:xfrm>
            <a:off x="1886552" y="5412520"/>
            <a:ext cx="916005" cy="712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Start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768038" y="5425268"/>
            <a:ext cx="916005" cy="712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End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4123691" y="5709638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活动名称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>
            <a:stCxn id="20" idx="6"/>
          </p:cNvCxnSpPr>
          <p:nvPr/>
        </p:nvCxnSpPr>
        <p:spPr>
          <a:xfrm>
            <a:off x="2802557" y="5768655"/>
            <a:ext cx="1297805" cy="1823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/>
          <p:cNvSpPr/>
          <p:nvPr/>
        </p:nvSpPr>
        <p:spPr>
          <a:xfrm>
            <a:off x="7324260" y="5709638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</a:p>
        </p:txBody>
      </p:sp>
      <p:cxnSp>
        <p:nvCxnSpPr>
          <p:cNvPr id="9" name="肘形连接符 8"/>
          <p:cNvCxnSpPr>
            <a:stCxn id="26" idx="3"/>
            <a:endCxn id="21" idx="2"/>
          </p:cNvCxnSpPr>
          <p:nvPr/>
        </p:nvCxnSpPr>
        <p:spPr>
          <a:xfrm flipV="1">
            <a:off x="8316204" y="5781403"/>
            <a:ext cx="1451834" cy="1696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29088" y="6163317"/>
            <a:ext cx="2030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开始事件名称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210574" y="6124790"/>
            <a:ext cx="2030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结束事件名称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518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流程图绘制要点（</a:t>
            </a:r>
            <a:r>
              <a:rPr lang="en-US" altLang="zh-CN" dirty="0" smtClean="0"/>
              <a:t>5/9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3351" y="826175"/>
            <a:ext cx="10423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、有前端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后端流程的起点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终点画法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当一个流程有前端或后端流程时，使用流程接口符号，中间要有开始或结束事件。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通常前后端流程绘制在流程图的最上端，外部客户也绘制在最上端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562" y="3664023"/>
            <a:ext cx="104230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、两个流程的衔接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流程衔接时，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流程的结束事件要与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流程的开始事件保持相互呼应。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1233272" y="5527288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活动名称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>
            <a:stCxn id="48" idx="0"/>
            <a:endCxn id="49" idx="1"/>
          </p:cNvCxnSpPr>
          <p:nvPr/>
        </p:nvCxnSpPr>
        <p:spPr>
          <a:xfrm flipV="1">
            <a:off x="3938401" y="5324824"/>
            <a:ext cx="741388" cy="4388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/>
          <p:cNvSpPr/>
          <p:nvPr/>
        </p:nvSpPr>
        <p:spPr>
          <a:xfrm>
            <a:off x="9786700" y="5544151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</a:p>
        </p:txBody>
      </p:sp>
      <p:cxnSp>
        <p:nvCxnSpPr>
          <p:cNvPr id="9" name="肘形连接符 8"/>
          <p:cNvCxnSpPr>
            <a:stCxn id="55" idx="3"/>
            <a:endCxn id="54" idx="3"/>
          </p:cNvCxnSpPr>
          <p:nvPr/>
        </p:nvCxnSpPr>
        <p:spPr>
          <a:xfrm>
            <a:off x="7752895" y="5344067"/>
            <a:ext cx="325049" cy="4410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316543" y="6202437"/>
            <a:ext cx="2030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68870" y="6202437"/>
            <a:ext cx="2030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六边形 21"/>
          <p:cNvSpPr/>
          <p:nvPr/>
        </p:nvSpPr>
        <p:spPr>
          <a:xfrm>
            <a:off x="3275057" y="2914184"/>
            <a:ext cx="1212784" cy="36888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开始事件名称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/>
          <p:cNvSpPr/>
          <p:nvPr/>
        </p:nvSpPr>
        <p:spPr>
          <a:xfrm>
            <a:off x="4827200" y="2926932"/>
            <a:ext cx="991944" cy="3561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活动名称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1196551" y="2281016"/>
            <a:ext cx="1306560" cy="356136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22" idx="0"/>
            <a:endCxn id="24" idx="1"/>
          </p:cNvCxnSpPr>
          <p:nvPr/>
        </p:nvCxnSpPr>
        <p:spPr>
          <a:xfrm>
            <a:off x="4487841" y="3098626"/>
            <a:ext cx="339359" cy="6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六边形 26"/>
          <p:cNvSpPr/>
          <p:nvPr/>
        </p:nvSpPr>
        <p:spPr>
          <a:xfrm>
            <a:off x="8208744" y="2896384"/>
            <a:ext cx="1212784" cy="36888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事件名称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流程图: 过程 27"/>
          <p:cNvSpPr/>
          <p:nvPr/>
        </p:nvSpPr>
        <p:spPr>
          <a:xfrm>
            <a:off x="6743146" y="2896384"/>
            <a:ext cx="991944" cy="3561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活动名称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燕尾形 28"/>
          <p:cNvSpPr/>
          <p:nvPr/>
        </p:nvSpPr>
        <p:spPr>
          <a:xfrm>
            <a:off x="9879529" y="2281016"/>
            <a:ext cx="1306560" cy="356136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28" idx="3"/>
            <a:endCxn id="27" idx="3"/>
          </p:cNvCxnSpPr>
          <p:nvPr/>
        </p:nvCxnSpPr>
        <p:spPr>
          <a:xfrm>
            <a:off x="7735090" y="3074452"/>
            <a:ext cx="473654" cy="6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7" idx="0"/>
            <a:endCxn id="29" idx="1"/>
          </p:cNvCxnSpPr>
          <p:nvPr/>
        </p:nvCxnSpPr>
        <p:spPr>
          <a:xfrm flipV="1">
            <a:off x="9421528" y="2459084"/>
            <a:ext cx="636069" cy="6217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4" idx="3"/>
            <a:endCxn id="22" idx="3"/>
          </p:cNvCxnSpPr>
          <p:nvPr/>
        </p:nvCxnSpPr>
        <p:spPr>
          <a:xfrm>
            <a:off x="2503111" y="2459084"/>
            <a:ext cx="771946" cy="6395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六边形 47"/>
          <p:cNvSpPr/>
          <p:nvPr/>
        </p:nvSpPr>
        <p:spPr>
          <a:xfrm>
            <a:off x="2725617" y="5579189"/>
            <a:ext cx="1212784" cy="36888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事件名称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燕尾形 48"/>
          <p:cNvSpPr/>
          <p:nvPr/>
        </p:nvSpPr>
        <p:spPr>
          <a:xfrm>
            <a:off x="4501721" y="5146756"/>
            <a:ext cx="1306560" cy="356136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>
            <a:stCxn id="23" idx="3"/>
            <a:endCxn id="48" idx="3"/>
          </p:cNvCxnSpPr>
          <p:nvPr/>
        </p:nvCxnSpPr>
        <p:spPr>
          <a:xfrm flipV="1">
            <a:off x="2225216" y="5763631"/>
            <a:ext cx="500401" cy="5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六边形 53"/>
          <p:cNvSpPr/>
          <p:nvPr/>
        </p:nvSpPr>
        <p:spPr>
          <a:xfrm>
            <a:off x="8077944" y="5600708"/>
            <a:ext cx="1212784" cy="36888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事件名称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燕尾形 54"/>
          <p:cNvSpPr/>
          <p:nvPr/>
        </p:nvSpPr>
        <p:spPr>
          <a:xfrm>
            <a:off x="6446335" y="5165999"/>
            <a:ext cx="1306560" cy="356136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4" idx="0"/>
            <a:endCxn id="26" idx="1"/>
          </p:cNvCxnSpPr>
          <p:nvPr/>
        </p:nvCxnSpPr>
        <p:spPr>
          <a:xfrm>
            <a:off x="9290728" y="5785150"/>
            <a:ext cx="495972" cy="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5216893" y="6131293"/>
            <a:ext cx="1434164" cy="308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保持一致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2" idx="1"/>
            <a:endCxn id="48" idx="1"/>
          </p:cNvCxnSpPr>
          <p:nvPr/>
        </p:nvCxnSpPr>
        <p:spPr>
          <a:xfrm flipH="1" flipV="1">
            <a:off x="3846180" y="5948072"/>
            <a:ext cx="1370713" cy="33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2" idx="3"/>
            <a:endCxn id="54" idx="2"/>
          </p:cNvCxnSpPr>
          <p:nvPr/>
        </p:nvCxnSpPr>
        <p:spPr>
          <a:xfrm flipV="1">
            <a:off x="6651057" y="5969591"/>
            <a:ext cx="1519108" cy="31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125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流程图绘制要点（</a:t>
            </a:r>
            <a:r>
              <a:rPr lang="en-US" altLang="zh-CN" dirty="0"/>
              <a:t>6</a:t>
            </a:r>
            <a:r>
              <a:rPr lang="en-US" altLang="zh-CN" dirty="0" smtClean="0"/>
              <a:t>/9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3351" y="826175"/>
            <a:ext cx="10423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、活动之间流程转入或转出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当流程中的某一个活动转出到另一个流程时，要有一个转出事件。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当一个流程转入到另一个流程中的某个活动时，要有一个转入事件。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562" y="3664023"/>
            <a:ext cx="10423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、两个活动之间调用一个外部流程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当两个活动间调用一个外部流程（如一个子流程），要有触发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完成标志事件。如调用预算审批流程，用预算申请单发出事件触发，收到预算批准结论为结束调用标志返回。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1233272" y="5527288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>
            <a:stCxn id="48" idx="0"/>
            <a:endCxn id="49" idx="1"/>
          </p:cNvCxnSpPr>
          <p:nvPr/>
        </p:nvCxnSpPr>
        <p:spPr>
          <a:xfrm flipV="1">
            <a:off x="3938401" y="5335637"/>
            <a:ext cx="1630526" cy="4279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/>
          <p:cNvSpPr/>
          <p:nvPr/>
        </p:nvSpPr>
        <p:spPr>
          <a:xfrm>
            <a:off x="9786700" y="5544151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肘形连接符 8"/>
          <p:cNvCxnSpPr>
            <a:stCxn id="49" idx="3"/>
            <a:endCxn id="54" idx="3"/>
          </p:cNvCxnSpPr>
          <p:nvPr/>
        </p:nvCxnSpPr>
        <p:spPr>
          <a:xfrm>
            <a:off x="6697419" y="5335637"/>
            <a:ext cx="1380525" cy="4495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六边形 21"/>
          <p:cNvSpPr/>
          <p:nvPr/>
        </p:nvSpPr>
        <p:spPr>
          <a:xfrm>
            <a:off x="2914125" y="2700718"/>
            <a:ext cx="1212784" cy="36888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转出事件名称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/>
          <p:cNvSpPr/>
          <p:nvPr/>
        </p:nvSpPr>
        <p:spPr>
          <a:xfrm>
            <a:off x="3917562" y="3201316"/>
            <a:ext cx="991944" cy="3561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32" idx="3"/>
            <a:endCxn id="24" idx="1"/>
          </p:cNvCxnSpPr>
          <p:nvPr/>
        </p:nvCxnSpPr>
        <p:spPr>
          <a:xfrm>
            <a:off x="2280113" y="3379384"/>
            <a:ext cx="16374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2" idx="3"/>
            <a:endCxn id="22" idx="3"/>
          </p:cNvCxnSpPr>
          <p:nvPr/>
        </p:nvCxnSpPr>
        <p:spPr>
          <a:xfrm flipV="1">
            <a:off x="2280113" y="2885160"/>
            <a:ext cx="634012" cy="4942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六边形 47"/>
          <p:cNvSpPr/>
          <p:nvPr/>
        </p:nvSpPr>
        <p:spPr>
          <a:xfrm>
            <a:off x="2725617" y="5579189"/>
            <a:ext cx="1212784" cy="36888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事件名称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燕尾形 48"/>
          <p:cNvSpPr/>
          <p:nvPr/>
        </p:nvSpPr>
        <p:spPr>
          <a:xfrm>
            <a:off x="5390859" y="5157569"/>
            <a:ext cx="1306560" cy="356136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>
            <a:stCxn id="23" idx="3"/>
            <a:endCxn id="48" idx="3"/>
          </p:cNvCxnSpPr>
          <p:nvPr/>
        </p:nvCxnSpPr>
        <p:spPr>
          <a:xfrm flipV="1">
            <a:off x="2225216" y="5763631"/>
            <a:ext cx="500401" cy="5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六边形 53"/>
          <p:cNvSpPr/>
          <p:nvPr/>
        </p:nvSpPr>
        <p:spPr>
          <a:xfrm>
            <a:off x="8077944" y="5600708"/>
            <a:ext cx="1212784" cy="36888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事件名称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4" idx="0"/>
            <a:endCxn id="26" idx="1"/>
          </p:cNvCxnSpPr>
          <p:nvPr/>
        </p:nvCxnSpPr>
        <p:spPr>
          <a:xfrm>
            <a:off x="9290728" y="5785150"/>
            <a:ext cx="495972" cy="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过程 31"/>
          <p:cNvSpPr/>
          <p:nvPr/>
        </p:nvSpPr>
        <p:spPr>
          <a:xfrm>
            <a:off x="1288169" y="3201316"/>
            <a:ext cx="991944" cy="3561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燕尾形 33"/>
          <p:cNvSpPr/>
          <p:nvPr/>
        </p:nvSpPr>
        <p:spPr>
          <a:xfrm>
            <a:off x="4615664" y="2298475"/>
            <a:ext cx="1306560" cy="356136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六边形 34"/>
          <p:cNvSpPr/>
          <p:nvPr/>
        </p:nvSpPr>
        <p:spPr>
          <a:xfrm>
            <a:off x="8077944" y="2740901"/>
            <a:ext cx="1212784" cy="36888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转入事件名称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流程图: 过程 36"/>
          <p:cNvSpPr/>
          <p:nvPr/>
        </p:nvSpPr>
        <p:spPr>
          <a:xfrm>
            <a:off x="9871905" y="3201316"/>
            <a:ext cx="991944" cy="3561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41" idx="3"/>
            <a:endCxn id="37" idx="1"/>
          </p:cNvCxnSpPr>
          <p:nvPr/>
        </p:nvCxnSpPr>
        <p:spPr>
          <a:xfrm>
            <a:off x="8077944" y="3379384"/>
            <a:ext cx="1793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过程 40"/>
          <p:cNvSpPr/>
          <p:nvPr/>
        </p:nvSpPr>
        <p:spPr>
          <a:xfrm>
            <a:off x="7086000" y="3201316"/>
            <a:ext cx="991944" cy="3561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6432720" y="2298475"/>
            <a:ext cx="1306560" cy="356136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35" idx="0"/>
            <a:endCxn id="37" idx="1"/>
          </p:cNvCxnSpPr>
          <p:nvPr/>
        </p:nvCxnSpPr>
        <p:spPr>
          <a:xfrm>
            <a:off x="9290728" y="2925343"/>
            <a:ext cx="581177" cy="4540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22" idx="0"/>
            <a:endCxn id="34" idx="1"/>
          </p:cNvCxnSpPr>
          <p:nvPr/>
        </p:nvCxnSpPr>
        <p:spPr>
          <a:xfrm flipV="1">
            <a:off x="4126909" y="2476543"/>
            <a:ext cx="666823" cy="40861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42" idx="3"/>
            <a:endCxn id="35" idx="3"/>
          </p:cNvCxnSpPr>
          <p:nvPr/>
        </p:nvCxnSpPr>
        <p:spPr>
          <a:xfrm>
            <a:off x="7739280" y="2476543"/>
            <a:ext cx="338664" cy="4488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182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流程图绘制要点（</a:t>
            </a:r>
            <a:r>
              <a:rPr lang="en-US" altLang="zh-CN" dirty="0"/>
              <a:t>7</a:t>
            </a:r>
            <a:r>
              <a:rPr lang="en-US" altLang="zh-CN" dirty="0" smtClean="0"/>
              <a:t>/9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3351" y="826175"/>
            <a:ext cx="10423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、选择判断的表示方法（用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明确选择唯一路径）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当一个活动结束后有可能出现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种以上的选择途径进入下一个活动（多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符号的下面画法，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符号之后必须接事件，选择事件可以是接下一个活动、返回或结束。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562" y="3962407"/>
            <a:ext cx="104230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KCP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活动表示方法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标记在活动的正上方。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过程 25"/>
          <p:cNvSpPr/>
          <p:nvPr/>
        </p:nvSpPr>
        <p:spPr>
          <a:xfrm>
            <a:off x="6456359" y="5401261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endCxn id="26" idx="1"/>
          </p:cNvCxnSpPr>
          <p:nvPr/>
        </p:nvCxnSpPr>
        <p:spPr>
          <a:xfrm>
            <a:off x="5960387" y="5642260"/>
            <a:ext cx="495972" cy="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六边形 34"/>
          <p:cNvSpPr/>
          <p:nvPr/>
        </p:nvSpPr>
        <p:spPr>
          <a:xfrm>
            <a:off x="8077943" y="2933406"/>
            <a:ext cx="1212784" cy="36888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Track2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过程 40"/>
          <p:cNvSpPr/>
          <p:nvPr/>
        </p:nvSpPr>
        <p:spPr>
          <a:xfrm>
            <a:off x="4302493" y="2813096"/>
            <a:ext cx="1088366" cy="60950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选择活动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肘形连接符 61"/>
          <p:cNvCxnSpPr>
            <a:stCxn id="31" idx="6"/>
            <a:endCxn id="30" idx="3"/>
          </p:cNvCxnSpPr>
          <p:nvPr/>
        </p:nvCxnSpPr>
        <p:spPr>
          <a:xfrm flipV="1">
            <a:off x="7111946" y="2546985"/>
            <a:ext cx="965997" cy="5831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8226333" y="3475885"/>
            <a:ext cx="916005" cy="712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End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8077943" y="2362543"/>
            <a:ext cx="1212784" cy="36888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Track1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195941" y="2773966"/>
            <a:ext cx="916005" cy="712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XOR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" name="肘形连接符 9"/>
          <p:cNvCxnSpPr>
            <a:stCxn id="31" idx="6"/>
            <a:endCxn id="29" idx="2"/>
          </p:cNvCxnSpPr>
          <p:nvPr/>
        </p:nvCxnSpPr>
        <p:spPr>
          <a:xfrm>
            <a:off x="7111946" y="3130101"/>
            <a:ext cx="1114387" cy="7019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1" idx="6"/>
            <a:endCxn id="35" idx="3"/>
          </p:cNvCxnSpPr>
          <p:nvPr/>
        </p:nvCxnSpPr>
        <p:spPr>
          <a:xfrm flipV="1">
            <a:off x="7111946" y="3117848"/>
            <a:ext cx="965997" cy="12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1" idx="3"/>
            <a:endCxn id="31" idx="2"/>
          </p:cNvCxnSpPr>
          <p:nvPr/>
        </p:nvCxnSpPr>
        <p:spPr>
          <a:xfrm>
            <a:off x="5390859" y="3117848"/>
            <a:ext cx="805082" cy="12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448303" y="5634980"/>
            <a:ext cx="495972" cy="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flipV="1">
            <a:off x="6785811" y="5094723"/>
            <a:ext cx="326135" cy="19190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937069" y="4753814"/>
            <a:ext cx="2030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KCP1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0200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流程图绘制要点（</a:t>
            </a:r>
            <a:r>
              <a:rPr lang="en-US" altLang="zh-CN" dirty="0"/>
              <a:t>8</a:t>
            </a:r>
            <a:r>
              <a:rPr lang="en-US" altLang="zh-CN" dirty="0" smtClean="0"/>
              <a:t>/9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3351" y="826175"/>
            <a:ext cx="1042301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、决策活动的表示方法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决策活动通常是流程关键里程碑，确定是否进入下一个活动，决策结果用决策活动菱形符号加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和几个事件来表示选择唯一路径。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返回用跳转符号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表示，流程中可以不画，如决策的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Redirect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过程 25"/>
          <p:cNvSpPr/>
          <p:nvPr/>
        </p:nvSpPr>
        <p:spPr>
          <a:xfrm>
            <a:off x="4020840" y="3873646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endCxn id="26" idx="1"/>
          </p:cNvCxnSpPr>
          <p:nvPr/>
        </p:nvCxnSpPr>
        <p:spPr>
          <a:xfrm>
            <a:off x="3524868" y="4108746"/>
            <a:ext cx="495972" cy="6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六边形 34"/>
          <p:cNvSpPr/>
          <p:nvPr/>
        </p:nvSpPr>
        <p:spPr>
          <a:xfrm>
            <a:off x="8549579" y="3841375"/>
            <a:ext cx="1212784" cy="535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返回事件名称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过程 40"/>
          <p:cNvSpPr/>
          <p:nvPr/>
        </p:nvSpPr>
        <p:spPr>
          <a:xfrm>
            <a:off x="827773" y="3810262"/>
            <a:ext cx="1088366" cy="60950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肘形连接符 61"/>
          <p:cNvCxnSpPr>
            <a:stCxn id="31" idx="6"/>
            <a:endCxn id="30" idx="3"/>
          </p:cNvCxnSpPr>
          <p:nvPr/>
        </p:nvCxnSpPr>
        <p:spPr>
          <a:xfrm flipV="1">
            <a:off x="7878516" y="3084147"/>
            <a:ext cx="671063" cy="10308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8697968" y="4885586"/>
            <a:ext cx="916005" cy="712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End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8549579" y="2816607"/>
            <a:ext cx="1212784" cy="535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通过事件名称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962511" y="3758878"/>
            <a:ext cx="916005" cy="712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XOR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" name="肘形连接符 9"/>
          <p:cNvCxnSpPr>
            <a:stCxn id="31" idx="6"/>
            <a:endCxn id="29" idx="2"/>
          </p:cNvCxnSpPr>
          <p:nvPr/>
        </p:nvCxnSpPr>
        <p:spPr>
          <a:xfrm>
            <a:off x="7878516" y="4115013"/>
            <a:ext cx="819452" cy="11267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1" idx="6"/>
            <a:endCxn id="35" idx="3"/>
          </p:cNvCxnSpPr>
          <p:nvPr/>
        </p:nvCxnSpPr>
        <p:spPr>
          <a:xfrm flipV="1">
            <a:off x="7878516" y="4108915"/>
            <a:ext cx="671063" cy="60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5" idx="3"/>
            <a:endCxn id="31" idx="2"/>
          </p:cNvCxnSpPr>
          <p:nvPr/>
        </p:nvCxnSpPr>
        <p:spPr>
          <a:xfrm>
            <a:off x="6626154" y="4115013"/>
            <a:ext cx="336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3"/>
            <a:endCxn id="25" idx="1"/>
          </p:cNvCxnSpPr>
          <p:nvPr/>
        </p:nvCxnSpPr>
        <p:spPr>
          <a:xfrm>
            <a:off x="5012784" y="4115013"/>
            <a:ext cx="4618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flipV="1">
            <a:off x="4350292" y="3561209"/>
            <a:ext cx="326135" cy="19190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01550" y="3220300"/>
            <a:ext cx="2030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KCP1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587202" y="3758878"/>
            <a:ext cx="916005" cy="712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XOR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0" name="直接箭头连接符 19"/>
          <p:cNvCxnSpPr>
            <a:stCxn id="41" idx="3"/>
            <a:endCxn id="28" idx="2"/>
          </p:cNvCxnSpPr>
          <p:nvPr/>
        </p:nvCxnSpPr>
        <p:spPr>
          <a:xfrm flipV="1">
            <a:off x="1916139" y="4115013"/>
            <a:ext cx="6710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菱形 24"/>
          <p:cNvSpPr/>
          <p:nvPr/>
        </p:nvSpPr>
        <p:spPr>
          <a:xfrm>
            <a:off x="5474595" y="3758878"/>
            <a:ext cx="1151559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 flipV="1">
            <a:off x="1876954" y="2816606"/>
            <a:ext cx="710248" cy="46201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dk1"/>
              </a:solidFill>
            </a:endParaRPr>
          </a:p>
        </p:txBody>
      </p:sp>
      <p:cxnSp>
        <p:nvCxnSpPr>
          <p:cNvPr id="38" name="直接连接符 37"/>
          <p:cNvCxnSpPr>
            <a:stCxn id="36" idx="0"/>
          </p:cNvCxnSpPr>
          <p:nvPr/>
        </p:nvCxnSpPr>
        <p:spPr>
          <a:xfrm>
            <a:off x="2232078" y="3278619"/>
            <a:ext cx="0" cy="830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等腰三角形 44"/>
          <p:cNvSpPr/>
          <p:nvPr/>
        </p:nvSpPr>
        <p:spPr>
          <a:xfrm rot="5400000" flipV="1">
            <a:off x="9959957" y="4521594"/>
            <a:ext cx="710248" cy="46201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dk1"/>
              </a:solidFill>
            </a:endParaRPr>
          </a:p>
        </p:txBody>
      </p:sp>
      <p:cxnSp>
        <p:nvCxnSpPr>
          <p:cNvPr id="50" name="肘形连接符 49"/>
          <p:cNvCxnSpPr>
            <a:stCxn id="35" idx="0"/>
            <a:endCxn id="45" idx="3"/>
          </p:cNvCxnSpPr>
          <p:nvPr/>
        </p:nvCxnSpPr>
        <p:spPr>
          <a:xfrm>
            <a:off x="9762363" y="4108915"/>
            <a:ext cx="783725" cy="643686"/>
          </a:xfrm>
          <a:prstGeom prst="bentConnector3">
            <a:avLst>
              <a:gd name="adj1" fmla="val 1450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050180" y="2816606"/>
            <a:ext cx="481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161856" y="4591609"/>
            <a:ext cx="481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</a:p>
        </p:txBody>
      </p:sp>
      <p:sp>
        <p:nvSpPr>
          <p:cNvPr id="55" name="燕尾形 54"/>
          <p:cNvSpPr/>
          <p:nvPr/>
        </p:nvSpPr>
        <p:spPr>
          <a:xfrm>
            <a:off x="10084074" y="2270026"/>
            <a:ext cx="1306560" cy="356136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肘形连接符 52"/>
          <p:cNvCxnSpPr>
            <a:stCxn id="30" idx="0"/>
            <a:endCxn id="55" idx="1"/>
          </p:cNvCxnSpPr>
          <p:nvPr/>
        </p:nvCxnSpPr>
        <p:spPr>
          <a:xfrm flipV="1">
            <a:off x="9762363" y="2448094"/>
            <a:ext cx="499779" cy="6360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104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流程图绘制要点（</a:t>
            </a:r>
            <a:r>
              <a:rPr lang="en-US" altLang="zh-CN" dirty="0"/>
              <a:t>9</a:t>
            </a:r>
            <a:r>
              <a:rPr lang="en-US" altLang="zh-CN" dirty="0" smtClean="0"/>
              <a:t>/9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3351" y="826175"/>
            <a:ext cx="10423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规则的用法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当流程中两个及以上活动、事件同时完成，后续活动或事件才能开始采用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符号与规则连接。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单一活动或事件同时触发后续事件、互动，也采用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符号连接。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过程 25"/>
          <p:cNvSpPr/>
          <p:nvPr/>
        </p:nvSpPr>
        <p:spPr>
          <a:xfrm>
            <a:off x="1105536" y="3505509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六边形 34"/>
          <p:cNvSpPr/>
          <p:nvPr/>
        </p:nvSpPr>
        <p:spPr>
          <a:xfrm>
            <a:off x="6547524" y="3495132"/>
            <a:ext cx="1212784" cy="535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过程 40"/>
          <p:cNvSpPr/>
          <p:nvPr/>
        </p:nvSpPr>
        <p:spPr>
          <a:xfrm>
            <a:off x="1106906" y="2553588"/>
            <a:ext cx="990574" cy="5305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6547524" y="2470364"/>
            <a:ext cx="1212784" cy="535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430812" y="2929730"/>
            <a:ext cx="916005" cy="712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AND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812495" y="2835886"/>
            <a:ext cx="916005" cy="712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AND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2" name="流程图: 过程 31"/>
          <p:cNvSpPr/>
          <p:nvPr/>
        </p:nvSpPr>
        <p:spPr>
          <a:xfrm>
            <a:off x="4347265" y="2950654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>
            <a:stCxn id="41" idx="3"/>
            <a:endCxn id="28" idx="2"/>
          </p:cNvCxnSpPr>
          <p:nvPr/>
        </p:nvCxnSpPr>
        <p:spPr>
          <a:xfrm>
            <a:off x="2097480" y="2818868"/>
            <a:ext cx="715015" cy="3731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6" idx="3"/>
            <a:endCxn id="28" idx="2"/>
          </p:cNvCxnSpPr>
          <p:nvPr/>
        </p:nvCxnSpPr>
        <p:spPr>
          <a:xfrm flipV="1">
            <a:off x="2097480" y="3192021"/>
            <a:ext cx="715015" cy="5548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8" idx="6"/>
            <a:endCxn id="32" idx="1"/>
          </p:cNvCxnSpPr>
          <p:nvPr/>
        </p:nvCxnSpPr>
        <p:spPr>
          <a:xfrm>
            <a:off x="3728500" y="3192021"/>
            <a:ext cx="618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过程 36"/>
          <p:cNvSpPr/>
          <p:nvPr/>
        </p:nvSpPr>
        <p:spPr>
          <a:xfrm>
            <a:off x="9849015" y="3020586"/>
            <a:ext cx="990574" cy="5305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12"/>
          <p:cNvCxnSpPr>
            <a:stCxn id="30" idx="0"/>
            <a:endCxn id="31" idx="2"/>
          </p:cNvCxnSpPr>
          <p:nvPr/>
        </p:nvCxnSpPr>
        <p:spPr>
          <a:xfrm>
            <a:off x="7760308" y="2737904"/>
            <a:ext cx="670504" cy="5479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5" idx="0"/>
            <a:endCxn id="31" idx="2"/>
          </p:cNvCxnSpPr>
          <p:nvPr/>
        </p:nvCxnSpPr>
        <p:spPr>
          <a:xfrm flipV="1">
            <a:off x="7760308" y="3285865"/>
            <a:ext cx="670504" cy="4768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1" idx="6"/>
            <a:endCxn id="37" idx="1"/>
          </p:cNvCxnSpPr>
          <p:nvPr/>
        </p:nvCxnSpPr>
        <p:spPr>
          <a:xfrm>
            <a:off x="9346817" y="3285865"/>
            <a:ext cx="5021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六边形 43"/>
          <p:cNvSpPr/>
          <p:nvPr/>
        </p:nvSpPr>
        <p:spPr>
          <a:xfrm>
            <a:off x="929207" y="5266982"/>
            <a:ext cx="1212784" cy="535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745120" y="5177708"/>
            <a:ext cx="916005" cy="712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AND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7" name="肘形连接符 46"/>
          <p:cNvCxnSpPr>
            <a:stCxn id="44" idx="0"/>
            <a:endCxn id="46" idx="2"/>
          </p:cNvCxnSpPr>
          <p:nvPr/>
        </p:nvCxnSpPr>
        <p:spPr>
          <a:xfrm flipV="1">
            <a:off x="2141991" y="5533843"/>
            <a:ext cx="603129" cy="6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/>
          <p:cNvSpPr/>
          <p:nvPr/>
        </p:nvSpPr>
        <p:spPr>
          <a:xfrm>
            <a:off x="4345895" y="5765841"/>
            <a:ext cx="991944" cy="482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4347265" y="4813920"/>
            <a:ext cx="990574" cy="5305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肘形连接符 22"/>
          <p:cNvCxnSpPr>
            <a:stCxn id="46" idx="6"/>
            <a:endCxn id="49" idx="1"/>
          </p:cNvCxnSpPr>
          <p:nvPr/>
        </p:nvCxnSpPr>
        <p:spPr>
          <a:xfrm flipV="1">
            <a:off x="3661125" y="5079200"/>
            <a:ext cx="686140" cy="4546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6" idx="6"/>
            <a:endCxn id="48" idx="1"/>
          </p:cNvCxnSpPr>
          <p:nvPr/>
        </p:nvCxnSpPr>
        <p:spPr>
          <a:xfrm>
            <a:off x="3661125" y="5533843"/>
            <a:ext cx="684770" cy="4733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过程 55"/>
          <p:cNvSpPr/>
          <p:nvPr/>
        </p:nvSpPr>
        <p:spPr>
          <a:xfrm>
            <a:off x="6475748" y="5158281"/>
            <a:ext cx="990574" cy="5305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014832" y="5067425"/>
            <a:ext cx="916005" cy="712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AND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8" name="六边形 57"/>
          <p:cNvSpPr/>
          <p:nvPr/>
        </p:nvSpPr>
        <p:spPr>
          <a:xfrm>
            <a:off x="9577877" y="5757166"/>
            <a:ext cx="1212784" cy="535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六边形 58"/>
          <p:cNvSpPr/>
          <p:nvPr/>
        </p:nvSpPr>
        <p:spPr>
          <a:xfrm>
            <a:off x="9577877" y="4732398"/>
            <a:ext cx="1212784" cy="535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56" idx="3"/>
            <a:endCxn id="57" idx="2"/>
          </p:cNvCxnSpPr>
          <p:nvPr/>
        </p:nvCxnSpPr>
        <p:spPr>
          <a:xfrm flipV="1">
            <a:off x="7466322" y="5423560"/>
            <a:ext cx="5485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57" idx="6"/>
            <a:endCxn id="59" idx="3"/>
          </p:cNvCxnSpPr>
          <p:nvPr/>
        </p:nvCxnSpPr>
        <p:spPr>
          <a:xfrm flipV="1">
            <a:off x="8930837" y="4999938"/>
            <a:ext cx="647040" cy="4236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7" idx="6"/>
            <a:endCxn id="58" idx="3"/>
          </p:cNvCxnSpPr>
          <p:nvPr/>
        </p:nvCxnSpPr>
        <p:spPr>
          <a:xfrm>
            <a:off x="8930837" y="5423560"/>
            <a:ext cx="647040" cy="6011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需求管理流程框架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34322"/>
              </p:ext>
            </p:extLst>
          </p:nvPr>
        </p:nvGraphicFramePr>
        <p:xfrm>
          <a:off x="1626674" y="979548"/>
          <a:ext cx="95001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332"/>
                <a:gridCol w="1910332"/>
                <a:gridCol w="1910332"/>
                <a:gridCol w="1910332"/>
                <a:gridCol w="18588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需求收集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需求分发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需求实现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需求验证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45925" y="1501544"/>
            <a:ext cx="1405289" cy="298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中长期调研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45925" y="1875325"/>
            <a:ext cx="1405289" cy="298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5924" y="2285464"/>
            <a:ext cx="1405289" cy="298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定制需求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5924" y="2699879"/>
            <a:ext cx="1405289" cy="298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客制化需求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5924" y="3114294"/>
            <a:ext cx="1405289" cy="298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零散收集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5549" y="3853304"/>
            <a:ext cx="1405289" cy="429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内部改进需求收集分析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55549" y="4422255"/>
            <a:ext cx="1405289" cy="429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技术交流与竞争分析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5549" y="4943079"/>
            <a:ext cx="1405289" cy="429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技术趋势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062" y="1498864"/>
            <a:ext cx="1015007" cy="19138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市场领域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2583" y="3853304"/>
            <a:ext cx="1015007" cy="15197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内部部门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6425" y="3185965"/>
            <a:ext cx="899960" cy="1641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</a:t>
            </a: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15" name="矩形 14"/>
          <p:cNvSpPr/>
          <p:nvPr/>
        </p:nvSpPr>
        <p:spPr>
          <a:xfrm>
            <a:off x="4408377" y="1875325"/>
            <a:ext cx="789272" cy="708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PDT</a:t>
            </a: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产品评估团队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96557" y="1507156"/>
            <a:ext cx="2821805" cy="292771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路标规划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/CDP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48881" y="2083200"/>
            <a:ext cx="2821805" cy="292771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定制开发</a:t>
            </a:r>
          </a:p>
        </p:txBody>
      </p:sp>
      <p:sp>
        <p:nvSpPr>
          <p:cNvPr id="18" name="矩形 17"/>
          <p:cNvSpPr/>
          <p:nvPr/>
        </p:nvSpPr>
        <p:spPr>
          <a:xfrm>
            <a:off x="7648881" y="2967908"/>
            <a:ext cx="2821805" cy="1454347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58923" y="2699879"/>
            <a:ext cx="1288180" cy="298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客户应标需求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47103" y="4422255"/>
            <a:ext cx="1288180" cy="298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领域基线需求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多文档 21"/>
          <p:cNvSpPr/>
          <p:nvPr/>
        </p:nvSpPr>
        <p:spPr>
          <a:xfrm>
            <a:off x="7517334" y="4192356"/>
            <a:ext cx="2002055" cy="659837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产品包需求</a:t>
            </a:r>
          </a:p>
        </p:txBody>
      </p:sp>
      <p:sp>
        <p:nvSpPr>
          <p:cNvPr id="23" name="矩形 22"/>
          <p:cNvSpPr/>
          <p:nvPr/>
        </p:nvSpPr>
        <p:spPr>
          <a:xfrm>
            <a:off x="4285654" y="5099896"/>
            <a:ext cx="6185032" cy="273121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技术规划及开发</a:t>
            </a:r>
          </a:p>
        </p:txBody>
      </p:sp>
      <p:sp>
        <p:nvSpPr>
          <p:cNvPr id="24" name="矩形 23"/>
          <p:cNvSpPr/>
          <p:nvPr/>
        </p:nvSpPr>
        <p:spPr>
          <a:xfrm>
            <a:off x="1623868" y="5504558"/>
            <a:ext cx="8846817" cy="247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需求变更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03011" y="5934496"/>
            <a:ext cx="10062813" cy="541136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</a:p>
        </p:txBody>
      </p:sp>
      <p:sp>
        <p:nvSpPr>
          <p:cNvPr id="27" name="流程图: 可选过程 26"/>
          <p:cNvSpPr/>
          <p:nvPr/>
        </p:nvSpPr>
        <p:spPr>
          <a:xfrm>
            <a:off x="2059812" y="6035040"/>
            <a:ext cx="1289785" cy="3465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流程图: 可选过程 27"/>
          <p:cNvSpPr/>
          <p:nvPr/>
        </p:nvSpPr>
        <p:spPr>
          <a:xfrm>
            <a:off x="10210806" y="6025382"/>
            <a:ext cx="1289785" cy="3465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4" idx="3"/>
            <a:endCxn id="16" idx="1"/>
          </p:cNvCxnSpPr>
          <p:nvPr/>
        </p:nvCxnSpPr>
        <p:spPr>
          <a:xfrm>
            <a:off x="3051214" y="1650736"/>
            <a:ext cx="2645343" cy="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5" idx="3"/>
          </p:cNvCxnSpPr>
          <p:nvPr/>
        </p:nvCxnSpPr>
        <p:spPr>
          <a:xfrm>
            <a:off x="3051214" y="2024517"/>
            <a:ext cx="948087" cy="1170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6" idx="3"/>
          </p:cNvCxnSpPr>
          <p:nvPr/>
        </p:nvCxnSpPr>
        <p:spPr>
          <a:xfrm flipV="1">
            <a:off x="3051213" y="2434655"/>
            <a:ext cx="9529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7" idx="3"/>
          </p:cNvCxnSpPr>
          <p:nvPr/>
        </p:nvCxnSpPr>
        <p:spPr>
          <a:xfrm flipV="1">
            <a:off x="3051213" y="2849070"/>
            <a:ext cx="9529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8" idx="3"/>
          </p:cNvCxnSpPr>
          <p:nvPr/>
        </p:nvCxnSpPr>
        <p:spPr>
          <a:xfrm flipV="1">
            <a:off x="3051213" y="3263485"/>
            <a:ext cx="765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3"/>
          </p:cNvCxnSpPr>
          <p:nvPr/>
        </p:nvCxnSpPr>
        <p:spPr>
          <a:xfrm>
            <a:off x="3060838" y="4068273"/>
            <a:ext cx="75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3"/>
          </p:cNvCxnSpPr>
          <p:nvPr/>
        </p:nvCxnSpPr>
        <p:spPr>
          <a:xfrm flipV="1">
            <a:off x="3060838" y="4068273"/>
            <a:ext cx="755587" cy="568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1" idx="3"/>
            <a:endCxn id="23" idx="1"/>
          </p:cNvCxnSpPr>
          <p:nvPr/>
        </p:nvCxnSpPr>
        <p:spPr>
          <a:xfrm>
            <a:off x="3060838" y="5158048"/>
            <a:ext cx="1224816" cy="78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4" idx="2"/>
            <a:endCxn id="23" idx="0"/>
          </p:cNvCxnSpPr>
          <p:nvPr/>
        </p:nvCxnSpPr>
        <p:spPr>
          <a:xfrm rot="16200000" flipH="1">
            <a:off x="5686129" y="3407854"/>
            <a:ext cx="272317" cy="3111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5" idx="3"/>
            <a:endCxn id="17" idx="1"/>
          </p:cNvCxnSpPr>
          <p:nvPr/>
        </p:nvCxnSpPr>
        <p:spPr>
          <a:xfrm>
            <a:off x="5197649" y="2229586"/>
            <a:ext cx="245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5" idx="3"/>
            <a:endCxn id="22" idx="1"/>
          </p:cNvCxnSpPr>
          <p:nvPr/>
        </p:nvCxnSpPr>
        <p:spPr>
          <a:xfrm>
            <a:off x="5197649" y="2229586"/>
            <a:ext cx="2319685" cy="2292689"/>
          </a:xfrm>
          <a:prstGeom prst="bentConnector3">
            <a:avLst>
              <a:gd name="adj1" fmla="val 81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5400000" flipH="1" flipV="1">
            <a:off x="4558838" y="1957475"/>
            <a:ext cx="1576003" cy="1260909"/>
          </a:xfrm>
          <a:prstGeom prst="bentConnector3">
            <a:avLst>
              <a:gd name="adj1" fmla="val 1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endCxn id="14" idx="3"/>
          </p:cNvCxnSpPr>
          <p:nvPr/>
        </p:nvCxnSpPr>
        <p:spPr>
          <a:xfrm rot="5400000">
            <a:off x="4433516" y="2082796"/>
            <a:ext cx="2206846" cy="1641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716385" y="4192356"/>
            <a:ext cx="2932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20" idx="1"/>
          </p:cNvCxnSpPr>
          <p:nvPr/>
        </p:nvCxnSpPr>
        <p:spPr>
          <a:xfrm>
            <a:off x="4716385" y="4571446"/>
            <a:ext cx="7307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endCxn id="18" idx="1"/>
          </p:cNvCxnSpPr>
          <p:nvPr/>
        </p:nvCxnSpPr>
        <p:spPr>
          <a:xfrm rot="16200000" flipH="1">
            <a:off x="6524840" y="2571041"/>
            <a:ext cx="1895156" cy="352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25" idx="1"/>
            <a:endCxn id="12" idx="1"/>
          </p:cNvCxnSpPr>
          <p:nvPr/>
        </p:nvCxnSpPr>
        <p:spPr>
          <a:xfrm rot="10800000">
            <a:off x="533063" y="2455772"/>
            <a:ext cx="1069949" cy="3749293"/>
          </a:xfrm>
          <a:prstGeom prst="bentConnector3">
            <a:avLst>
              <a:gd name="adj1" fmla="val 1213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8" idx="3"/>
            <a:endCxn id="25" idx="3"/>
          </p:cNvCxnSpPr>
          <p:nvPr/>
        </p:nvCxnSpPr>
        <p:spPr>
          <a:xfrm>
            <a:off x="10470686" y="3695082"/>
            <a:ext cx="1195138" cy="2509982"/>
          </a:xfrm>
          <a:prstGeom prst="bentConnector3">
            <a:avLst>
              <a:gd name="adj1" fmla="val 119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17" idx="3"/>
            <a:endCxn id="25" idx="3"/>
          </p:cNvCxnSpPr>
          <p:nvPr/>
        </p:nvCxnSpPr>
        <p:spPr>
          <a:xfrm>
            <a:off x="10470686" y="2229586"/>
            <a:ext cx="1195138" cy="3975478"/>
          </a:xfrm>
          <a:prstGeom prst="bentConnector3">
            <a:avLst>
              <a:gd name="adj1" fmla="val 119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0924674" y="1318661"/>
            <a:ext cx="19250" cy="46158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166713" y="1424539"/>
            <a:ext cx="160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中长期需求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185164" y="1759293"/>
            <a:ext cx="160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标书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135444" y="2165953"/>
            <a:ext cx="160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客户定制需求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135444" y="2616460"/>
            <a:ext cx="160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客制化需求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059243" y="2991970"/>
            <a:ext cx="160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客户零散需求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011913" y="3830176"/>
            <a:ext cx="160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产品技术需求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肘形连接符 83"/>
          <p:cNvCxnSpPr>
            <a:endCxn id="23" idx="1"/>
          </p:cNvCxnSpPr>
          <p:nvPr/>
        </p:nvCxnSpPr>
        <p:spPr>
          <a:xfrm rot="16200000" flipH="1">
            <a:off x="3938037" y="4888840"/>
            <a:ext cx="408880" cy="286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051213" y="4924918"/>
            <a:ext cx="160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中长期规划技术需求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716385" y="3106954"/>
            <a:ext cx="160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中长期需求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760106" y="4009967"/>
            <a:ext cx="160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本产品需求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564209" y="3603647"/>
            <a:ext cx="160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平台需求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662638" y="4354545"/>
            <a:ext cx="160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领域基线需求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758092" y="4739767"/>
            <a:ext cx="160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技术需求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646250" y="2035148"/>
            <a:ext cx="160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产品定制需求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223766" y="2727563"/>
            <a:ext cx="1609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产品初始包需求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0988047" y="1967975"/>
            <a:ext cx="860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定制包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988047" y="3412677"/>
            <a:ext cx="860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产品包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629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流程图绘制规范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5562" y="1086057"/>
            <a:ext cx="104230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流程图中使用的字体统一为宋体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的规则统一：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用活动框（方框），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点用决策活动（菱形框）表示；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功能领域的使能流程视图：关键里程碑点用活动（方框）表示，内容为“参与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评审”、“参与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xDCP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”，财经不参加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，只参加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其它功能领域代表统一都要明确参加。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谢   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908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需求管理流程举例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398" y="2492942"/>
            <a:ext cx="1193533" cy="211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调研中长期需求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3023" y="2847472"/>
            <a:ext cx="1193533" cy="211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dk1"/>
                </a:solidFill>
              </a:rPr>
              <a:t>VOC</a:t>
            </a:r>
            <a:r>
              <a:rPr lang="zh-CN" altLang="en-US" sz="800" dirty="0" smtClean="0">
                <a:solidFill>
                  <a:schemeClr val="dk1"/>
                </a:solidFill>
              </a:rPr>
              <a:t>需求收集分析和筛选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3023" y="3202002"/>
            <a:ext cx="1193533" cy="211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收集零散客户需</a:t>
            </a:r>
            <a:r>
              <a:rPr lang="zh-CN" altLang="en-US" sz="800" dirty="0" smtClean="0">
                <a:solidFill>
                  <a:schemeClr val="dk1"/>
                </a:solidFill>
              </a:rPr>
              <a:t>求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3022" y="3518031"/>
            <a:ext cx="1193533" cy="211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收集销售项目需求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3021" y="3834060"/>
            <a:ext cx="1193533" cy="211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根据规划收集对技术规划的需求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3021" y="4121213"/>
            <a:ext cx="1193533" cy="211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收集内部原始需求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3021" y="4437242"/>
            <a:ext cx="1193533" cy="211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调研技术中长期需求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30940" y="3370442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11" name="六边形 10"/>
          <p:cNvSpPr/>
          <p:nvPr/>
        </p:nvSpPr>
        <p:spPr>
          <a:xfrm>
            <a:off x="2444835" y="2704698"/>
            <a:ext cx="365760" cy="1628271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需求已录入</a:t>
            </a:r>
            <a:r>
              <a:rPr lang="en-US" altLang="zh-CN" sz="800" dirty="0" smtClean="0"/>
              <a:t>RM</a:t>
            </a:r>
            <a:r>
              <a:rPr lang="zh-CN" altLang="en-US" sz="800" dirty="0" smtClean="0"/>
              <a:t>平台</a:t>
            </a:r>
            <a:endParaRPr lang="zh-CN" altLang="en-US" sz="800" dirty="0"/>
          </a:p>
        </p:txBody>
      </p:sp>
      <p:sp>
        <p:nvSpPr>
          <p:cNvPr id="13" name="六边形 12"/>
          <p:cNvSpPr/>
          <p:nvPr/>
        </p:nvSpPr>
        <p:spPr>
          <a:xfrm>
            <a:off x="3301480" y="1482291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产品需求</a:t>
            </a:r>
            <a:endParaRPr lang="zh-CN" altLang="en-US" sz="800" dirty="0"/>
          </a:p>
        </p:txBody>
      </p:sp>
      <p:sp>
        <p:nvSpPr>
          <p:cNvPr id="14" name="六边形 13"/>
          <p:cNvSpPr/>
          <p:nvPr/>
        </p:nvSpPr>
        <p:spPr>
          <a:xfrm>
            <a:off x="3301480" y="2029595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销售项目需求</a:t>
            </a:r>
            <a:endParaRPr lang="zh-CN" altLang="en-US" sz="800" dirty="0"/>
          </a:p>
        </p:txBody>
      </p:sp>
      <p:sp>
        <p:nvSpPr>
          <p:cNvPr id="15" name="六边形 14"/>
          <p:cNvSpPr/>
          <p:nvPr/>
        </p:nvSpPr>
        <p:spPr>
          <a:xfrm>
            <a:off x="3301480" y="2558720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一线提交的零星需求</a:t>
            </a:r>
            <a:endParaRPr lang="zh-CN" altLang="en-US" sz="800" dirty="0"/>
          </a:p>
        </p:txBody>
      </p:sp>
      <p:sp>
        <p:nvSpPr>
          <p:cNvPr id="16" name="六边形 15"/>
          <p:cNvSpPr/>
          <p:nvPr/>
        </p:nvSpPr>
        <p:spPr>
          <a:xfrm>
            <a:off x="3301480" y="5454320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技术需求</a:t>
            </a:r>
            <a:endParaRPr lang="zh-CN" altLang="en-US" sz="800" dirty="0"/>
          </a:p>
        </p:txBody>
      </p:sp>
      <p:sp>
        <p:nvSpPr>
          <p:cNvPr id="17" name="矩形 16"/>
          <p:cNvSpPr/>
          <p:nvPr/>
        </p:nvSpPr>
        <p:spPr>
          <a:xfrm>
            <a:off x="4503037" y="5368496"/>
            <a:ext cx="773230" cy="431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预分析技术原始需求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86422" y="5360478"/>
            <a:ext cx="773230" cy="431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分析技术原始需求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405645" y="5439889"/>
            <a:ext cx="299972" cy="2743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/>
              <a:t>XOR</a:t>
            </a:r>
            <a:endParaRPr lang="zh-CN" altLang="en-US" sz="800" dirty="0"/>
          </a:p>
        </p:txBody>
      </p:sp>
      <p:sp>
        <p:nvSpPr>
          <p:cNvPr id="20" name="六边形 19"/>
          <p:cNvSpPr/>
          <p:nvPr/>
        </p:nvSpPr>
        <p:spPr>
          <a:xfrm>
            <a:off x="6755354" y="5100596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可直接提交分析结论</a:t>
            </a:r>
            <a:endParaRPr lang="zh-CN" altLang="en-US" sz="800" dirty="0"/>
          </a:p>
        </p:txBody>
      </p:sp>
      <p:sp>
        <p:nvSpPr>
          <p:cNvPr id="21" name="六边形 20"/>
          <p:cNvSpPr/>
          <p:nvPr/>
        </p:nvSpPr>
        <p:spPr>
          <a:xfrm>
            <a:off x="6755354" y="5786393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需要</a:t>
            </a:r>
            <a:r>
              <a:rPr lang="en-US" altLang="zh-CN" sz="800" dirty="0" smtClean="0"/>
              <a:t>RMT</a:t>
            </a:r>
            <a:r>
              <a:rPr lang="zh-CN" altLang="en-US" sz="800" dirty="0" smtClean="0"/>
              <a:t>决策</a:t>
            </a:r>
            <a:endParaRPr lang="zh-CN" altLang="en-US" sz="800" dirty="0"/>
          </a:p>
        </p:txBody>
      </p:sp>
      <p:sp>
        <p:nvSpPr>
          <p:cNvPr id="22" name="椭圆 21"/>
          <p:cNvSpPr/>
          <p:nvPr/>
        </p:nvSpPr>
        <p:spPr>
          <a:xfrm>
            <a:off x="7843009" y="5439889"/>
            <a:ext cx="319219" cy="2566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/>
              <a:t>XOR</a:t>
            </a:r>
            <a:endParaRPr lang="zh-CN" altLang="en-US" sz="800" dirty="0"/>
          </a:p>
        </p:txBody>
      </p:sp>
      <p:sp>
        <p:nvSpPr>
          <p:cNvPr id="23" name="矩形 22"/>
          <p:cNvSpPr/>
          <p:nvPr/>
        </p:nvSpPr>
        <p:spPr>
          <a:xfrm>
            <a:off x="8329543" y="5354864"/>
            <a:ext cx="773230" cy="431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技术需求决策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433301" y="4543120"/>
            <a:ext cx="773230" cy="431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提交技术需求分析结论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905237" y="3370441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26" name="椭圆 25"/>
          <p:cNvSpPr/>
          <p:nvPr/>
        </p:nvSpPr>
        <p:spPr>
          <a:xfrm>
            <a:off x="4434049" y="1463309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27" name="矩形 26"/>
          <p:cNvSpPr/>
          <p:nvPr/>
        </p:nvSpPr>
        <p:spPr>
          <a:xfrm>
            <a:off x="4873597" y="1385509"/>
            <a:ext cx="773230" cy="431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预分析产品原始需求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56982" y="1377491"/>
            <a:ext cx="773230" cy="431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分析产品原始需求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11591" y="2478254"/>
            <a:ext cx="773230" cy="431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一线零星需求预审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03006" y="2029594"/>
            <a:ext cx="856645" cy="259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答复技术文档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55354" y="1460904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32" name="六边形 31"/>
          <p:cNvSpPr/>
          <p:nvPr/>
        </p:nvSpPr>
        <p:spPr>
          <a:xfrm>
            <a:off x="7207753" y="1662516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可直接提交分析结论</a:t>
            </a:r>
            <a:endParaRPr lang="zh-CN" altLang="en-US" sz="800" dirty="0"/>
          </a:p>
        </p:txBody>
      </p:sp>
      <p:sp>
        <p:nvSpPr>
          <p:cNvPr id="33" name="六边形 32"/>
          <p:cNvSpPr/>
          <p:nvPr/>
        </p:nvSpPr>
        <p:spPr>
          <a:xfrm>
            <a:off x="7207753" y="1167351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需要</a:t>
            </a:r>
            <a:r>
              <a:rPr lang="en-US" altLang="zh-CN" sz="800" dirty="0" smtClean="0"/>
              <a:t>RMT</a:t>
            </a:r>
            <a:r>
              <a:rPr lang="zh-CN" altLang="en-US" sz="800" dirty="0" smtClean="0"/>
              <a:t>决策</a:t>
            </a:r>
            <a:endParaRPr lang="zh-CN" altLang="en-US" sz="800" dirty="0"/>
          </a:p>
        </p:txBody>
      </p:sp>
      <p:sp>
        <p:nvSpPr>
          <p:cNvPr id="34" name="矩形 33"/>
          <p:cNvSpPr/>
          <p:nvPr/>
        </p:nvSpPr>
        <p:spPr>
          <a:xfrm>
            <a:off x="8418956" y="1167350"/>
            <a:ext cx="811675" cy="259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产品</a:t>
            </a:r>
            <a:r>
              <a:rPr lang="zh-CN" altLang="en-US" sz="800" dirty="0" smtClean="0">
                <a:solidFill>
                  <a:schemeClr val="dk1"/>
                </a:solidFill>
              </a:rPr>
              <a:t>需求决策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356240" y="1459830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36" name="矩形 35"/>
          <p:cNvSpPr/>
          <p:nvPr/>
        </p:nvSpPr>
        <p:spPr>
          <a:xfrm>
            <a:off x="9788957" y="1373205"/>
            <a:ext cx="773230" cy="431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提交产品需求分析结论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cxnSp>
        <p:nvCxnSpPr>
          <p:cNvPr id="38" name="肘形连接符 37"/>
          <p:cNvCxnSpPr>
            <a:stCxn id="3" idx="3"/>
            <a:endCxn id="10" idx="2"/>
          </p:cNvCxnSpPr>
          <p:nvPr/>
        </p:nvCxnSpPr>
        <p:spPr>
          <a:xfrm>
            <a:off x="1876931" y="2598820"/>
            <a:ext cx="154009" cy="9127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4" idx="3"/>
            <a:endCxn id="10" idx="2"/>
          </p:cNvCxnSpPr>
          <p:nvPr/>
        </p:nvCxnSpPr>
        <p:spPr>
          <a:xfrm>
            <a:off x="1886556" y="2953350"/>
            <a:ext cx="144384" cy="5582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5" idx="3"/>
            <a:endCxn id="10" idx="2"/>
          </p:cNvCxnSpPr>
          <p:nvPr/>
        </p:nvCxnSpPr>
        <p:spPr>
          <a:xfrm>
            <a:off x="1886556" y="3307880"/>
            <a:ext cx="144384" cy="203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6" idx="3"/>
            <a:endCxn id="10" idx="2"/>
          </p:cNvCxnSpPr>
          <p:nvPr/>
        </p:nvCxnSpPr>
        <p:spPr>
          <a:xfrm flipV="1">
            <a:off x="1886555" y="3511614"/>
            <a:ext cx="144385" cy="112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7" idx="3"/>
            <a:endCxn id="10" idx="2"/>
          </p:cNvCxnSpPr>
          <p:nvPr/>
        </p:nvCxnSpPr>
        <p:spPr>
          <a:xfrm flipV="1">
            <a:off x="1886554" y="3511614"/>
            <a:ext cx="144386" cy="428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8" idx="3"/>
            <a:endCxn id="10" idx="2"/>
          </p:cNvCxnSpPr>
          <p:nvPr/>
        </p:nvCxnSpPr>
        <p:spPr>
          <a:xfrm flipV="1">
            <a:off x="1886554" y="3511614"/>
            <a:ext cx="144386" cy="715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9" idx="3"/>
            <a:endCxn id="10" idx="2"/>
          </p:cNvCxnSpPr>
          <p:nvPr/>
        </p:nvCxnSpPr>
        <p:spPr>
          <a:xfrm flipV="1">
            <a:off x="1886554" y="3511614"/>
            <a:ext cx="144386" cy="1031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0" idx="6"/>
            <a:endCxn id="11" idx="3"/>
          </p:cNvCxnSpPr>
          <p:nvPr/>
        </p:nvCxnSpPr>
        <p:spPr>
          <a:xfrm>
            <a:off x="2358197" y="3511614"/>
            <a:ext cx="86638" cy="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1" idx="0"/>
            <a:endCxn id="25" idx="2"/>
          </p:cNvCxnSpPr>
          <p:nvPr/>
        </p:nvCxnSpPr>
        <p:spPr>
          <a:xfrm flipV="1">
            <a:off x="2810595" y="3511613"/>
            <a:ext cx="94642" cy="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5" idx="6"/>
            <a:endCxn id="13" idx="3"/>
          </p:cNvCxnSpPr>
          <p:nvPr/>
        </p:nvCxnSpPr>
        <p:spPr>
          <a:xfrm flipV="1">
            <a:off x="3232494" y="1612232"/>
            <a:ext cx="68986" cy="1899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5" idx="6"/>
            <a:endCxn id="14" idx="3"/>
          </p:cNvCxnSpPr>
          <p:nvPr/>
        </p:nvCxnSpPr>
        <p:spPr>
          <a:xfrm flipV="1">
            <a:off x="3232494" y="2159536"/>
            <a:ext cx="68986" cy="1352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25" idx="6"/>
            <a:endCxn id="15" idx="3"/>
          </p:cNvCxnSpPr>
          <p:nvPr/>
        </p:nvCxnSpPr>
        <p:spPr>
          <a:xfrm flipV="1">
            <a:off x="3232494" y="2688661"/>
            <a:ext cx="68986" cy="8229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5" idx="6"/>
            <a:endCxn id="16" idx="3"/>
          </p:cNvCxnSpPr>
          <p:nvPr/>
        </p:nvCxnSpPr>
        <p:spPr>
          <a:xfrm>
            <a:off x="3232494" y="3511613"/>
            <a:ext cx="68986" cy="2072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3" idx="0"/>
            <a:endCxn id="26" idx="2"/>
          </p:cNvCxnSpPr>
          <p:nvPr/>
        </p:nvCxnSpPr>
        <p:spPr>
          <a:xfrm flipV="1">
            <a:off x="4321758" y="1604481"/>
            <a:ext cx="112291" cy="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6" idx="6"/>
            <a:endCxn id="27" idx="1"/>
          </p:cNvCxnSpPr>
          <p:nvPr/>
        </p:nvCxnSpPr>
        <p:spPr>
          <a:xfrm flipV="1">
            <a:off x="4761306" y="1601274"/>
            <a:ext cx="112291" cy="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7" idx="3"/>
            <a:endCxn id="28" idx="1"/>
          </p:cNvCxnSpPr>
          <p:nvPr/>
        </p:nvCxnSpPr>
        <p:spPr>
          <a:xfrm flipV="1">
            <a:off x="5646827" y="1593256"/>
            <a:ext cx="210155" cy="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8" idx="3"/>
            <a:endCxn id="31" idx="2"/>
          </p:cNvCxnSpPr>
          <p:nvPr/>
        </p:nvCxnSpPr>
        <p:spPr>
          <a:xfrm>
            <a:off x="6630212" y="1593256"/>
            <a:ext cx="125142" cy="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31" idx="6"/>
            <a:endCxn id="33" idx="3"/>
          </p:cNvCxnSpPr>
          <p:nvPr/>
        </p:nvCxnSpPr>
        <p:spPr>
          <a:xfrm flipV="1">
            <a:off x="7082611" y="1297292"/>
            <a:ext cx="125142" cy="304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1" idx="6"/>
            <a:endCxn id="32" idx="3"/>
          </p:cNvCxnSpPr>
          <p:nvPr/>
        </p:nvCxnSpPr>
        <p:spPr>
          <a:xfrm>
            <a:off x="7082611" y="1602076"/>
            <a:ext cx="125142" cy="190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32" idx="0"/>
            <a:endCxn id="35" idx="2"/>
          </p:cNvCxnSpPr>
          <p:nvPr/>
        </p:nvCxnSpPr>
        <p:spPr>
          <a:xfrm flipV="1">
            <a:off x="8228031" y="1601002"/>
            <a:ext cx="1128209" cy="191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33" idx="0"/>
            <a:endCxn id="34" idx="1"/>
          </p:cNvCxnSpPr>
          <p:nvPr/>
        </p:nvCxnSpPr>
        <p:spPr>
          <a:xfrm>
            <a:off x="8228031" y="1297292"/>
            <a:ext cx="19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34" idx="3"/>
            <a:endCxn id="35" idx="2"/>
          </p:cNvCxnSpPr>
          <p:nvPr/>
        </p:nvCxnSpPr>
        <p:spPr>
          <a:xfrm>
            <a:off x="9230631" y="1297292"/>
            <a:ext cx="125609" cy="303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35" idx="6"/>
            <a:endCxn id="36" idx="1"/>
          </p:cNvCxnSpPr>
          <p:nvPr/>
        </p:nvCxnSpPr>
        <p:spPr>
          <a:xfrm flipV="1">
            <a:off x="9683497" y="1588970"/>
            <a:ext cx="105460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4" idx="0"/>
            <a:endCxn id="30" idx="1"/>
          </p:cNvCxnSpPr>
          <p:nvPr/>
        </p:nvCxnSpPr>
        <p:spPr>
          <a:xfrm>
            <a:off x="4321758" y="2159536"/>
            <a:ext cx="108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5" idx="0"/>
            <a:endCxn id="29" idx="1"/>
          </p:cNvCxnSpPr>
          <p:nvPr/>
        </p:nvCxnSpPr>
        <p:spPr>
          <a:xfrm>
            <a:off x="4321758" y="2688661"/>
            <a:ext cx="89833" cy="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29" idx="3"/>
            <a:endCxn id="26" idx="4"/>
          </p:cNvCxnSpPr>
          <p:nvPr/>
        </p:nvCxnSpPr>
        <p:spPr>
          <a:xfrm flipH="1" flipV="1">
            <a:off x="4597678" y="1745652"/>
            <a:ext cx="587143" cy="948367"/>
          </a:xfrm>
          <a:prstGeom prst="bentConnector4">
            <a:avLst>
              <a:gd name="adj1" fmla="val -11065"/>
              <a:gd name="adj2" fmla="val 61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6" idx="0"/>
            <a:endCxn id="17" idx="1"/>
          </p:cNvCxnSpPr>
          <p:nvPr/>
        </p:nvCxnSpPr>
        <p:spPr>
          <a:xfrm>
            <a:off x="4321758" y="5584261"/>
            <a:ext cx="181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17" idx="3"/>
            <a:endCxn id="18" idx="1"/>
          </p:cNvCxnSpPr>
          <p:nvPr/>
        </p:nvCxnSpPr>
        <p:spPr>
          <a:xfrm flipV="1">
            <a:off x="5276267" y="5576243"/>
            <a:ext cx="210155" cy="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8" idx="3"/>
            <a:endCxn id="19" idx="2"/>
          </p:cNvCxnSpPr>
          <p:nvPr/>
        </p:nvCxnSpPr>
        <p:spPr>
          <a:xfrm>
            <a:off x="6259652" y="5576243"/>
            <a:ext cx="145993" cy="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19" idx="6"/>
            <a:endCxn id="20" idx="3"/>
          </p:cNvCxnSpPr>
          <p:nvPr/>
        </p:nvCxnSpPr>
        <p:spPr>
          <a:xfrm flipV="1">
            <a:off x="6705617" y="5230537"/>
            <a:ext cx="49737" cy="3465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19" idx="6"/>
            <a:endCxn id="21" idx="3"/>
          </p:cNvCxnSpPr>
          <p:nvPr/>
        </p:nvCxnSpPr>
        <p:spPr>
          <a:xfrm>
            <a:off x="6705617" y="5577046"/>
            <a:ext cx="49737" cy="3392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20" idx="0"/>
            <a:endCxn id="22" idx="2"/>
          </p:cNvCxnSpPr>
          <p:nvPr/>
        </p:nvCxnSpPr>
        <p:spPr>
          <a:xfrm>
            <a:off x="7775632" y="5230537"/>
            <a:ext cx="67377" cy="337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21" idx="0"/>
            <a:endCxn id="22" idx="2"/>
          </p:cNvCxnSpPr>
          <p:nvPr/>
        </p:nvCxnSpPr>
        <p:spPr>
          <a:xfrm flipV="1">
            <a:off x="7775632" y="5568224"/>
            <a:ext cx="67377" cy="348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22" idx="6"/>
            <a:endCxn id="23" idx="1"/>
          </p:cNvCxnSpPr>
          <p:nvPr/>
        </p:nvCxnSpPr>
        <p:spPr>
          <a:xfrm>
            <a:off x="8162228" y="5568224"/>
            <a:ext cx="167315" cy="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23" idx="3"/>
            <a:endCxn id="24" idx="1"/>
          </p:cNvCxnSpPr>
          <p:nvPr/>
        </p:nvCxnSpPr>
        <p:spPr>
          <a:xfrm flipV="1">
            <a:off x="9102773" y="4758885"/>
            <a:ext cx="330528" cy="811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10875407" y="3376859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cxnSp>
        <p:nvCxnSpPr>
          <p:cNvPr id="120" name="肘形连接符 119"/>
          <p:cNvCxnSpPr>
            <a:stCxn id="36" idx="3"/>
            <a:endCxn id="118" idx="2"/>
          </p:cNvCxnSpPr>
          <p:nvPr/>
        </p:nvCxnSpPr>
        <p:spPr>
          <a:xfrm>
            <a:off x="10562187" y="1588970"/>
            <a:ext cx="313220" cy="1929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30" idx="3"/>
            <a:endCxn id="118" idx="2"/>
          </p:cNvCxnSpPr>
          <p:nvPr/>
        </p:nvCxnSpPr>
        <p:spPr>
          <a:xfrm>
            <a:off x="6259651" y="2159536"/>
            <a:ext cx="4615756" cy="1358495"/>
          </a:xfrm>
          <a:prstGeom prst="bentConnector3">
            <a:avLst>
              <a:gd name="adj1" fmla="val 92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24" idx="3"/>
            <a:endCxn id="118" idx="2"/>
          </p:cNvCxnSpPr>
          <p:nvPr/>
        </p:nvCxnSpPr>
        <p:spPr>
          <a:xfrm flipV="1">
            <a:off x="10206531" y="3518031"/>
            <a:ext cx="668876" cy="1240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1365149" y="3364022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/>
              <a:t>A</a:t>
            </a:r>
            <a:endParaRPr lang="zh-CN" altLang="en-US" sz="1100" dirty="0"/>
          </a:p>
        </p:txBody>
      </p:sp>
      <p:cxnSp>
        <p:nvCxnSpPr>
          <p:cNvPr id="128" name="直接箭头连接符 127"/>
          <p:cNvCxnSpPr>
            <a:stCxn id="118" idx="6"/>
            <a:endCxn id="126" idx="2"/>
          </p:cNvCxnSpPr>
          <p:nvPr/>
        </p:nvCxnSpPr>
        <p:spPr>
          <a:xfrm flipV="1">
            <a:off x="11202664" y="3505194"/>
            <a:ext cx="162485" cy="1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11173787" y="3725776"/>
            <a:ext cx="713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接下页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-20837" y="2469451"/>
            <a:ext cx="71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需求调研项目组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-46508" y="2768683"/>
            <a:ext cx="77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VOC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需求提交责任人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-74591" y="3134625"/>
            <a:ext cx="77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客户接触的公司员工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-48097" y="3461699"/>
            <a:ext cx="77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产品经理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-33218" y="3834060"/>
            <a:ext cx="77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-33219" y="2188064"/>
            <a:ext cx="916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需求提交人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-33218" y="1931565"/>
            <a:ext cx="931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-48097" y="1640659"/>
            <a:ext cx="931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产品线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IPMT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-48097" y="1281238"/>
            <a:ext cx="93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基线需求负责团队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-33218" y="1059360"/>
            <a:ext cx="931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PDT RAT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-20837" y="836579"/>
            <a:ext cx="931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SPDT  RMT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-46509" y="4142064"/>
            <a:ext cx="77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内部需求提交人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-33218" y="4408717"/>
            <a:ext cx="77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TPT/TCDT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-46510" y="4743822"/>
            <a:ext cx="77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-48097" y="5091664"/>
            <a:ext cx="77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-48097" y="5428008"/>
            <a:ext cx="835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TDT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26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需求管理流程举例</a:t>
            </a:r>
            <a:endParaRPr lang="zh-CN" altLang="en-US" dirty="0"/>
          </a:p>
        </p:txBody>
      </p:sp>
      <p:sp>
        <p:nvSpPr>
          <p:cNvPr id="126" name="椭圆 125"/>
          <p:cNvSpPr/>
          <p:nvPr/>
        </p:nvSpPr>
        <p:spPr>
          <a:xfrm>
            <a:off x="725562" y="3094515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/>
              <a:t>A</a:t>
            </a:r>
            <a:endParaRPr lang="zh-CN" altLang="en-US" sz="11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534200" y="3456269"/>
            <a:ext cx="713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接上页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247614" y="3019921"/>
            <a:ext cx="773230" cy="431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反馈对需求分析结论的意见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2167514" y="3094515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82" name="六边形 81"/>
          <p:cNvSpPr/>
          <p:nvPr/>
        </p:nvSpPr>
        <p:spPr>
          <a:xfrm>
            <a:off x="2656590" y="2646947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认同结论</a:t>
            </a:r>
            <a:endParaRPr lang="zh-CN" altLang="en-US" sz="800" dirty="0"/>
          </a:p>
        </p:txBody>
      </p:sp>
      <p:sp>
        <p:nvSpPr>
          <p:cNvPr id="84" name="六边形 83"/>
          <p:cNvSpPr/>
          <p:nvPr/>
        </p:nvSpPr>
        <p:spPr>
          <a:xfrm>
            <a:off x="2656590" y="3124190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不认同结论，属于市场需求</a:t>
            </a:r>
            <a:endParaRPr lang="zh-CN" altLang="en-US" sz="800" dirty="0"/>
          </a:p>
        </p:txBody>
      </p:sp>
      <p:sp>
        <p:nvSpPr>
          <p:cNvPr id="86" name="六边形 85"/>
          <p:cNvSpPr/>
          <p:nvPr/>
        </p:nvSpPr>
        <p:spPr>
          <a:xfrm>
            <a:off x="2656590" y="3580244"/>
            <a:ext cx="1020278" cy="25988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不认同结论，非市场需求</a:t>
            </a:r>
            <a:endParaRPr lang="zh-CN" altLang="en-US" sz="800" dirty="0"/>
          </a:p>
        </p:txBody>
      </p:sp>
      <p:sp>
        <p:nvSpPr>
          <p:cNvPr id="88" name="椭圆 87"/>
          <p:cNvSpPr/>
          <p:nvPr/>
        </p:nvSpPr>
        <p:spPr>
          <a:xfrm>
            <a:off x="3782954" y="2601215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89" name="矩形 88"/>
          <p:cNvSpPr/>
          <p:nvPr/>
        </p:nvSpPr>
        <p:spPr>
          <a:xfrm>
            <a:off x="4312614" y="2808158"/>
            <a:ext cx="567460" cy="493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审批需求争议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5003758" y="2878749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91" name="六边形 90"/>
          <p:cNvSpPr/>
          <p:nvPr/>
        </p:nvSpPr>
        <p:spPr>
          <a:xfrm>
            <a:off x="5445027" y="2642925"/>
            <a:ext cx="811394" cy="263903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不同意争议升级</a:t>
            </a:r>
            <a:endParaRPr lang="zh-CN" altLang="en-US" sz="800" dirty="0"/>
          </a:p>
        </p:txBody>
      </p:sp>
      <p:sp>
        <p:nvSpPr>
          <p:cNvPr id="93" name="六边形 92"/>
          <p:cNvSpPr/>
          <p:nvPr/>
        </p:nvSpPr>
        <p:spPr>
          <a:xfrm>
            <a:off x="5435402" y="3122179"/>
            <a:ext cx="811394" cy="263903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同意争议升级</a:t>
            </a:r>
            <a:endParaRPr lang="zh-CN" altLang="en-US" sz="800" dirty="0"/>
          </a:p>
        </p:txBody>
      </p:sp>
      <p:sp>
        <p:nvSpPr>
          <p:cNvPr id="95" name="椭圆 94"/>
          <p:cNvSpPr/>
          <p:nvPr/>
        </p:nvSpPr>
        <p:spPr>
          <a:xfrm>
            <a:off x="6370660" y="3112958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97" name="矩形 96"/>
          <p:cNvSpPr/>
          <p:nvPr/>
        </p:nvSpPr>
        <p:spPr>
          <a:xfrm>
            <a:off x="6890580" y="2249087"/>
            <a:ext cx="567460" cy="493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需</a:t>
            </a:r>
            <a:r>
              <a:rPr lang="zh-CN" altLang="en-US" sz="800" dirty="0" smtClean="0">
                <a:solidFill>
                  <a:schemeClr val="dk1"/>
                </a:solidFill>
              </a:rPr>
              <a:t>求争议决策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7591464" y="2318872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100" name="椭圆 99"/>
          <p:cNvSpPr/>
          <p:nvPr/>
        </p:nvSpPr>
        <p:spPr>
          <a:xfrm>
            <a:off x="8188231" y="1337767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102" name="六边形 101"/>
          <p:cNvSpPr/>
          <p:nvPr/>
        </p:nvSpPr>
        <p:spPr>
          <a:xfrm>
            <a:off x="8639011" y="1337767"/>
            <a:ext cx="811394" cy="263903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产品需求</a:t>
            </a:r>
            <a:endParaRPr lang="zh-CN" altLang="en-US" sz="800" dirty="0"/>
          </a:p>
        </p:txBody>
      </p:sp>
      <p:sp>
        <p:nvSpPr>
          <p:cNvPr id="104" name="矩形 103"/>
          <p:cNvSpPr/>
          <p:nvPr/>
        </p:nvSpPr>
        <p:spPr>
          <a:xfrm>
            <a:off x="9611004" y="1236706"/>
            <a:ext cx="567460" cy="493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发布产品需求分析结论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10339063" y="1360100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and</a:t>
            </a:r>
            <a:endParaRPr lang="zh-CN" altLang="en-US" sz="800" dirty="0"/>
          </a:p>
        </p:txBody>
      </p:sp>
      <p:sp>
        <p:nvSpPr>
          <p:cNvPr id="108" name="六边形 107"/>
          <p:cNvSpPr/>
          <p:nvPr/>
        </p:nvSpPr>
        <p:spPr>
          <a:xfrm>
            <a:off x="8639011" y="4926386"/>
            <a:ext cx="811394" cy="263903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技术</a:t>
            </a:r>
            <a:r>
              <a:rPr lang="zh-CN" altLang="en-US" sz="800" dirty="0" smtClean="0"/>
              <a:t>需求</a:t>
            </a:r>
            <a:endParaRPr lang="zh-CN" altLang="en-US" sz="800" dirty="0"/>
          </a:p>
        </p:txBody>
      </p:sp>
      <p:sp>
        <p:nvSpPr>
          <p:cNvPr id="110" name="矩形 109"/>
          <p:cNvSpPr/>
          <p:nvPr/>
        </p:nvSpPr>
        <p:spPr>
          <a:xfrm>
            <a:off x="9611004" y="4825325"/>
            <a:ext cx="567460" cy="493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dk1"/>
                </a:solidFill>
              </a:rPr>
              <a:t>发布产技术求分析结论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8188230" y="4926386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sp>
        <p:nvSpPr>
          <p:cNvPr id="113" name="椭圆 112"/>
          <p:cNvSpPr/>
          <p:nvPr/>
        </p:nvSpPr>
        <p:spPr>
          <a:xfrm>
            <a:off x="10235045" y="4917165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/>
              <a:t>XOR</a:t>
            </a:r>
            <a:endParaRPr lang="zh-CN" altLang="en-US" sz="800" dirty="0"/>
          </a:p>
        </p:txBody>
      </p:sp>
      <p:cxnSp>
        <p:nvCxnSpPr>
          <p:cNvPr id="37" name="直接箭头连接符 36"/>
          <p:cNvCxnSpPr>
            <a:stCxn id="126" idx="6"/>
            <a:endCxn id="78" idx="1"/>
          </p:cNvCxnSpPr>
          <p:nvPr/>
        </p:nvCxnSpPr>
        <p:spPr>
          <a:xfrm flipV="1">
            <a:off x="1052819" y="3235686"/>
            <a:ext cx="194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8" idx="3"/>
            <a:endCxn id="80" idx="2"/>
          </p:cNvCxnSpPr>
          <p:nvPr/>
        </p:nvCxnSpPr>
        <p:spPr>
          <a:xfrm>
            <a:off x="2020844" y="3235686"/>
            <a:ext cx="146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80" idx="6"/>
            <a:endCxn id="82" idx="3"/>
          </p:cNvCxnSpPr>
          <p:nvPr/>
        </p:nvCxnSpPr>
        <p:spPr>
          <a:xfrm flipV="1">
            <a:off x="2494771" y="2776888"/>
            <a:ext cx="161819" cy="458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80" idx="6"/>
            <a:endCxn id="84" idx="3"/>
          </p:cNvCxnSpPr>
          <p:nvPr/>
        </p:nvCxnSpPr>
        <p:spPr>
          <a:xfrm>
            <a:off x="2494771" y="3235687"/>
            <a:ext cx="161819" cy="18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80" idx="6"/>
            <a:endCxn id="86" idx="3"/>
          </p:cNvCxnSpPr>
          <p:nvPr/>
        </p:nvCxnSpPr>
        <p:spPr>
          <a:xfrm>
            <a:off x="2494771" y="3235687"/>
            <a:ext cx="161819" cy="474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82" idx="0"/>
            <a:endCxn id="88" idx="2"/>
          </p:cNvCxnSpPr>
          <p:nvPr/>
        </p:nvCxnSpPr>
        <p:spPr>
          <a:xfrm flipV="1">
            <a:off x="3676868" y="2742387"/>
            <a:ext cx="106086" cy="3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88" idx="6"/>
            <a:endCxn id="100" idx="2"/>
          </p:cNvCxnSpPr>
          <p:nvPr/>
        </p:nvCxnSpPr>
        <p:spPr>
          <a:xfrm flipV="1">
            <a:off x="4110211" y="1478939"/>
            <a:ext cx="4078020" cy="1263448"/>
          </a:xfrm>
          <a:prstGeom prst="bentConnector3">
            <a:avLst>
              <a:gd name="adj1" fmla="val 4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84" idx="0"/>
            <a:endCxn id="89" idx="1"/>
          </p:cNvCxnSpPr>
          <p:nvPr/>
        </p:nvCxnSpPr>
        <p:spPr>
          <a:xfrm flipV="1">
            <a:off x="3676868" y="3054808"/>
            <a:ext cx="635746" cy="199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86" idx="0"/>
            <a:endCxn id="95" idx="2"/>
          </p:cNvCxnSpPr>
          <p:nvPr/>
        </p:nvCxnSpPr>
        <p:spPr>
          <a:xfrm flipV="1">
            <a:off x="3676868" y="3254130"/>
            <a:ext cx="2693792" cy="456055"/>
          </a:xfrm>
          <a:prstGeom prst="bentConnector3">
            <a:avLst>
              <a:gd name="adj1" fmla="val 95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89" idx="3"/>
            <a:endCxn id="90" idx="2"/>
          </p:cNvCxnSpPr>
          <p:nvPr/>
        </p:nvCxnSpPr>
        <p:spPr>
          <a:xfrm flipV="1">
            <a:off x="4880074" y="3019921"/>
            <a:ext cx="123684" cy="3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90" idx="6"/>
            <a:endCxn id="91" idx="3"/>
          </p:cNvCxnSpPr>
          <p:nvPr/>
        </p:nvCxnSpPr>
        <p:spPr>
          <a:xfrm flipV="1">
            <a:off x="5331015" y="2774877"/>
            <a:ext cx="114012" cy="24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90" idx="6"/>
            <a:endCxn id="93" idx="3"/>
          </p:cNvCxnSpPr>
          <p:nvPr/>
        </p:nvCxnSpPr>
        <p:spPr>
          <a:xfrm>
            <a:off x="5331015" y="3019921"/>
            <a:ext cx="104387" cy="234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95" idx="6"/>
            <a:endCxn id="97" idx="1"/>
          </p:cNvCxnSpPr>
          <p:nvPr/>
        </p:nvCxnSpPr>
        <p:spPr>
          <a:xfrm flipV="1">
            <a:off x="6697917" y="2495737"/>
            <a:ext cx="192663" cy="758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93" idx="0"/>
            <a:endCxn id="95" idx="2"/>
          </p:cNvCxnSpPr>
          <p:nvPr/>
        </p:nvCxnSpPr>
        <p:spPr>
          <a:xfrm flipV="1">
            <a:off x="6246796" y="3254130"/>
            <a:ext cx="123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stCxn id="91" idx="0"/>
            <a:endCxn id="100" idx="2"/>
          </p:cNvCxnSpPr>
          <p:nvPr/>
        </p:nvCxnSpPr>
        <p:spPr>
          <a:xfrm flipV="1">
            <a:off x="6256421" y="1478939"/>
            <a:ext cx="1931810" cy="1295938"/>
          </a:xfrm>
          <a:prstGeom prst="bentConnector3">
            <a:avLst>
              <a:gd name="adj1" fmla="val 9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97" idx="3"/>
            <a:endCxn id="98" idx="2"/>
          </p:cNvCxnSpPr>
          <p:nvPr/>
        </p:nvCxnSpPr>
        <p:spPr>
          <a:xfrm flipV="1">
            <a:off x="7458040" y="2460044"/>
            <a:ext cx="133424" cy="3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98" idx="6"/>
            <a:endCxn id="100" idx="2"/>
          </p:cNvCxnSpPr>
          <p:nvPr/>
        </p:nvCxnSpPr>
        <p:spPr>
          <a:xfrm flipV="1">
            <a:off x="7918721" y="1478939"/>
            <a:ext cx="269510" cy="981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0" idx="6"/>
            <a:endCxn id="102" idx="3"/>
          </p:cNvCxnSpPr>
          <p:nvPr/>
        </p:nvCxnSpPr>
        <p:spPr>
          <a:xfrm flipV="1">
            <a:off x="8515488" y="1469719"/>
            <a:ext cx="123523" cy="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02" idx="0"/>
            <a:endCxn id="104" idx="1"/>
          </p:cNvCxnSpPr>
          <p:nvPr/>
        </p:nvCxnSpPr>
        <p:spPr>
          <a:xfrm>
            <a:off x="9450405" y="1469719"/>
            <a:ext cx="160599" cy="1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04" idx="3"/>
            <a:endCxn id="106" idx="2"/>
          </p:cNvCxnSpPr>
          <p:nvPr/>
        </p:nvCxnSpPr>
        <p:spPr>
          <a:xfrm>
            <a:off x="10178464" y="1483356"/>
            <a:ext cx="160599" cy="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10873178" y="1351142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cxnSp>
        <p:nvCxnSpPr>
          <p:cNvPr id="146" name="直接箭头连接符 145"/>
          <p:cNvCxnSpPr>
            <a:stCxn id="106" idx="6"/>
            <a:endCxn id="144" idx="2"/>
          </p:cNvCxnSpPr>
          <p:nvPr/>
        </p:nvCxnSpPr>
        <p:spPr>
          <a:xfrm flipV="1">
            <a:off x="10666320" y="1492314"/>
            <a:ext cx="206858" cy="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连接符 147"/>
          <p:cNvCxnSpPr>
            <a:stCxn id="88" idx="6"/>
            <a:endCxn id="112" idx="2"/>
          </p:cNvCxnSpPr>
          <p:nvPr/>
        </p:nvCxnSpPr>
        <p:spPr>
          <a:xfrm>
            <a:off x="4110211" y="2742387"/>
            <a:ext cx="4078019" cy="2325171"/>
          </a:xfrm>
          <a:prstGeom prst="bentConnector3">
            <a:avLst>
              <a:gd name="adj1" fmla="val 16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98" idx="6"/>
            <a:endCxn id="112" idx="2"/>
          </p:cNvCxnSpPr>
          <p:nvPr/>
        </p:nvCxnSpPr>
        <p:spPr>
          <a:xfrm>
            <a:off x="7918721" y="2460044"/>
            <a:ext cx="269509" cy="2607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12" idx="6"/>
            <a:endCxn id="108" idx="3"/>
          </p:cNvCxnSpPr>
          <p:nvPr/>
        </p:nvCxnSpPr>
        <p:spPr>
          <a:xfrm flipV="1">
            <a:off x="8515487" y="5058338"/>
            <a:ext cx="123524" cy="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08" idx="0"/>
            <a:endCxn id="110" idx="1"/>
          </p:cNvCxnSpPr>
          <p:nvPr/>
        </p:nvCxnSpPr>
        <p:spPr>
          <a:xfrm>
            <a:off x="9450405" y="5058338"/>
            <a:ext cx="160599" cy="1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10" idx="3"/>
            <a:endCxn id="113" idx="2"/>
          </p:cNvCxnSpPr>
          <p:nvPr/>
        </p:nvCxnSpPr>
        <p:spPr>
          <a:xfrm flipV="1">
            <a:off x="10178464" y="5058337"/>
            <a:ext cx="56581" cy="1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/>
          <p:cNvSpPr/>
          <p:nvPr/>
        </p:nvSpPr>
        <p:spPr>
          <a:xfrm>
            <a:off x="10869807" y="4920639"/>
            <a:ext cx="327257" cy="2823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/>
              <a:t>C</a:t>
            </a:r>
            <a:endParaRPr lang="zh-CN" altLang="en-US" sz="1400" dirty="0"/>
          </a:p>
        </p:txBody>
      </p:sp>
      <p:cxnSp>
        <p:nvCxnSpPr>
          <p:cNvPr id="160" name="直接箭头连接符 159"/>
          <p:cNvCxnSpPr>
            <a:stCxn id="113" idx="6"/>
            <a:endCxn id="158" idx="2"/>
          </p:cNvCxnSpPr>
          <p:nvPr/>
        </p:nvCxnSpPr>
        <p:spPr>
          <a:xfrm>
            <a:off x="10562302" y="5058337"/>
            <a:ext cx="307505" cy="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10692442" y="1647699"/>
            <a:ext cx="713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接下页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10679982" y="5213722"/>
            <a:ext cx="713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接下页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069979"/>
      </p:ext>
    </p:extLst>
  </p:cSld>
  <p:clrMapOvr>
    <a:masterClrMapping/>
  </p:clrMapOvr>
</p:sld>
</file>

<file path=ppt/theme/theme1.xml><?xml version="1.0" encoding="utf-8"?>
<a:theme xmlns:a="http://schemas.openxmlformats.org/drawingml/2006/main" name="工业互联网的未来-索为系统谢永波V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数字化研发咨询服务工作指南</Template>
  <TotalTime>1020</TotalTime>
  <Words>8418</Words>
  <Application>Microsoft Office PowerPoint</Application>
  <PresentationFormat>宽屏</PresentationFormat>
  <Paragraphs>1585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0" baseType="lpstr">
      <vt:lpstr>华文楷体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工业互联网的未来-索为系统谢永波V3</vt:lpstr>
      <vt:lpstr>客户需求管理流程和IT方案</vt:lpstr>
      <vt:lpstr>引言</vt:lpstr>
      <vt:lpstr>需求管理的目标</vt:lpstr>
      <vt:lpstr>PowerPoint 演示文稿</vt:lpstr>
      <vt:lpstr>需求管理流程在IPD体系中的位置</vt:lpstr>
      <vt:lpstr>需求管理流程的几个阶段</vt:lpstr>
      <vt:lpstr>需求管理流程框架</vt:lpstr>
      <vt:lpstr>需求管理流程举例</vt:lpstr>
      <vt:lpstr>需求管理流程举例</vt:lpstr>
      <vt:lpstr>需求管理流程举例</vt:lpstr>
      <vt:lpstr>需求管理的基本阶段：收集</vt:lpstr>
      <vt:lpstr>需求管理的基本阶段：收集（续）</vt:lpstr>
      <vt:lpstr>需求管理的基本阶段：分析</vt:lpstr>
      <vt:lpstr>需求管理的基本阶段：分发</vt:lpstr>
      <vt:lpstr>需求管理的基本阶段：实现</vt:lpstr>
      <vt:lpstr>需求管理的基本阶段：验证</vt:lpstr>
      <vt:lpstr>端到端的需求变更管理</vt:lpstr>
      <vt:lpstr>PowerPoint 演示文稿</vt:lpstr>
      <vt:lpstr>需求管理组织</vt:lpstr>
      <vt:lpstr>需求管理团队设置</vt:lpstr>
      <vt:lpstr>需求答复的质量标准</vt:lpstr>
      <vt:lpstr>需求管理团队结构</vt:lpstr>
      <vt:lpstr>需求管理关键指标</vt:lpstr>
      <vt:lpstr>PowerPoint 演示文稿</vt:lpstr>
      <vt:lpstr>需求描述框架 $APPEALS</vt:lpstr>
      <vt:lpstr>华为产品包需求描述模型</vt:lpstr>
      <vt:lpstr>需求相关术语</vt:lpstr>
      <vt:lpstr>新产品包需求架构定义&amp;分层分责管理</vt:lpstr>
      <vt:lpstr>PowerPoint 演示文稿</vt:lpstr>
      <vt:lpstr>RM平台数据架构</vt:lpstr>
      <vt:lpstr>原始需求操作步骤</vt:lpstr>
      <vt:lpstr>原始需求：需求创建</vt:lpstr>
      <vt:lpstr>原始需求：需求分析</vt:lpstr>
      <vt:lpstr>原始需求：需求分析结论</vt:lpstr>
      <vt:lpstr>原始需求：需求分发/转换</vt:lpstr>
      <vt:lpstr>原始需求：需求等待实现</vt:lpstr>
      <vt:lpstr>正式需求操作步骤</vt:lpstr>
      <vt:lpstr>正式需求操作步骤-续</vt:lpstr>
      <vt:lpstr>PowerPoint 演示文稿</vt:lpstr>
      <vt:lpstr>需求管理咨询项目主要交付物</vt:lpstr>
      <vt:lpstr>需求管理咨询项目实施过程</vt:lpstr>
      <vt:lpstr>实施过程关键活动说明</vt:lpstr>
      <vt:lpstr>实施过程活动定义  1/4</vt:lpstr>
      <vt:lpstr>实施过程活动定义  2/4</vt:lpstr>
      <vt:lpstr>实施过程活动定义  3/4</vt:lpstr>
      <vt:lpstr>实施过程活动定义  4/4</vt:lpstr>
      <vt:lpstr>Dryrun概念介绍</vt:lpstr>
      <vt:lpstr>流程Dryrun记录</vt:lpstr>
      <vt:lpstr>咨询项目文档清单</vt:lpstr>
      <vt:lpstr>工作量估算</vt:lpstr>
      <vt:lpstr>PowerPoint 演示文稿</vt:lpstr>
      <vt:lpstr>流程定义和质量属性</vt:lpstr>
      <vt:lpstr>流程的作用</vt:lpstr>
      <vt:lpstr>流程架构和流程图规范</vt:lpstr>
      <vt:lpstr>流程说明文件表头</vt:lpstr>
      <vt:lpstr>流程文件正文</vt:lpstr>
      <vt:lpstr>流程图</vt:lpstr>
      <vt:lpstr>流程基本要素概览</vt:lpstr>
      <vt:lpstr>绘制流程图的5性原则</vt:lpstr>
      <vt:lpstr>流程图常用符号</vt:lpstr>
      <vt:lpstr>流程图绘制要点（1/9）</vt:lpstr>
      <vt:lpstr>流程图绘制要点（2/9）</vt:lpstr>
      <vt:lpstr>流程图绘制要点（3/9）</vt:lpstr>
      <vt:lpstr>流程图绘制要点（4/9）</vt:lpstr>
      <vt:lpstr>流程图绘制要点（5/9）</vt:lpstr>
      <vt:lpstr>流程图绘制要点（6/9）</vt:lpstr>
      <vt:lpstr>流程图绘制要点（7/9）</vt:lpstr>
      <vt:lpstr>流程图绘制要点（8/9）</vt:lpstr>
      <vt:lpstr>流程图绘制要点（9/9）</vt:lpstr>
      <vt:lpstr>流程图绘制规范</vt:lpstr>
      <vt:lpstr>谢   谢</vt:lpstr>
    </vt:vector>
  </TitlesOfParts>
  <Company>Wisdom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客户需求管理流程和IT方案</dc:title>
  <dc:creator>xieyongbo</dc:creator>
  <cp:lastModifiedBy>Wisdom Software</cp:lastModifiedBy>
  <cp:revision>153</cp:revision>
  <dcterms:created xsi:type="dcterms:W3CDTF">2020-05-11T08:35:56Z</dcterms:created>
  <dcterms:modified xsi:type="dcterms:W3CDTF">2020-06-19T02:10:21Z</dcterms:modified>
</cp:coreProperties>
</file>