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58266-3FAC-483E-952A-C06C4D804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2260B-9A40-4E44-BDEC-D14363B2E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55F4A-3577-466E-8E67-C848156C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B385-70E7-40DF-8B0D-90A1FA9CC4F3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BD6C7-62EF-42DB-A5F7-8591F839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7E142-BF6E-4174-A5E6-C3FB5EC9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73FB-E54A-4892-A739-F473B9F0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0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80388-8171-45CC-878D-E901373B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A455BE-A492-409A-B959-4C4023D5F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40706-8226-4ECF-8FE8-DE9A2DA3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B385-70E7-40DF-8B0D-90A1FA9CC4F3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1F818-0D39-4F3D-B00D-27E8CF12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37EBA-B94E-4A83-B717-A13074BD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73FB-E54A-4892-A739-F473B9F0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B07707-2ED3-4CB9-AD71-CDB1639C3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FBB39-0C7B-420B-B73C-F70DAA5E8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EBDAB-469D-486D-8496-2CE9D4DC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B385-70E7-40DF-8B0D-90A1FA9CC4F3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55BF1-01F7-415B-BF99-A423846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BA06C-7525-486A-A5AC-25CC847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73FB-E54A-4892-A739-F473B9F0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D7C17-77A8-48B3-98FE-14EE7243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1CF058-0C75-4B41-92B7-44FF7BD11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35AB5-3BF1-4E09-99E7-C15EC4DD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B385-70E7-40DF-8B0D-90A1FA9CC4F3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FC4A-F2CA-401E-AD2C-5517A2E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D100A-EA22-4C7E-8644-A5670579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73FB-E54A-4892-A739-F473B9F0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B1535-4077-4E64-877D-E6F7D928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A79D5-A1BE-41A0-AE23-0D91CA31A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1F084-3025-4A57-AFCF-D59D4C22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B385-70E7-40DF-8B0D-90A1FA9CC4F3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E6F33-80B6-4429-A3D1-5DF8FD7E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9C836-DF34-475D-AB87-0026B274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73FB-E54A-4892-A739-F473B9F0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9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41A74-56C2-416B-A607-59F64D3F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82BAD-C4B3-4A38-9A18-98E5C25B6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264AB6-0C26-4D29-B327-D0064560A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F8754-46C4-43BC-8905-3E830BBE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B385-70E7-40DF-8B0D-90A1FA9CC4F3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168E15-9A42-43F5-A91F-61E4ADFA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58D11-6B05-4045-B79A-67EEDD71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73FB-E54A-4892-A739-F473B9F0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1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A9853-EBD1-44EE-A94C-28D7BC5B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2C3018-97EB-4ABE-8D7F-03328CCB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7386B-3AA7-43B3-A7AC-7785E3BF0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7D3F2C-20DD-4F7D-B21C-EF0FDD0A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6C179E-5650-43E6-853C-A12CFF16B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37E068-0B79-4DC4-8150-928540E5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B385-70E7-40DF-8B0D-90A1FA9CC4F3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B2C9C3-B3B0-4363-9890-1D212C2F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922F1C-C753-4A3C-8A63-FE854818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73FB-E54A-4892-A739-F473B9F0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5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3CAE-4E99-4E48-8E77-0A3346D7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91C24C-BDCE-48CC-9D15-A2B5ED42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B385-70E7-40DF-8B0D-90A1FA9CC4F3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DE209E-0216-41F9-98A1-E5BB99BD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033AD-8048-48AA-AA29-2FD26954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73FB-E54A-4892-A739-F473B9F0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8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6885AE-B26E-4DAB-A63B-B53E99FA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B385-70E7-40DF-8B0D-90A1FA9CC4F3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BAB5EF-7817-47DA-8941-CA3CDEE5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B9CB6-F124-4619-B4A7-B2EC8CA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73FB-E54A-4892-A739-F473B9F0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48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6EAE2-E1E1-4B8B-AE1E-4B580BC4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311C1D-2CA8-41C4-BD78-7B0033DA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859B9-C10E-415C-A772-243C89609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F37D33-3B86-444C-BBFF-40146C6A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B385-70E7-40DF-8B0D-90A1FA9CC4F3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07DBE4-0C62-416D-B505-A4D6823B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CD0A7-0993-462F-9A1C-05374951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73FB-E54A-4892-A739-F473B9F0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4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AAE02-A235-4FAB-B807-F27B3B2C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1E0111-B197-4C65-899D-15B7D84A2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5C2881-46D9-458F-ADD1-14803A46B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ED2C4-84F2-4CAF-AD49-C5DC0E08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B385-70E7-40DF-8B0D-90A1FA9CC4F3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BC4DA-0481-4B67-BDFC-1B4270FE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08F2FD-EC9A-422D-A364-8E498BDF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73FB-E54A-4892-A739-F473B9F0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8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729918-BE69-4AC3-9512-3ABEBDD9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ADFDA-2C3E-4CEE-9B69-0A2FD5F65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ADC74-1D6E-4B26-A54F-8423208E7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B385-70E7-40DF-8B0D-90A1FA9CC4F3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545B4-19AF-44CC-82CB-E22C84F28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4B813-3A41-4623-8700-14525FAA1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973FB-E54A-4892-A739-F473B9F09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63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FA74F1-F32D-419F-8AEA-552161AF3C8B}"/>
              </a:ext>
            </a:extLst>
          </p:cNvPr>
          <p:cNvSpPr txBox="1"/>
          <p:nvPr/>
        </p:nvSpPr>
        <p:spPr>
          <a:xfrm>
            <a:off x="896470" y="457200"/>
            <a:ext cx="1046181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프로젝트 이름</a:t>
            </a:r>
            <a:r>
              <a:rPr lang="en-US" altLang="ko-KR" dirty="0"/>
              <a:t>: </a:t>
            </a:r>
            <a:r>
              <a:rPr lang="ko-KR" altLang="en-US" dirty="0"/>
              <a:t>내 차 </a:t>
            </a:r>
            <a:r>
              <a:rPr lang="ko-KR" altLang="en-US" dirty="0" err="1"/>
              <a:t>꿀팁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기능 설명</a:t>
            </a:r>
            <a:r>
              <a:rPr lang="en-US" altLang="ko-KR" dirty="0"/>
              <a:t>:  - </a:t>
            </a:r>
            <a:r>
              <a:rPr lang="ko-KR" altLang="en-US" dirty="0"/>
              <a:t>자동차 모델 별로 숨겨진 기능 </a:t>
            </a:r>
            <a:r>
              <a:rPr lang="en-US" altLang="ko-KR" dirty="0"/>
              <a:t>&amp; </a:t>
            </a:r>
            <a:r>
              <a:rPr lang="ko-KR" altLang="en-US" dirty="0"/>
              <a:t>신기능 소개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- </a:t>
            </a:r>
            <a:r>
              <a:rPr lang="ko-KR" altLang="en-US" dirty="0"/>
              <a:t>자동차 부분 별 기능 사용법 영상 열람 페이지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참고한 자료</a:t>
            </a:r>
            <a:r>
              <a:rPr lang="en-US" altLang="ko-KR" dirty="0"/>
              <a:t>: </a:t>
            </a:r>
            <a:r>
              <a:rPr lang="ko-KR" altLang="en-US" dirty="0"/>
              <a:t>자동차 매뉴얼</a:t>
            </a:r>
            <a:r>
              <a:rPr lang="en-US" altLang="ko-KR" dirty="0"/>
              <a:t>, </a:t>
            </a:r>
            <a:r>
              <a:rPr lang="ko-KR" altLang="en-US" dirty="0"/>
              <a:t>자동차 관리 어플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▼프로젝트 레이아웃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C91D8A-DD7A-4D50-BAA7-06E1D84B875B}"/>
              </a:ext>
            </a:extLst>
          </p:cNvPr>
          <p:cNvSpPr/>
          <p:nvPr/>
        </p:nvSpPr>
        <p:spPr>
          <a:xfrm>
            <a:off x="555812" y="242047"/>
            <a:ext cx="11178988" cy="632908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BDB008-513A-4017-B0D0-1D3E1A3FA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" t="15294" r="2059" b="6666"/>
          <a:stretch/>
        </p:blipFill>
        <p:spPr>
          <a:xfrm>
            <a:off x="968189" y="3388045"/>
            <a:ext cx="5450542" cy="25127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689508-6C14-42B1-BCC1-A9D6E2526ED0}"/>
              </a:ext>
            </a:extLst>
          </p:cNvPr>
          <p:cNvSpPr/>
          <p:nvPr/>
        </p:nvSpPr>
        <p:spPr>
          <a:xfrm>
            <a:off x="1425387" y="4563035"/>
            <a:ext cx="4903693" cy="1337731"/>
          </a:xfrm>
          <a:prstGeom prst="rect">
            <a:avLst/>
          </a:prstGeom>
          <a:solidFill>
            <a:srgbClr val="F6F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8AC896-DA3A-41C3-BD70-CBDB81351275}"/>
              </a:ext>
            </a:extLst>
          </p:cNvPr>
          <p:cNvSpPr/>
          <p:nvPr/>
        </p:nvSpPr>
        <p:spPr>
          <a:xfrm>
            <a:off x="1855694" y="4939553"/>
            <a:ext cx="3774141" cy="295835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777A0-E234-463C-9958-927DD188022D}"/>
              </a:ext>
            </a:extLst>
          </p:cNvPr>
          <p:cNvSpPr txBox="1"/>
          <p:nvPr/>
        </p:nvSpPr>
        <p:spPr>
          <a:xfrm>
            <a:off x="5047129" y="4954901"/>
            <a:ext cx="1048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A9164-FDAD-423F-A1CC-C467792E06E7}"/>
              </a:ext>
            </a:extLst>
          </p:cNvPr>
          <p:cNvSpPr txBox="1"/>
          <p:nvPr/>
        </p:nvSpPr>
        <p:spPr>
          <a:xfrm>
            <a:off x="1837764" y="5392724"/>
            <a:ext cx="2528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▼</a:t>
            </a:r>
            <a:r>
              <a:rPr lang="ko-KR" altLang="en-US" sz="1200" dirty="0" err="1"/>
              <a:t>조건별</a:t>
            </a:r>
            <a:r>
              <a:rPr lang="ko-KR" altLang="en-US" sz="1200" dirty="0"/>
              <a:t> 검색</a:t>
            </a:r>
          </a:p>
        </p:txBody>
      </p:sp>
      <p:pic>
        <p:nvPicPr>
          <p:cNvPr id="1026" name="Picture 2" descr="디지털 대쉬보드를 탑재한 벤츠 더 뉴 E 클래스(Benz The new E-Class)">
            <a:extLst>
              <a:ext uri="{FF2B5EF4-FFF2-40B4-BE49-F238E27FC236}">
                <a16:creationId xmlns:a16="http://schemas.microsoft.com/office/drawing/2014/main" id="{2AFF3A04-7827-46F9-97D5-CD32409E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314" y="3388045"/>
            <a:ext cx="4465736" cy="251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5621649-5F72-405F-9F52-3FB5AE38DFB0}"/>
              </a:ext>
            </a:extLst>
          </p:cNvPr>
          <p:cNvSpPr/>
          <p:nvPr/>
        </p:nvSpPr>
        <p:spPr>
          <a:xfrm>
            <a:off x="7062883" y="4249957"/>
            <a:ext cx="376518" cy="3944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1C9A6F9-A49A-4FFD-B6D6-E98BDFCEF033}"/>
              </a:ext>
            </a:extLst>
          </p:cNvPr>
          <p:cNvSpPr/>
          <p:nvPr/>
        </p:nvSpPr>
        <p:spPr>
          <a:xfrm>
            <a:off x="6686365" y="4626475"/>
            <a:ext cx="376518" cy="3944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D447D9D-3CB3-415B-B826-264E35FC0487}"/>
              </a:ext>
            </a:extLst>
          </p:cNvPr>
          <p:cNvSpPr/>
          <p:nvPr/>
        </p:nvSpPr>
        <p:spPr>
          <a:xfrm>
            <a:off x="8830707" y="4447181"/>
            <a:ext cx="376518" cy="3944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2A20A7F-A5BB-471D-9151-77E67224E96F}"/>
              </a:ext>
            </a:extLst>
          </p:cNvPr>
          <p:cNvSpPr/>
          <p:nvPr/>
        </p:nvSpPr>
        <p:spPr>
          <a:xfrm>
            <a:off x="9620248" y="3281081"/>
            <a:ext cx="2175343" cy="11660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 설명</a:t>
            </a:r>
            <a:r>
              <a:rPr lang="en-US" altLang="ko-KR" sz="1600" dirty="0"/>
              <a:t>&amp;</a:t>
            </a:r>
          </a:p>
          <a:p>
            <a:pPr algn="ctr"/>
            <a:r>
              <a:rPr lang="ko-KR" altLang="en-US" sz="1600" dirty="0"/>
              <a:t>사용법 유투브 영상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B8E3F76-0269-4EE5-89A4-C07D1F30269E}"/>
              </a:ext>
            </a:extLst>
          </p:cNvPr>
          <p:cNvCxnSpPr>
            <a:stCxn id="14" idx="0"/>
            <a:endCxn id="12" idx="1"/>
          </p:cNvCxnSpPr>
          <p:nvPr/>
        </p:nvCxnSpPr>
        <p:spPr>
          <a:xfrm flipV="1">
            <a:off x="9018966" y="3864131"/>
            <a:ext cx="601282" cy="58305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3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53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장성은</dc:creator>
  <cp:lastModifiedBy>장성은</cp:lastModifiedBy>
  <cp:revision>9</cp:revision>
  <dcterms:created xsi:type="dcterms:W3CDTF">2020-10-05T17:23:27Z</dcterms:created>
  <dcterms:modified xsi:type="dcterms:W3CDTF">2020-10-05T21:41:03Z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25c787f-039f-4287-bd0c-30008109edfc_Enabled">
    <vt:lpwstr>true</vt:lpwstr>
  </property>
  <property fmtid="{D5CDD505-2E9C-101B-9397-08002B2CF9AE}" pid="3" name="MSIP_Label_425c787f-039f-4287-bd0c-30008109edfc_SetDate">
    <vt:lpwstr>2020-10-05T21:29:18Z</vt:lpwstr>
  </property>
  <property fmtid="{D5CDD505-2E9C-101B-9397-08002B2CF9AE}" pid="4" name="MSIP_Label_425c787f-039f-4287-bd0c-30008109edfc_Method">
    <vt:lpwstr>Standard</vt:lpwstr>
  </property>
  <property fmtid="{D5CDD505-2E9C-101B-9397-08002B2CF9AE}" pid="5" name="MSIP_Label_425c787f-039f-4287-bd0c-30008109edfc_Name">
    <vt:lpwstr>사내한(평문)</vt:lpwstr>
  </property>
  <property fmtid="{D5CDD505-2E9C-101B-9397-08002B2CF9AE}" pid="6" name="MSIP_Label_425c787f-039f-4287-bd0c-30008109edfc_SiteId">
    <vt:lpwstr>f85ca5f1-aa23-4252-a83a-443d333b1fe7</vt:lpwstr>
  </property>
  <property fmtid="{D5CDD505-2E9C-101B-9397-08002B2CF9AE}" pid="7" name="MSIP_Label_425c787f-039f-4287-bd0c-30008109edfc_ActionId">
    <vt:lpwstr>a32da6aa-dcf3-41a6-befe-00dc88776665</vt:lpwstr>
  </property>
  <property fmtid="{D5CDD505-2E9C-101B-9397-08002B2CF9AE}" pid="8" name="MSIP_Label_425c787f-039f-4287-bd0c-30008109edfc_ContentBits">
    <vt:lpwstr>0</vt:lpwstr>
  </property>
</Properties>
</file>