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5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8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D6DA05-3F2F-4AA7-B97A-2E1BB8B16FB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80BD-1C71-475F-8179-F1369EFD7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480" y="1273079"/>
            <a:ext cx="9379695" cy="1272181"/>
          </a:xfrm>
        </p:spPr>
        <p:txBody>
          <a:bodyPr/>
          <a:lstStyle/>
          <a:p>
            <a:r>
              <a:rPr lang="en-US" dirty="0"/>
              <a:t>Core-Java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9849-4F1F-44E5-811B-764BCCB6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680" y="4948830"/>
            <a:ext cx="4093320" cy="861420"/>
          </a:xfrm>
        </p:spPr>
        <p:txBody>
          <a:bodyPr/>
          <a:lstStyle/>
          <a:p>
            <a:r>
              <a:rPr lang="en-US" dirty="0"/>
              <a:t>Name :- Virendra Chaure</a:t>
            </a:r>
          </a:p>
          <a:p>
            <a:r>
              <a:rPr lang="en-US" dirty="0"/>
              <a:t>Employee Id :- 194537</a:t>
            </a:r>
          </a:p>
        </p:txBody>
      </p:sp>
    </p:spTree>
    <p:extLst>
      <p:ext uri="{BB962C8B-B14F-4D97-AF65-F5344CB8AC3E}">
        <p14:creationId xmlns:p14="http://schemas.microsoft.com/office/powerpoint/2010/main" val="25340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9F2D-75FD-4B76-A676-98CA07DA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" y="76200"/>
            <a:ext cx="9404723" cy="140053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A4923A-FE47-4D1D-97E3-2C65B7801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25"/>
            <a:ext cx="121920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3357-D9B4-4846-99F1-F0A323E0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1" y="186018"/>
            <a:ext cx="9404723" cy="995082"/>
          </a:xfrm>
        </p:spPr>
        <p:txBody>
          <a:bodyPr/>
          <a:lstStyle/>
          <a:p>
            <a:r>
              <a:rPr lang="en-US"/>
              <a:t>Class Diagram</a:t>
            </a:r>
            <a:endParaRPr lang="en-US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C4B1CF1-7328-4B24-BD3D-95B7FF4CC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0"/>
          <a:stretch/>
        </p:blipFill>
        <p:spPr>
          <a:xfrm>
            <a:off x="382213" y="1181099"/>
            <a:ext cx="11144626" cy="53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541-2F5A-44F9-8095-EF72928C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2167217"/>
            <a:ext cx="11744324" cy="3366807"/>
          </a:xfrm>
        </p:spPr>
        <p:txBody>
          <a:bodyPr/>
          <a:lstStyle/>
          <a:p>
            <a:r>
              <a:rPr lang="en-US" sz="12000" dirty="0">
                <a:solidFill>
                  <a:schemeClr val="accent4"/>
                </a:solidFill>
              </a:rPr>
              <a:t>Thank  You…!!!</a:t>
            </a:r>
            <a:br>
              <a:rPr lang="en-US" dirty="0"/>
            </a:br>
            <a:r>
              <a:rPr lang="en-US" dirty="0"/>
              <a:t>						</a:t>
            </a:r>
            <a:br>
              <a:rPr lang="en-US" dirty="0"/>
            </a:br>
            <a:r>
              <a:rPr lang="en-US" dirty="0"/>
              <a:t>						</a:t>
            </a:r>
            <a:r>
              <a:rPr lang="en-US" dirty="0">
                <a:latin typeface="+mn-lt"/>
              </a:rPr>
              <a:t>Any Questions </a:t>
            </a:r>
            <a:r>
              <a:rPr lang="en-US" dirty="0"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5828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33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Century Gothic</vt:lpstr>
      <vt:lpstr>Wingdings 3</vt:lpstr>
      <vt:lpstr>Ion</vt:lpstr>
      <vt:lpstr>Core-Java Project</vt:lpstr>
      <vt:lpstr>Flowchart</vt:lpstr>
      <vt:lpstr>Class Diagram</vt:lpstr>
      <vt:lpstr>Thank  You…!!!             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Core-Java Project</dc:title>
  <dc:creator>Virendra Chaure</dc:creator>
  <cp:lastModifiedBy>Virendra Chaure</cp:lastModifiedBy>
  <cp:revision>3</cp:revision>
  <dcterms:created xsi:type="dcterms:W3CDTF">2022-06-20T05:01:31Z</dcterms:created>
  <dcterms:modified xsi:type="dcterms:W3CDTF">2022-06-20T07:21:49Z</dcterms:modified>
</cp:coreProperties>
</file>