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00AFC-FD74-424E-A43B-F2765F1DEC23}" v="2" dt="2022-06-21T04:45:55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endra Chaure" userId="b0ad660b-94c6-4b63-a69c-57d86b1eeccb" providerId="ADAL" clId="{10B00AFC-FD74-424E-A43B-F2765F1DEC23}"/>
    <pc:docChg chg="custSel addSld modSld">
      <pc:chgData name="Virendra Chaure" userId="b0ad660b-94c6-4b63-a69c-57d86b1eeccb" providerId="ADAL" clId="{10B00AFC-FD74-424E-A43B-F2765F1DEC23}" dt="2022-06-21T04:49:07.619" v="288" actId="27636"/>
      <pc:docMkLst>
        <pc:docMk/>
      </pc:docMkLst>
      <pc:sldChg chg="addSp modSp mod">
        <pc:chgData name="Virendra Chaure" userId="b0ad660b-94c6-4b63-a69c-57d86b1eeccb" providerId="ADAL" clId="{10B00AFC-FD74-424E-A43B-F2765F1DEC23}" dt="2022-06-21T04:49:07.619" v="288" actId="27636"/>
        <pc:sldMkLst>
          <pc:docMk/>
          <pc:sldMk cId="2534077022" sldId="256"/>
        </pc:sldMkLst>
        <pc:spChg chg="mod">
          <ac:chgData name="Virendra Chaure" userId="b0ad660b-94c6-4b63-a69c-57d86b1eeccb" providerId="ADAL" clId="{10B00AFC-FD74-424E-A43B-F2765F1DEC23}" dt="2022-06-21T04:49:07.619" v="288" actId="27636"/>
          <ac:spMkLst>
            <pc:docMk/>
            <pc:sldMk cId="2534077022" sldId="256"/>
            <ac:spMk id="3" creationId="{5E1B9849-4F1F-44E5-811B-764BCCB65944}"/>
          </ac:spMkLst>
        </pc:spChg>
        <pc:spChg chg="add mod">
          <ac:chgData name="Virendra Chaure" userId="b0ad660b-94c6-4b63-a69c-57d86b1eeccb" providerId="ADAL" clId="{10B00AFC-FD74-424E-A43B-F2765F1DEC23}" dt="2022-06-21T04:46:31.982" v="259" actId="1076"/>
          <ac:spMkLst>
            <pc:docMk/>
            <pc:sldMk cId="2534077022" sldId="256"/>
            <ac:spMk id="4" creationId="{FAA3ABAB-7EF4-47EC-B747-02334B87F1F8}"/>
          </ac:spMkLst>
        </pc:spChg>
      </pc:sldChg>
      <pc:sldChg chg="addSp delSp modSp new mod setBg">
        <pc:chgData name="Virendra Chaure" userId="b0ad660b-94c6-4b63-a69c-57d86b1eeccb" providerId="ADAL" clId="{10B00AFC-FD74-424E-A43B-F2765F1DEC23}" dt="2022-06-21T03:37:35.206" v="54" actId="14100"/>
        <pc:sldMkLst>
          <pc:docMk/>
          <pc:sldMk cId="3606498134" sldId="260"/>
        </pc:sldMkLst>
        <pc:spChg chg="del">
          <ac:chgData name="Virendra Chaure" userId="b0ad660b-94c6-4b63-a69c-57d86b1eeccb" providerId="ADAL" clId="{10B00AFC-FD74-424E-A43B-F2765F1DEC23}" dt="2022-06-21T03:33:16.640" v="5" actId="21"/>
          <ac:spMkLst>
            <pc:docMk/>
            <pc:sldMk cId="3606498134" sldId="260"/>
            <ac:spMk id="2" creationId="{10BBA6BB-CB80-405E-85C0-E9A06458FDA6}"/>
          </ac:spMkLst>
        </pc:spChg>
        <pc:spChg chg="del">
          <ac:chgData name="Virendra Chaure" userId="b0ad660b-94c6-4b63-a69c-57d86b1eeccb" providerId="ADAL" clId="{10B00AFC-FD74-424E-A43B-F2765F1DEC23}" dt="2022-06-21T03:33:21.168" v="7" actId="21"/>
          <ac:spMkLst>
            <pc:docMk/>
            <pc:sldMk cId="3606498134" sldId="260"/>
            <ac:spMk id="3" creationId="{D75E9B0D-3255-4042-9F55-47B3D65FA7C9}"/>
          </ac:spMkLst>
        </pc:spChg>
        <pc:spChg chg="add mod">
          <ac:chgData name="Virendra Chaure" userId="b0ad660b-94c6-4b63-a69c-57d86b1eeccb" providerId="ADAL" clId="{10B00AFC-FD74-424E-A43B-F2765F1DEC23}" dt="2022-06-21T03:37:35.206" v="54" actId="14100"/>
          <ac:spMkLst>
            <pc:docMk/>
            <pc:sldMk cId="3606498134" sldId="260"/>
            <ac:spMk id="6" creationId="{A48317E7-BFE4-43AA-8223-42A8C6905DCA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17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23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25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27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29" creationId="{73E26159-C029-4449-8912-A9B418CC328B}"/>
          </ac:spMkLst>
        </pc:spChg>
        <pc:picChg chg="add del mod">
          <ac:chgData name="Virendra Chaure" userId="b0ad660b-94c6-4b63-a69c-57d86b1eeccb" providerId="ADAL" clId="{10B00AFC-FD74-424E-A43B-F2765F1DEC23}" dt="2022-06-21T03:33:50.708" v="11" actId="478"/>
          <ac:picMkLst>
            <pc:docMk/>
            <pc:sldMk cId="3606498134" sldId="260"/>
            <ac:picMk id="5" creationId="{BF22E5FB-D952-424F-9E12-D45E7B585FE2}"/>
          </ac:picMkLst>
        </pc:picChg>
        <pc:picChg chg="add mod">
          <ac:chgData name="Virendra Chaure" userId="b0ad660b-94c6-4b63-a69c-57d86b1eeccb" providerId="ADAL" clId="{10B00AFC-FD74-424E-A43B-F2765F1DEC23}" dt="2022-06-21T03:37:20.121" v="52" actId="14100"/>
          <ac:picMkLst>
            <pc:docMk/>
            <pc:sldMk cId="3606498134" sldId="260"/>
            <ac:picMk id="8" creationId="{3BEAFFFC-2D09-4685-95F6-94D2131A2005}"/>
          </ac:picMkLst>
        </pc:picChg>
        <pc:picChg chg="add">
          <ac:chgData name="Virendra Chaure" userId="b0ad660b-94c6-4b63-a69c-57d86b1eeccb" providerId="ADAL" clId="{10B00AFC-FD74-424E-A43B-F2765F1DEC23}" dt="2022-06-21T03:37:04.721" v="47" actId="26606"/>
          <ac:picMkLst>
            <pc:docMk/>
            <pc:sldMk cId="3606498134" sldId="260"/>
            <ac:picMk id="13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37:04.721" v="47" actId="26606"/>
          <ac:picMkLst>
            <pc:docMk/>
            <pc:sldMk cId="3606498134" sldId="260"/>
            <ac:picMk id="15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37:04.721" v="47" actId="26606"/>
          <ac:picMkLst>
            <pc:docMk/>
            <pc:sldMk cId="3606498134" sldId="260"/>
            <ac:picMk id="19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37:04.721" v="47" actId="26606"/>
          <ac:picMkLst>
            <pc:docMk/>
            <pc:sldMk cId="3606498134" sldId="260"/>
            <ac:picMk id="21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0:01.011" v="83" actId="14100"/>
        <pc:sldMkLst>
          <pc:docMk/>
          <pc:sldMk cId="3632142824" sldId="261"/>
        </pc:sldMkLst>
        <pc:spChg chg="mod">
          <ac:chgData name="Virendra Chaure" userId="b0ad660b-94c6-4b63-a69c-57d86b1eeccb" providerId="ADAL" clId="{10B00AFC-FD74-424E-A43B-F2765F1DEC23}" dt="2022-06-21T03:39:44.108" v="79" actId="14100"/>
          <ac:spMkLst>
            <pc:docMk/>
            <pc:sldMk cId="3632142824" sldId="261"/>
            <ac:spMk id="2" creationId="{8AB366AB-2207-4489-851C-F380E684CC4C}"/>
          </ac:spMkLst>
        </pc:spChg>
        <pc:spChg chg="del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3" creationId="{AFD2D901-85F4-4376-AA8C-F952939A618F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26" creationId="{73E26159-C029-4449-8912-A9B418CC328B}"/>
          </ac:spMkLst>
        </pc:spChg>
        <pc:picChg chg="add mod modCrop">
          <ac:chgData name="Virendra Chaure" userId="b0ad660b-94c6-4b63-a69c-57d86b1eeccb" providerId="ADAL" clId="{10B00AFC-FD74-424E-A43B-F2765F1DEC23}" dt="2022-06-21T03:40:01.011" v="83" actId="14100"/>
          <ac:picMkLst>
            <pc:docMk/>
            <pc:sldMk cId="3632142824" sldId="261"/>
            <ac:picMk id="5" creationId="{D1588093-2C73-4F2D-A280-1DC146D5125E}"/>
          </ac:picMkLst>
        </pc:picChg>
        <pc:picChg chg="add">
          <ac:chgData name="Virendra Chaure" userId="b0ad660b-94c6-4b63-a69c-57d86b1eeccb" providerId="ADAL" clId="{10B00AFC-FD74-424E-A43B-F2765F1DEC23}" dt="2022-06-21T03:39:25.176" v="57" actId="26606"/>
          <ac:picMkLst>
            <pc:docMk/>
            <pc:sldMk cId="3632142824" sldId="261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39:25.176" v="57" actId="26606"/>
          <ac:picMkLst>
            <pc:docMk/>
            <pc:sldMk cId="3632142824" sldId="261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39:25.176" v="57" actId="26606"/>
          <ac:picMkLst>
            <pc:docMk/>
            <pc:sldMk cId="3632142824" sldId="261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39:25.176" v="57" actId="26606"/>
          <ac:picMkLst>
            <pc:docMk/>
            <pc:sldMk cId="3632142824" sldId="261"/>
            <ac:picMk id="18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2:04.019" v="112" actId="14100"/>
        <pc:sldMkLst>
          <pc:docMk/>
          <pc:sldMk cId="2408476982" sldId="262"/>
        </pc:sldMkLst>
        <pc:spChg chg="mod">
          <ac:chgData name="Virendra Chaure" userId="b0ad660b-94c6-4b63-a69c-57d86b1eeccb" providerId="ADAL" clId="{10B00AFC-FD74-424E-A43B-F2765F1DEC23}" dt="2022-06-21T03:41:46.029" v="108" actId="14100"/>
          <ac:spMkLst>
            <pc:docMk/>
            <pc:sldMk cId="2408476982" sldId="262"/>
            <ac:spMk id="2" creationId="{BE23482C-4D77-4E74-B630-861D75796436}"/>
          </ac:spMkLst>
        </pc:spChg>
        <pc:spChg chg="del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3" creationId="{657CD8D5-268C-4067-B5A9-1CB228DFFB73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26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42:04.019" v="112" actId="14100"/>
          <ac:picMkLst>
            <pc:docMk/>
            <pc:sldMk cId="2408476982" sldId="262"/>
            <ac:picMk id="5" creationId="{11336C57-9A9C-4189-8C3E-7F25EB324AC6}"/>
          </ac:picMkLst>
        </pc:picChg>
        <pc:picChg chg="add">
          <ac:chgData name="Virendra Chaure" userId="b0ad660b-94c6-4b63-a69c-57d86b1eeccb" providerId="ADAL" clId="{10B00AFC-FD74-424E-A43B-F2765F1DEC23}" dt="2022-06-21T03:41:24.082" v="86" actId="26606"/>
          <ac:picMkLst>
            <pc:docMk/>
            <pc:sldMk cId="2408476982" sldId="262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1:24.082" v="86" actId="26606"/>
          <ac:picMkLst>
            <pc:docMk/>
            <pc:sldMk cId="2408476982" sldId="262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1:24.082" v="86" actId="26606"/>
          <ac:picMkLst>
            <pc:docMk/>
            <pc:sldMk cId="2408476982" sldId="262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1:24.082" v="86" actId="26606"/>
          <ac:picMkLst>
            <pc:docMk/>
            <pc:sldMk cId="2408476982" sldId="262"/>
            <ac:picMk id="18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4:10.800" v="140" actId="14100"/>
        <pc:sldMkLst>
          <pc:docMk/>
          <pc:sldMk cId="1925057895" sldId="263"/>
        </pc:sldMkLst>
        <pc:spChg chg="mod">
          <ac:chgData name="Virendra Chaure" userId="b0ad660b-94c6-4b63-a69c-57d86b1eeccb" providerId="ADAL" clId="{10B00AFC-FD74-424E-A43B-F2765F1DEC23}" dt="2022-06-21T03:44:02.713" v="137" actId="14100"/>
          <ac:spMkLst>
            <pc:docMk/>
            <pc:sldMk cId="1925057895" sldId="263"/>
            <ac:spMk id="2" creationId="{6AC2FA41-73BB-4073-B7DE-B3CD3C12287E}"/>
          </ac:spMkLst>
        </pc:spChg>
        <pc:spChg chg="del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3" creationId="{2E6B2E75-9E53-4ECF-9F70-E2A40ADB07B8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26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44:10.800" v="140" actId="14100"/>
          <ac:picMkLst>
            <pc:docMk/>
            <pc:sldMk cId="1925057895" sldId="263"/>
            <ac:picMk id="5" creationId="{EDF37C16-97BE-47AE-8B2B-6C8EB482E83B}"/>
          </ac:picMkLst>
        </pc:picChg>
        <pc:picChg chg="add">
          <ac:chgData name="Virendra Chaure" userId="b0ad660b-94c6-4b63-a69c-57d86b1eeccb" providerId="ADAL" clId="{10B00AFC-FD74-424E-A43B-F2765F1DEC23}" dt="2022-06-21T03:43:45.950" v="115" actId="26606"/>
          <ac:picMkLst>
            <pc:docMk/>
            <pc:sldMk cId="1925057895" sldId="263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3:45.950" v="115" actId="26606"/>
          <ac:picMkLst>
            <pc:docMk/>
            <pc:sldMk cId="1925057895" sldId="263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3:45.950" v="115" actId="26606"/>
          <ac:picMkLst>
            <pc:docMk/>
            <pc:sldMk cId="1925057895" sldId="263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3:45.950" v="115" actId="26606"/>
          <ac:picMkLst>
            <pc:docMk/>
            <pc:sldMk cId="1925057895" sldId="263"/>
            <ac:picMk id="18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6:00.563" v="169" actId="14100"/>
        <pc:sldMkLst>
          <pc:docMk/>
          <pc:sldMk cId="2479255989" sldId="264"/>
        </pc:sldMkLst>
        <pc:spChg chg="mo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" creationId="{1E010984-56EA-4CCA-A974-1176A5D0F369}"/>
          </ac:spMkLst>
        </pc:spChg>
        <pc:spChg chg="del">
          <ac:chgData name="Virendra Chaure" userId="b0ad660b-94c6-4b63-a69c-57d86b1eeccb" providerId="ADAL" clId="{10B00AFC-FD74-424E-A43B-F2765F1DEC23}" dt="2022-06-21T03:45:34.611" v="143" actId="26606"/>
          <ac:spMkLst>
            <pc:docMk/>
            <pc:sldMk cId="2479255989" sldId="264"/>
            <ac:spMk id="3" creationId="{6486D3AA-64D2-4E4B-8B13-AB3BC4C0ED0F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14" creationId="{8A610DC7-FE1B-47B9-8452-CFC389786C2D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0" creationId="{DC9A0934-0C2C-4565-9290-A345B19BD94C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2" creationId="{87BE56A7-2B14-4ABE-8DF3-40C07E64B19D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4" creationId="{140D5101-D8FB-4102-A338-49651E97150A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6" creationId="{73E26159-C029-4449-8912-A9B418CC328B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35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41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43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45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47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46:00.563" v="169" actId="14100"/>
          <ac:picMkLst>
            <pc:docMk/>
            <pc:sldMk cId="2479255989" sldId="264"/>
            <ac:picMk id="5" creationId="{C878DAFF-0443-433A-A0EB-0AE082717D08}"/>
          </ac:picMkLst>
        </pc:picChg>
        <pc:picChg chg="add del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10" creationId="{C9134821-5D8B-4373-BA74-CFE9AB35A55A}"/>
          </ac:picMkLst>
        </pc:picChg>
        <pc:picChg chg="add del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12" creationId="{5965195F-79F5-4911-907D-13CB3F534351}"/>
          </ac:picMkLst>
        </pc:picChg>
        <pc:picChg chg="add del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16" creationId="{2742ADC1-2286-40B7-A3C6-D6C3362FA04B}"/>
          </ac:picMkLst>
        </pc:picChg>
        <pc:picChg chg="add del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18" creationId="{C878FBDC-78F2-4D49-8DB3-1A48CA9F7FC0}"/>
          </ac:picMkLst>
        </pc:picChg>
        <pc:picChg chg="add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31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33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37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39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7:54.417" v="203" actId="14100"/>
        <pc:sldMkLst>
          <pc:docMk/>
          <pc:sldMk cId="3836597534" sldId="265"/>
        </pc:sldMkLst>
        <pc:spChg chg="mod">
          <ac:chgData name="Virendra Chaure" userId="b0ad660b-94c6-4b63-a69c-57d86b1eeccb" providerId="ADAL" clId="{10B00AFC-FD74-424E-A43B-F2765F1DEC23}" dt="2022-06-21T03:47:54.417" v="203" actId="14100"/>
          <ac:spMkLst>
            <pc:docMk/>
            <pc:sldMk cId="3836597534" sldId="265"/>
            <ac:spMk id="2" creationId="{C22C990E-E114-4E23-9EA1-85CBACEC5C9D}"/>
          </ac:spMkLst>
        </pc:spChg>
        <pc:spChg chg="del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3" creationId="{D6997E57-AEC1-4304-B105-81BD2A48C89C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26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47:37.446" v="177" actId="14100"/>
          <ac:picMkLst>
            <pc:docMk/>
            <pc:sldMk cId="3836597534" sldId="265"/>
            <ac:picMk id="5" creationId="{3250A496-3E0C-4D26-AD29-45EBA1F9ACA6}"/>
          </ac:picMkLst>
        </pc:picChg>
        <pc:picChg chg="add">
          <ac:chgData name="Virendra Chaure" userId="b0ad660b-94c6-4b63-a69c-57d86b1eeccb" providerId="ADAL" clId="{10B00AFC-FD74-424E-A43B-F2765F1DEC23}" dt="2022-06-21T03:47:24.197" v="172" actId="26606"/>
          <ac:picMkLst>
            <pc:docMk/>
            <pc:sldMk cId="3836597534" sldId="265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7:24.197" v="172" actId="26606"/>
          <ac:picMkLst>
            <pc:docMk/>
            <pc:sldMk cId="3836597534" sldId="265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7:24.197" v="172" actId="26606"/>
          <ac:picMkLst>
            <pc:docMk/>
            <pc:sldMk cId="3836597534" sldId="265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7:24.197" v="172" actId="26606"/>
          <ac:picMkLst>
            <pc:docMk/>
            <pc:sldMk cId="3836597534" sldId="265"/>
            <ac:picMk id="18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50:04.650" v="230" actId="14100"/>
        <pc:sldMkLst>
          <pc:docMk/>
          <pc:sldMk cId="1390482365" sldId="266"/>
        </pc:sldMkLst>
        <pc:spChg chg="mod">
          <ac:chgData name="Virendra Chaure" userId="b0ad660b-94c6-4b63-a69c-57d86b1eeccb" providerId="ADAL" clId="{10B00AFC-FD74-424E-A43B-F2765F1DEC23}" dt="2022-06-21T03:49:52.884" v="226" actId="14100"/>
          <ac:spMkLst>
            <pc:docMk/>
            <pc:sldMk cId="1390482365" sldId="266"/>
            <ac:spMk id="2" creationId="{B190B870-638F-41B7-AB87-F98041BC5E49}"/>
          </ac:spMkLst>
        </pc:spChg>
        <pc:spChg chg="del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3" creationId="{B7FFCCAF-3F47-46F2-8B15-90EFC664A784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26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50:04.650" v="230" actId="14100"/>
          <ac:picMkLst>
            <pc:docMk/>
            <pc:sldMk cId="1390482365" sldId="266"/>
            <ac:picMk id="5" creationId="{9037F5EA-BAA2-4D94-805A-A08E3C8C31BC}"/>
          </ac:picMkLst>
        </pc:picChg>
        <pc:picChg chg="add">
          <ac:chgData name="Virendra Chaure" userId="b0ad660b-94c6-4b63-a69c-57d86b1eeccb" providerId="ADAL" clId="{10B00AFC-FD74-424E-A43B-F2765F1DEC23}" dt="2022-06-21T03:49:36.275" v="206" actId="26606"/>
          <ac:picMkLst>
            <pc:docMk/>
            <pc:sldMk cId="1390482365" sldId="266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9:36.275" v="206" actId="26606"/>
          <ac:picMkLst>
            <pc:docMk/>
            <pc:sldMk cId="1390482365" sldId="266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9:36.275" v="206" actId="26606"/>
          <ac:picMkLst>
            <pc:docMk/>
            <pc:sldMk cId="1390482365" sldId="266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9:36.275" v="206" actId="26606"/>
          <ac:picMkLst>
            <pc:docMk/>
            <pc:sldMk cId="1390482365" sldId="266"/>
            <ac:picMk id="18" creationId="{C878FBDC-78F2-4D49-8DB3-1A48CA9F7F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5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8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9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80BD-1C71-475F-8179-F1369EFD7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480" y="1273079"/>
            <a:ext cx="9379695" cy="1272181"/>
          </a:xfrm>
        </p:spPr>
        <p:txBody>
          <a:bodyPr/>
          <a:lstStyle/>
          <a:p>
            <a:r>
              <a:rPr lang="en-US" dirty="0"/>
              <a:t>Core-Java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9849-4F1F-44E5-811B-764BCCB6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3725" y="4648201"/>
            <a:ext cx="5248275" cy="15728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Name :- Virendra Chaure</a:t>
            </a:r>
          </a:p>
          <a:p>
            <a:r>
              <a:rPr lang="en-US" dirty="0"/>
              <a:t>Employee Id :- 194537</a:t>
            </a:r>
          </a:p>
          <a:p>
            <a:r>
              <a:rPr lang="en-US" dirty="0" err="1"/>
              <a:t>Github</a:t>
            </a:r>
            <a:r>
              <a:rPr lang="en-US" dirty="0"/>
              <a:t> Link :</a:t>
            </a:r>
          </a:p>
          <a:p>
            <a:r>
              <a:rPr lang="en-US" dirty="0"/>
              <a:t>https://github.com/vbchaure/JavaProject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3ABAB-7EF4-47EC-B747-02334B87F1F8}"/>
              </a:ext>
            </a:extLst>
          </p:cNvPr>
          <p:cNvSpPr txBox="1"/>
          <p:nvPr/>
        </p:nvSpPr>
        <p:spPr>
          <a:xfrm>
            <a:off x="2991192" y="2771775"/>
            <a:ext cx="5107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4"/>
                </a:solidFill>
              </a:rPr>
              <a:t>Bank Account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53407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0B870-638F-41B7-AB87-F98041BC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978" y="1325880"/>
            <a:ext cx="4177661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7F5EA-BAA2-4D94-805A-A08E3C8C3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45439" y="233680"/>
            <a:ext cx="6818959" cy="62179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9048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541-2F5A-44F9-8095-EF72928C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2167217"/>
            <a:ext cx="11744324" cy="3366807"/>
          </a:xfrm>
        </p:spPr>
        <p:txBody>
          <a:bodyPr/>
          <a:lstStyle/>
          <a:p>
            <a:r>
              <a:rPr lang="en-US" sz="12000" dirty="0">
                <a:solidFill>
                  <a:schemeClr val="accent4"/>
                </a:solidFill>
              </a:rPr>
              <a:t>Thank  You…!!!</a:t>
            </a:r>
            <a:br>
              <a:rPr lang="en-US" dirty="0"/>
            </a:br>
            <a:r>
              <a:rPr lang="en-US" dirty="0"/>
              <a:t>						</a:t>
            </a:r>
            <a:br>
              <a:rPr lang="en-US" dirty="0"/>
            </a:br>
            <a:r>
              <a:rPr lang="en-US" dirty="0"/>
              <a:t>						</a:t>
            </a:r>
            <a:r>
              <a:rPr lang="en-US" dirty="0">
                <a:latin typeface="+mn-lt"/>
              </a:rPr>
              <a:t>Any Questions </a:t>
            </a:r>
            <a:r>
              <a:rPr lang="en-US" dirty="0"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582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9F2D-75FD-4B76-A676-98CA07DA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" y="76200"/>
            <a:ext cx="9404723" cy="140053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A4923A-FE47-4D1D-97E3-2C65B7801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25"/>
            <a:ext cx="121920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3357-D9B4-4846-99F1-F0A323E0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1" y="186018"/>
            <a:ext cx="9404723" cy="995082"/>
          </a:xfrm>
        </p:spPr>
        <p:txBody>
          <a:bodyPr/>
          <a:lstStyle/>
          <a:p>
            <a:r>
              <a:rPr lang="en-US"/>
              <a:t>Class Diagram</a:t>
            </a:r>
            <a:endParaRPr lang="en-US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C4B1CF1-7328-4B24-BD3D-95B7FF4CC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0"/>
          <a:stretch/>
        </p:blipFill>
        <p:spPr>
          <a:xfrm>
            <a:off x="382213" y="1181099"/>
            <a:ext cx="11144626" cy="53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0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317E7-BFE4-43AA-8223-42A8C6905DCA}"/>
              </a:ext>
            </a:extLst>
          </p:cNvPr>
          <p:cNvSpPr txBox="1"/>
          <p:nvPr/>
        </p:nvSpPr>
        <p:spPr>
          <a:xfrm>
            <a:off x="7809954" y="1325880"/>
            <a:ext cx="415344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 Screenshots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AFFFC-2D09-4685-95F6-94D2131A2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79" y="172720"/>
            <a:ext cx="6176943" cy="64922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064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366AB-2207-4489-851C-F380E684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120" y="1325880"/>
            <a:ext cx="428751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88093-2C73-4F2D-A280-1DC146D5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5940"/>
          <a:stretch/>
        </p:blipFill>
        <p:spPr>
          <a:xfrm>
            <a:off x="643854" y="274320"/>
            <a:ext cx="6212253" cy="61671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214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3482C-4D77-4E74-B630-861D7579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4" y="1325880"/>
            <a:ext cx="420932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36C57-9A9C-4189-8C3E-7F25EB324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57175" y="409575"/>
            <a:ext cx="6753721" cy="5953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0847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2FA41-73BB-4073-B7DE-B3CD3C12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0" y="1325880"/>
            <a:ext cx="413511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37C16-97BE-47AE-8B2B-6C8EB482E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75921" y="538480"/>
            <a:ext cx="6538595" cy="57200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50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0984-56EA-4CCA-A974-1176A5D0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3734346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Output Screenshots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8DAFF-0443-433A-A0EB-0AE082717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94640" y="274320"/>
            <a:ext cx="6583182" cy="63093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925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C990E-E114-4E23-9EA1-85CBACEC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4" y="1325880"/>
            <a:ext cx="419916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0A496-3E0C-4D26-AD29-45EBA1F9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65760" y="264160"/>
            <a:ext cx="6522720" cy="62890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659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62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Century Gothic</vt:lpstr>
      <vt:lpstr>Wingdings 3</vt:lpstr>
      <vt:lpstr>Ion</vt:lpstr>
      <vt:lpstr>Core-Java Project</vt:lpstr>
      <vt:lpstr>Flowchart</vt:lpstr>
      <vt:lpstr>Class Diagram</vt:lpstr>
      <vt:lpstr>PowerPoint Presentation</vt:lpstr>
      <vt:lpstr>Output Screenshots</vt:lpstr>
      <vt:lpstr>Output Screenshots</vt:lpstr>
      <vt:lpstr>Output Screenshots</vt:lpstr>
      <vt:lpstr>Output Screenshots</vt:lpstr>
      <vt:lpstr>Output Screenshots</vt:lpstr>
      <vt:lpstr>Output Screenshots</vt:lpstr>
      <vt:lpstr>Thank  You…!!!             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Core-Java Project</dc:title>
  <dc:creator>Virendra Chaure</dc:creator>
  <cp:lastModifiedBy>Virendra Chaure</cp:lastModifiedBy>
  <cp:revision>3</cp:revision>
  <dcterms:created xsi:type="dcterms:W3CDTF">2022-06-20T05:01:31Z</dcterms:created>
  <dcterms:modified xsi:type="dcterms:W3CDTF">2022-06-21T04:49:11Z</dcterms:modified>
</cp:coreProperties>
</file>