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71" r:id="rId3"/>
    <p:sldId id="272" r:id="rId4"/>
    <p:sldId id="276" r:id="rId5"/>
    <p:sldId id="261" r:id="rId6"/>
    <p:sldId id="273" r:id="rId7"/>
    <p:sldId id="277" r:id="rId8"/>
    <p:sldId id="262" r:id="rId9"/>
    <p:sldId id="263" r:id="rId10"/>
    <p:sldId id="265" r:id="rId11"/>
    <p:sldId id="266" r:id="rId12"/>
    <p:sldId id="267" r:id="rId13"/>
    <p:sldId id="274" r:id="rId14"/>
    <p:sldId id="278" r:id="rId15"/>
    <p:sldId id="268" r:id="rId16"/>
    <p:sldId id="269"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aAkL1G2HPp2OeAzQr7dd7xgsL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66F"/>
    <a:srgbClr val="000099"/>
    <a:srgbClr val="2E0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718" autoAdjust="0"/>
  </p:normalViewPr>
  <p:slideViewPr>
    <p:cSldViewPr snapToGrid="0">
      <p:cViewPr varScale="1">
        <p:scale>
          <a:sx n="67" d="100"/>
          <a:sy n="67" d="100"/>
        </p:scale>
        <p:origin x="129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3.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rawing3.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1C54D6-B1A6-4DE9-93F9-E12F2B7C92DD}" type="doc">
      <dgm:prSet loTypeId="urn:microsoft.com/office/officeart/2005/8/layout/vList3" loCatId="list" qsTypeId="urn:microsoft.com/office/officeart/2005/8/quickstyle/simple2" qsCatId="simple" csTypeId="urn:microsoft.com/office/officeart/2005/8/colors/accent1_1" csCatId="accent1" phldr="1"/>
      <dgm:spPr/>
    </dgm:pt>
    <dgm:pt modelId="{99D93333-94D1-42C7-8FA3-9F072CF31E4D}">
      <dgm:prSet phldrT="[Văn bản]"/>
      <dgm:spPr/>
      <dgm:t>
        <a:bodyPr/>
        <a:lstStyle/>
        <a:p>
          <a:pPr algn="l"/>
          <a:r>
            <a:rPr lang="vi-VN" b="0" i="0">
              <a:latin typeface="+mj-lt"/>
            </a:rPr>
            <a:t>Tạo ra một website chuyên về nghiên cứu IoT - công nghệ UAV</a:t>
          </a:r>
          <a:endParaRPr lang="vi-VN">
            <a:latin typeface="+mj-lt"/>
          </a:endParaRPr>
        </a:p>
      </dgm:t>
    </dgm:pt>
    <dgm:pt modelId="{4025345C-1B10-4958-94F8-818BB0706C88}" type="parTrans" cxnId="{768E4E4B-4927-427C-B3D2-EA3A5CCF70A0}">
      <dgm:prSet/>
      <dgm:spPr/>
      <dgm:t>
        <a:bodyPr/>
        <a:lstStyle/>
        <a:p>
          <a:endParaRPr lang="vi-VN"/>
        </a:p>
      </dgm:t>
    </dgm:pt>
    <dgm:pt modelId="{0D3EF66C-F81A-44FC-8B37-6F4EC3ACC6DB}" type="sibTrans" cxnId="{768E4E4B-4927-427C-B3D2-EA3A5CCF70A0}">
      <dgm:prSet/>
      <dgm:spPr/>
      <dgm:t>
        <a:bodyPr/>
        <a:lstStyle/>
        <a:p>
          <a:endParaRPr lang="vi-VN"/>
        </a:p>
      </dgm:t>
    </dgm:pt>
    <dgm:pt modelId="{22C92303-F82D-49B1-8A6C-F010B14C38B7}">
      <dgm:prSet phldrT="[Văn bản]"/>
      <dgm:spPr/>
      <dgm:t>
        <a:bodyPr/>
        <a:lstStyle/>
        <a:p>
          <a:pPr algn="l">
            <a:buClr>
              <a:schemeClr val="dk1"/>
            </a:buClr>
            <a:buSzPts val="1800"/>
            <a:buFont typeface="Calibri"/>
            <a:buAutoNum type="arabicPeriod"/>
          </a:pPr>
          <a:r>
            <a:rPr lang="vi-VN" b="0" i="0">
              <a:latin typeface="+mj-lt"/>
            </a:rPr>
            <a:t>Xây dựng một hệ thống quản lý thông tin hiệu quả</a:t>
          </a:r>
          <a:endParaRPr lang="vi-VN">
            <a:latin typeface="+mj-lt"/>
          </a:endParaRPr>
        </a:p>
      </dgm:t>
    </dgm:pt>
    <dgm:pt modelId="{16B033F4-DABB-49E1-AB8B-DBB435588F94}" type="parTrans" cxnId="{0B6009C9-9947-49E4-A945-889709D69EE0}">
      <dgm:prSet/>
      <dgm:spPr/>
      <dgm:t>
        <a:bodyPr/>
        <a:lstStyle/>
        <a:p>
          <a:endParaRPr lang="vi-VN"/>
        </a:p>
      </dgm:t>
    </dgm:pt>
    <dgm:pt modelId="{646EC178-4FB1-4116-8C9F-51435A5BA8E6}" type="sibTrans" cxnId="{0B6009C9-9947-49E4-A945-889709D69EE0}">
      <dgm:prSet/>
      <dgm:spPr/>
      <dgm:t>
        <a:bodyPr/>
        <a:lstStyle/>
        <a:p>
          <a:endParaRPr lang="vi-VN"/>
        </a:p>
      </dgm:t>
    </dgm:pt>
    <dgm:pt modelId="{8D1CC09C-605C-45A5-8ED8-8FE49E7CDC83}">
      <dgm:prSet phldrT="[Văn bản]"/>
      <dgm:spPr/>
      <dgm:t>
        <a:bodyPr/>
        <a:lstStyle/>
        <a:p>
          <a:pPr algn="l">
            <a:buClr>
              <a:schemeClr val="dk1"/>
            </a:buClr>
            <a:buSzPts val="1800"/>
            <a:buFont typeface="Calibri"/>
            <a:buAutoNum type="arabicPeriod"/>
          </a:pPr>
          <a:r>
            <a:rPr lang="vi-VN" b="0" i="0">
              <a:latin typeface="+mj-lt"/>
            </a:rPr>
            <a:t>Góp phần phát triển và nâng cao về công nghệ IoT</a:t>
          </a:r>
          <a:endParaRPr lang="vi-VN">
            <a:latin typeface="+mj-lt"/>
          </a:endParaRPr>
        </a:p>
      </dgm:t>
    </dgm:pt>
    <dgm:pt modelId="{22C5E663-9899-4165-9314-0721B8670FD3}" type="parTrans" cxnId="{ADD40A17-3616-4FCB-8504-352DD80ADD4B}">
      <dgm:prSet/>
      <dgm:spPr/>
      <dgm:t>
        <a:bodyPr/>
        <a:lstStyle/>
        <a:p>
          <a:endParaRPr lang="vi-VN"/>
        </a:p>
      </dgm:t>
    </dgm:pt>
    <dgm:pt modelId="{F5E61CBD-FB0D-4F42-91BD-14F23F1FC1B5}" type="sibTrans" cxnId="{ADD40A17-3616-4FCB-8504-352DD80ADD4B}">
      <dgm:prSet/>
      <dgm:spPr/>
      <dgm:t>
        <a:bodyPr/>
        <a:lstStyle/>
        <a:p>
          <a:endParaRPr lang="vi-VN"/>
        </a:p>
      </dgm:t>
    </dgm:pt>
    <dgm:pt modelId="{8A876253-D5D5-4523-ABA9-665EFF68F8D2}">
      <dgm:prSet phldrT="[Văn bản]"/>
      <dgm:spPr/>
      <dgm:t>
        <a:bodyPr/>
        <a:lstStyle/>
        <a:p>
          <a:pPr algn="l">
            <a:buClr>
              <a:schemeClr val="dk1"/>
            </a:buClr>
            <a:buSzPts val="1800"/>
            <a:buFont typeface="Calibri"/>
            <a:buAutoNum type="arabicPeriod"/>
          </a:pPr>
          <a:r>
            <a:rPr lang="vi-VN" b="0" i="0">
              <a:latin typeface="+mj-lt"/>
            </a:rPr>
            <a:t>Tăng cường sự giao lưu</a:t>
          </a:r>
          <a:endParaRPr lang="vi-VN">
            <a:latin typeface="+mj-lt"/>
          </a:endParaRPr>
        </a:p>
      </dgm:t>
    </dgm:pt>
    <dgm:pt modelId="{D3540BC6-345A-4793-BE74-FA6FCCDD9545}" type="parTrans" cxnId="{EFD68CBA-64B3-4461-8AE6-B11884476340}">
      <dgm:prSet/>
      <dgm:spPr/>
      <dgm:t>
        <a:bodyPr/>
        <a:lstStyle/>
        <a:p>
          <a:endParaRPr lang="vi-VN"/>
        </a:p>
      </dgm:t>
    </dgm:pt>
    <dgm:pt modelId="{9796D7C9-0FD2-49BD-84E3-625E6749A106}" type="sibTrans" cxnId="{EFD68CBA-64B3-4461-8AE6-B11884476340}">
      <dgm:prSet/>
      <dgm:spPr/>
      <dgm:t>
        <a:bodyPr/>
        <a:lstStyle/>
        <a:p>
          <a:endParaRPr lang="vi-VN"/>
        </a:p>
      </dgm:t>
    </dgm:pt>
    <dgm:pt modelId="{126F0E8A-F649-48FD-8555-D5A0F612ED68}" type="pres">
      <dgm:prSet presAssocID="{A51C54D6-B1A6-4DE9-93F9-E12F2B7C92DD}" presName="linearFlow" presStyleCnt="0">
        <dgm:presLayoutVars>
          <dgm:dir/>
          <dgm:resizeHandles val="exact"/>
        </dgm:presLayoutVars>
      </dgm:prSet>
      <dgm:spPr/>
    </dgm:pt>
    <dgm:pt modelId="{8235A2ED-9011-4578-BCBE-E90B03255E9B}" type="pres">
      <dgm:prSet presAssocID="{99D93333-94D1-42C7-8FA3-9F072CF31E4D}" presName="composite" presStyleCnt="0"/>
      <dgm:spPr/>
    </dgm:pt>
    <dgm:pt modelId="{003A942C-882E-4455-B226-CE2122DD99A0}" type="pres">
      <dgm:prSet presAssocID="{99D93333-94D1-42C7-8FA3-9F072CF31E4D}" presName="imgShp" presStyleLbl="fgImgPlace1" presStyleIdx="0" presStyleCnt="4"/>
      <dgm:spPr>
        <a:solidFill>
          <a:schemeClr val="bg2"/>
        </a:solidFill>
      </dgm:spPr>
      <dgm:extLst>
        <a:ext uri="{E40237B7-FDA0-4F09-8148-C483321AD2D9}">
          <dgm14:cNvPr xmlns:dgm14="http://schemas.microsoft.com/office/drawing/2010/diagram" id="0" name="" descr="Badge Tick with solid fill"/>
        </a:ext>
      </dgm:extLst>
    </dgm:pt>
    <dgm:pt modelId="{69A2A85D-3F6C-4A90-BCD2-604350F42513}" type="pres">
      <dgm:prSet presAssocID="{99D93333-94D1-42C7-8FA3-9F072CF31E4D}" presName="txShp" presStyleLbl="node1" presStyleIdx="0" presStyleCnt="4">
        <dgm:presLayoutVars>
          <dgm:bulletEnabled val="1"/>
        </dgm:presLayoutVars>
      </dgm:prSet>
      <dgm:spPr/>
    </dgm:pt>
    <dgm:pt modelId="{A10C7809-1385-4AF3-984B-6D2164E39238}" type="pres">
      <dgm:prSet presAssocID="{0D3EF66C-F81A-44FC-8B37-6F4EC3ACC6DB}" presName="spacing" presStyleCnt="0"/>
      <dgm:spPr/>
    </dgm:pt>
    <dgm:pt modelId="{6A11B6DC-1CC1-4756-8741-339E0F9A4DE7}" type="pres">
      <dgm:prSet presAssocID="{22C92303-F82D-49B1-8A6C-F010B14C38B7}" presName="composite" presStyleCnt="0"/>
      <dgm:spPr/>
    </dgm:pt>
    <dgm:pt modelId="{F07DB575-29A6-483D-987F-DB900482347A}" type="pres">
      <dgm:prSet presAssocID="{22C92303-F82D-49B1-8A6C-F010B14C38B7}" presName="imgShp" presStyleLbl="fgImgPlace1" presStyleIdx="1" presStyleCnt="4"/>
      <dgm:spPr>
        <a:solidFill>
          <a:schemeClr val="bg2"/>
        </a:solidFill>
      </dgm:spPr>
    </dgm:pt>
    <dgm:pt modelId="{97CD3297-7504-4818-95F2-E577D30C7753}" type="pres">
      <dgm:prSet presAssocID="{22C92303-F82D-49B1-8A6C-F010B14C38B7}" presName="txShp" presStyleLbl="node1" presStyleIdx="1" presStyleCnt="4">
        <dgm:presLayoutVars>
          <dgm:bulletEnabled val="1"/>
        </dgm:presLayoutVars>
      </dgm:prSet>
      <dgm:spPr/>
    </dgm:pt>
    <dgm:pt modelId="{276BC1CD-2902-4A7F-AFCA-DBE2CE4E38F4}" type="pres">
      <dgm:prSet presAssocID="{646EC178-4FB1-4116-8C9F-51435A5BA8E6}" presName="spacing" presStyleCnt="0"/>
      <dgm:spPr/>
    </dgm:pt>
    <dgm:pt modelId="{997C5B95-EF9F-4FE7-AE82-96610E1887E8}" type="pres">
      <dgm:prSet presAssocID="{8A876253-D5D5-4523-ABA9-665EFF68F8D2}" presName="composite" presStyleCnt="0"/>
      <dgm:spPr/>
    </dgm:pt>
    <dgm:pt modelId="{3B2A7CD2-793D-4C6E-91DD-B1A8B31F85F5}" type="pres">
      <dgm:prSet presAssocID="{8A876253-D5D5-4523-ABA9-665EFF68F8D2}" presName="imgShp" presStyleLbl="fgImgPlace1" presStyleIdx="2" presStyleCnt="4"/>
      <dgm:spPr>
        <a:solidFill>
          <a:schemeClr val="bg2"/>
        </a:solidFill>
      </dgm:spPr>
    </dgm:pt>
    <dgm:pt modelId="{E0F47BE5-C21C-480E-8713-8DB399CEC300}" type="pres">
      <dgm:prSet presAssocID="{8A876253-D5D5-4523-ABA9-665EFF68F8D2}" presName="txShp" presStyleLbl="node1" presStyleIdx="2" presStyleCnt="4">
        <dgm:presLayoutVars>
          <dgm:bulletEnabled val="1"/>
        </dgm:presLayoutVars>
      </dgm:prSet>
      <dgm:spPr/>
    </dgm:pt>
    <dgm:pt modelId="{3605F7DE-05C0-4BA5-9777-CE062C53441F}" type="pres">
      <dgm:prSet presAssocID="{9796D7C9-0FD2-49BD-84E3-625E6749A106}" presName="spacing" presStyleCnt="0"/>
      <dgm:spPr/>
    </dgm:pt>
    <dgm:pt modelId="{EBB675C0-BE12-4671-9B37-F38C7F2E2425}" type="pres">
      <dgm:prSet presAssocID="{8D1CC09C-605C-45A5-8ED8-8FE49E7CDC83}" presName="composite" presStyleCnt="0"/>
      <dgm:spPr/>
    </dgm:pt>
    <dgm:pt modelId="{B3D2136C-2170-450D-A775-4B018AD3990E}" type="pres">
      <dgm:prSet presAssocID="{8D1CC09C-605C-45A5-8ED8-8FE49E7CDC83}" presName="imgShp" presStyleLbl="fgImgPlace1" presStyleIdx="3" presStyleCnt="4"/>
      <dgm:spPr>
        <a:solidFill>
          <a:schemeClr val="bg2"/>
        </a:solidFill>
      </dgm:spPr>
    </dgm:pt>
    <dgm:pt modelId="{DA1B1D2E-9498-4963-9EF7-048CD3C99817}" type="pres">
      <dgm:prSet presAssocID="{8D1CC09C-605C-45A5-8ED8-8FE49E7CDC83}" presName="txShp" presStyleLbl="node1" presStyleIdx="3" presStyleCnt="4">
        <dgm:presLayoutVars>
          <dgm:bulletEnabled val="1"/>
        </dgm:presLayoutVars>
      </dgm:prSet>
      <dgm:spPr/>
    </dgm:pt>
  </dgm:ptLst>
  <dgm:cxnLst>
    <dgm:cxn modelId="{43CC7807-823B-45DF-8B4E-0B206465437F}" type="presOf" srcId="{8A876253-D5D5-4523-ABA9-665EFF68F8D2}" destId="{E0F47BE5-C21C-480E-8713-8DB399CEC300}" srcOrd="0" destOrd="0" presId="urn:microsoft.com/office/officeart/2005/8/layout/vList3"/>
    <dgm:cxn modelId="{ADD40A17-3616-4FCB-8504-352DD80ADD4B}" srcId="{A51C54D6-B1A6-4DE9-93F9-E12F2B7C92DD}" destId="{8D1CC09C-605C-45A5-8ED8-8FE49E7CDC83}" srcOrd="3" destOrd="0" parTransId="{22C5E663-9899-4165-9314-0721B8670FD3}" sibTransId="{F5E61CBD-FB0D-4F42-91BD-14F23F1FC1B5}"/>
    <dgm:cxn modelId="{768E4E4B-4927-427C-B3D2-EA3A5CCF70A0}" srcId="{A51C54D6-B1A6-4DE9-93F9-E12F2B7C92DD}" destId="{99D93333-94D1-42C7-8FA3-9F072CF31E4D}" srcOrd="0" destOrd="0" parTransId="{4025345C-1B10-4958-94F8-818BB0706C88}" sibTransId="{0D3EF66C-F81A-44FC-8B37-6F4EC3ACC6DB}"/>
    <dgm:cxn modelId="{664AAF73-D848-4D7F-9413-B8078A121EBC}" type="presOf" srcId="{99D93333-94D1-42C7-8FA3-9F072CF31E4D}" destId="{69A2A85D-3F6C-4A90-BCD2-604350F42513}" srcOrd="0" destOrd="0" presId="urn:microsoft.com/office/officeart/2005/8/layout/vList3"/>
    <dgm:cxn modelId="{E31810A0-0157-4D16-857B-525F06F99E9D}" type="presOf" srcId="{A51C54D6-B1A6-4DE9-93F9-E12F2B7C92DD}" destId="{126F0E8A-F649-48FD-8555-D5A0F612ED68}" srcOrd="0" destOrd="0" presId="urn:microsoft.com/office/officeart/2005/8/layout/vList3"/>
    <dgm:cxn modelId="{EFD68CBA-64B3-4461-8AE6-B11884476340}" srcId="{A51C54D6-B1A6-4DE9-93F9-E12F2B7C92DD}" destId="{8A876253-D5D5-4523-ABA9-665EFF68F8D2}" srcOrd="2" destOrd="0" parTransId="{D3540BC6-345A-4793-BE74-FA6FCCDD9545}" sibTransId="{9796D7C9-0FD2-49BD-84E3-625E6749A106}"/>
    <dgm:cxn modelId="{FDE9A5C1-7FEC-4D1E-9133-69F67EE43C71}" type="presOf" srcId="{8D1CC09C-605C-45A5-8ED8-8FE49E7CDC83}" destId="{DA1B1D2E-9498-4963-9EF7-048CD3C99817}" srcOrd="0" destOrd="0" presId="urn:microsoft.com/office/officeart/2005/8/layout/vList3"/>
    <dgm:cxn modelId="{0B6009C9-9947-49E4-A945-889709D69EE0}" srcId="{A51C54D6-B1A6-4DE9-93F9-E12F2B7C92DD}" destId="{22C92303-F82D-49B1-8A6C-F010B14C38B7}" srcOrd="1" destOrd="0" parTransId="{16B033F4-DABB-49E1-AB8B-DBB435588F94}" sibTransId="{646EC178-4FB1-4116-8C9F-51435A5BA8E6}"/>
    <dgm:cxn modelId="{C4282AE4-5ED9-4599-B56E-A33E1364A642}" type="presOf" srcId="{22C92303-F82D-49B1-8A6C-F010B14C38B7}" destId="{97CD3297-7504-4818-95F2-E577D30C7753}" srcOrd="0" destOrd="0" presId="urn:microsoft.com/office/officeart/2005/8/layout/vList3"/>
    <dgm:cxn modelId="{18C139EE-908E-435B-B598-937F575693C3}" type="presParOf" srcId="{126F0E8A-F649-48FD-8555-D5A0F612ED68}" destId="{8235A2ED-9011-4578-BCBE-E90B03255E9B}" srcOrd="0" destOrd="0" presId="urn:microsoft.com/office/officeart/2005/8/layout/vList3"/>
    <dgm:cxn modelId="{B9D12ACA-CC6D-4429-825B-1483FDF0906B}" type="presParOf" srcId="{8235A2ED-9011-4578-BCBE-E90B03255E9B}" destId="{003A942C-882E-4455-B226-CE2122DD99A0}" srcOrd="0" destOrd="0" presId="urn:microsoft.com/office/officeart/2005/8/layout/vList3"/>
    <dgm:cxn modelId="{B5210A46-0CE9-4A3E-B0BA-09601235C11F}" type="presParOf" srcId="{8235A2ED-9011-4578-BCBE-E90B03255E9B}" destId="{69A2A85D-3F6C-4A90-BCD2-604350F42513}" srcOrd="1" destOrd="0" presId="urn:microsoft.com/office/officeart/2005/8/layout/vList3"/>
    <dgm:cxn modelId="{BD05338C-2BF9-49C0-A22A-01BA1A44E5FA}" type="presParOf" srcId="{126F0E8A-F649-48FD-8555-D5A0F612ED68}" destId="{A10C7809-1385-4AF3-984B-6D2164E39238}" srcOrd="1" destOrd="0" presId="urn:microsoft.com/office/officeart/2005/8/layout/vList3"/>
    <dgm:cxn modelId="{E9DCE56D-0556-4B0E-859F-5E672E18F047}" type="presParOf" srcId="{126F0E8A-F649-48FD-8555-D5A0F612ED68}" destId="{6A11B6DC-1CC1-4756-8741-339E0F9A4DE7}" srcOrd="2" destOrd="0" presId="urn:microsoft.com/office/officeart/2005/8/layout/vList3"/>
    <dgm:cxn modelId="{9C800C88-BD47-4BD2-A28D-D481624BB9F5}" type="presParOf" srcId="{6A11B6DC-1CC1-4756-8741-339E0F9A4DE7}" destId="{F07DB575-29A6-483D-987F-DB900482347A}" srcOrd="0" destOrd="0" presId="urn:microsoft.com/office/officeart/2005/8/layout/vList3"/>
    <dgm:cxn modelId="{D15017AB-B57D-494B-9E8E-49F7D536D22D}" type="presParOf" srcId="{6A11B6DC-1CC1-4756-8741-339E0F9A4DE7}" destId="{97CD3297-7504-4818-95F2-E577D30C7753}" srcOrd="1" destOrd="0" presId="urn:microsoft.com/office/officeart/2005/8/layout/vList3"/>
    <dgm:cxn modelId="{F45BE7AF-925E-4868-B614-8128E7D99DAD}" type="presParOf" srcId="{126F0E8A-F649-48FD-8555-D5A0F612ED68}" destId="{276BC1CD-2902-4A7F-AFCA-DBE2CE4E38F4}" srcOrd="3" destOrd="0" presId="urn:microsoft.com/office/officeart/2005/8/layout/vList3"/>
    <dgm:cxn modelId="{A5616981-D78B-43DE-9CF9-F69D7177ABB1}" type="presParOf" srcId="{126F0E8A-F649-48FD-8555-D5A0F612ED68}" destId="{997C5B95-EF9F-4FE7-AE82-96610E1887E8}" srcOrd="4" destOrd="0" presId="urn:microsoft.com/office/officeart/2005/8/layout/vList3"/>
    <dgm:cxn modelId="{5F373812-0B40-47B2-A461-D967D9DDD9BC}" type="presParOf" srcId="{997C5B95-EF9F-4FE7-AE82-96610E1887E8}" destId="{3B2A7CD2-793D-4C6E-91DD-B1A8B31F85F5}" srcOrd="0" destOrd="0" presId="urn:microsoft.com/office/officeart/2005/8/layout/vList3"/>
    <dgm:cxn modelId="{2CA30ADC-2D2F-40B9-B826-9BE78A82AA65}" type="presParOf" srcId="{997C5B95-EF9F-4FE7-AE82-96610E1887E8}" destId="{E0F47BE5-C21C-480E-8713-8DB399CEC300}" srcOrd="1" destOrd="0" presId="urn:microsoft.com/office/officeart/2005/8/layout/vList3"/>
    <dgm:cxn modelId="{930D8C49-54C0-459E-9268-4CF280DDC11E}" type="presParOf" srcId="{126F0E8A-F649-48FD-8555-D5A0F612ED68}" destId="{3605F7DE-05C0-4BA5-9777-CE062C53441F}" srcOrd="5" destOrd="0" presId="urn:microsoft.com/office/officeart/2005/8/layout/vList3"/>
    <dgm:cxn modelId="{9C7E1258-9D79-4A5B-9460-BFEEFA442584}" type="presParOf" srcId="{126F0E8A-F649-48FD-8555-D5A0F612ED68}" destId="{EBB675C0-BE12-4671-9B37-F38C7F2E2425}" srcOrd="6" destOrd="0" presId="urn:microsoft.com/office/officeart/2005/8/layout/vList3"/>
    <dgm:cxn modelId="{A2DB568C-FE4E-4021-95CD-B525A9E79F0C}" type="presParOf" srcId="{EBB675C0-BE12-4671-9B37-F38C7F2E2425}" destId="{B3D2136C-2170-450D-A775-4B018AD3990E}" srcOrd="0" destOrd="0" presId="urn:microsoft.com/office/officeart/2005/8/layout/vList3"/>
    <dgm:cxn modelId="{434470E2-E202-4B6C-B5E1-C34AFDC0D007}" type="presParOf" srcId="{EBB675C0-BE12-4671-9B37-F38C7F2E2425}" destId="{DA1B1D2E-9498-4963-9EF7-048CD3C99817}"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68CA4-F02C-4650-A964-0FFEF6DF0F32}"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vi-VN"/>
        </a:p>
      </dgm:t>
    </dgm:pt>
    <dgm:pt modelId="{B5F9E057-3600-4EF5-A5EE-91FFB1E734C0}">
      <dgm:prSet custT="1"/>
      <dgm:spPr/>
      <dgm:t>
        <a:bodyPr/>
        <a:lstStyle/>
        <a:p>
          <a:r>
            <a:rPr lang="vi-VN" sz="1800" b="0" i="0">
              <a:latin typeface="+mj-lt"/>
            </a:rPr>
            <a:t>Giới thiệu tổng quan về phòng thí nghiệm.</a:t>
          </a:r>
          <a:endParaRPr lang="vi-VN" sz="1800">
            <a:latin typeface="+mj-lt"/>
          </a:endParaRPr>
        </a:p>
      </dgm:t>
    </dgm:pt>
    <dgm:pt modelId="{F27FC716-AB03-4924-A723-0219DE3B0A5B}" type="parTrans" cxnId="{A5A2DD23-5A4E-4608-86A0-2E981AC20046}">
      <dgm:prSet/>
      <dgm:spPr/>
      <dgm:t>
        <a:bodyPr/>
        <a:lstStyle/>
        <a:p>
          <a:endParaRPr lang="vi-VN"/>
        </a:p>
      </dgm:t>
    </dgm:pt>
    <dgm:pt modelId="{2FC74573-A40F-4775-8A8F-91100E2056FA}" type="sibTrans" cxnId="{A5A2DD23-5A4E-4608-86A0-2E981AC20046}">
      <dgm:prSet/>
      <dgm:spPr/>
      <dgm:t>
        <a:bodyPr/>
        <a:lstStyle/>
        <a:p>
          <a:endParaRPr lang="vi-VN"/>
        </a:p>
      </dgm:t>
    </dgm:pt>
    <dgm:pt modelId="{73CFABB2-F373-4413-8344-70A0501E93CF}">
      <dgm:prSet custT="1"/>
      <dgm:spPr/>
      <dgm:t>
        <a:bodyPr/>
        <a:lstStyle/>
        <a:p>
          <a:r>
            <a:rPr lang="vi-VN" sz="1800" b="0" i="0">
              <a:latin typeface="+mj-lt"/>
            </a:rPr>
            <a:t>Trình bày các hoạt động nghiên cứu, đào tạo,... của phòng thí nghiệm.</a:t>
          </a:r>
          <a:endParaRPr lang="vi-VN" sz="1800">
            <a:latin typeface="+mj-lt"/>
          </a:endParaRPr>
        </a:p>
      </dgm:t>
    </dgm:pt>
    <dgm:pt modelId="{60B8C81D-8C1B-4922-93F6-7771D9EFC345}" type="parTrans" cxnId="{16CBC10E-5ADF-44F1-B6E4-046EF2B2B067}">
      <dgm:prSet/>
      <dgm:spPr/>
      <dgm:t>
        <a:bodyPr/>
        <a:lstStyle/>
        <a:p>
          <a:endParaRPr lang="vi-VN"/>
        </a:p>
      </dgm:t>
    </dgm:pt>
    <dgm:pt modelId="{B14B8564-CEEF-4BFF-A7A6-B2E1375B5BBD}" type="sibTrans" cxnId="{16CBC10E-5ADF-44F1-B6E4-046EF2B2B067}">
      <dgm:prSet/>
      <dgm:spPr/>
      <dgm:t>
        <a:bodyPr/>
        <a:lstStyle/>
        <a:p>
          <a:endParaRPr lang="vi-VN"/>
        </a:p>
      </dgm:t>
    </dgm:pt>
    <dgm:pt modelId="{263A1214-B7B3-4719-A08B-B47602C6DF79}">
      <dgm:prSet custT="1"/>
      <dgm:spPr/>
      <dgm:t>
        <a:bodyPr/>
        <a:lstStyle/>
        <a:p>
          <a:r>
            <a:rPr lang="vi-VN" sz="1800" b="0" i="0">
              <a:latin typeface="+mj-lt"/>
            </a:rPr>
            <a:t>Cung cấp thông tin phòng thí nghiệm.</a:t>
          </a:r>
          <a:endParaRPr lang="vi-VN" sz="1800">
            <a:latin typeface="+mj-lt"/>
          </a:endParaRPr>
        </a:p>
      </dgm:t>
    </dgm:pt>
    <dgm:pt modelId="{BC44BC17-A03A-4BF9-839E-28B132ABECC3}" type="parTrans" cxnId="{24E0633C-E726-4D7D-BDA4-CD2CEAB5C2FE}">
      <dgm:prSet/>
      <dgm:spPr/>
      <dgm:t>
        <a:bodyPr/>
        <a:lstStyle/>
        <a:p>
          <a:endParaRPr lang="vi-VN"/>
        </a:p>
      </dgm:t>
    </dgm:pt>
    <dgm:pt modelId="{AB964B6B-DDCE-43A9-BEE8-104955CF959B}" type="sibTrans" cxnId="{24E0633C-E726-4D7D-BDA4-CD2CEAB5C2FE}">
      <dgm:prSet/>
      <dgm:spPr/>
      <dgm:t>
        <a:bodyPr/>
        <a:lstStyle/>
        <a:p>
          <a:endParaRPr lang="vi-VN"/>
        </a:p>
      </dgm:t>
    </dgm:pt>
    <dgm:pt modelId="{B2C86164-FF3A-42C1-B08A-6410C2CF76D0}">
      <dgm:prSet custT="1"/>
      <dgm:spPr/>
      <dgm:t>
        <a:bodyPr/>
        <a:lstStyle/>
        <a:p>
          <a:r>
            <a:rPr lang="vi-VN" sz="1800" b="0" i="0">
              <a:latin typeface="+mj-lt"/>
            </a:rPr>
            <a:t>Các trang web liên kết khác của phòng thí nghiệm hoặc của các đơn vị liên quan.</a:t>
          </a:r>
          <a:endParaRPr lang="vi-VN" sz="1800">
            <a:latin typeface="+mj-lt"/>
          </a:endParaRPr>
        </a:p>
      </dgm:t>
    </dgm:pt>
    <dgm:pt modelId="{817DD07A-4B40-45F7-8A83-17F7143D29B9}" type="parTrans" cxnId="{201F6231-1A47-456C-BF38-42B46B0BCFF2}">
      <dgm:prSet/>
      <dgm:spPr/>
      <dgm:t>
        <a:bodyPr/>
        <a:lstStyle/>
        <a:p>
          <a:endParaRPr lang="vi-VN"/>
        </a:p>
      </dgm:t>
    </dgm:pt>
    <dgm:pt modelId="{497D3B0F-B14F-48EF-A6BD-4C635440CDB2}" type="sibTrans" cxnId="{201F6231-1A47-456C-BF38-42B46B0BCFF2}">
      <dgm:prSet/>
      <dgm:spPr/>
      <dgm:t>
        <a:bodyPr/>
        <a:lstStyle/>
        <a:p>
          <a:endParaRPr lang="vi-VN"/>
        </a:p>
      </dgm:t>
    </dgm:pt>
    <dgm:pt modelId="{3D6EAAD1-8D30-43AD-B535-AA8220539EF8}" type="pres">
      <dgm:prSet presAssocID="{05A68CA4-F02C-4650-A964-0FFEF6DF0F32}" presName="linear" presStyleCnt="0">
        <dgm:presLayoutVars>
          <dgm:animLvl val="lvl"/>
          <dgm:resizeHandles val="exact"/>
        </dgm:presLayoutVars>
      </dgm:prSet>
      <dgm:spPr/>
    </dgm:pt>
    <dgm:pt modelId="{D2296572-78AD-4BDA-B256-5C9321E6A54D}" type="pres">
      <dgm:prSet presAssocID="{B5F9E057-3600-4EF5-A5EE-91FFB1E734C0}" presName="parentText" presStyleLbl="node1" presStyleIdx="0" presStyleCnt="4" custLinFactY="-15547" custLinFactNeighborY="-100000">
        <dgm:presLayoutVars>
          <dgm:chMax val="0"/>
          <dgm:bulletEnabled val="1"/>
        </dgm:presLayoutVars>
      </dgm:prSet>
      <dgm:spPr/>
    </dgm:pt>
    <dgm:pt modelId="{DB726536-A097-4D62-952C-3375F2A1D4DE}" type="pres">
      <dgm:prSet presAssocID="{2FC74573-A40F-4775-8A8F-91100E2056FA}" presName="spacer" presStyleCnt="0"/>
      <dgm:spPr/>
    </dgm:pt>
    <dgm:pt modelId="{513949E6-293F-4A5F-9146-94FE32F6E949}" type="pres">
      <dgm:prSet presAssocID="{73CFABB2-F373-4413-8344-70A0501E93CF}" presName="parentText" presStyleLbl="node1" presStyleIdx="1" presStyleCnt="4">
        <dgm:presLayoutVars>
          <dgm:chMax val="0"/>
          <dgm:bulletEnabled val="1"/>
        </dgm:presLayoutVars>
      </dgm:prSet>
      <dgm:spPr/>
    </dgm:pt>
    <dgm:pt modelId="{3F609880-C22D-4D9F-9809-6574ED86F1E9}" type="pres">
      <dgm:prSet presAssocID="{B14B8564-CEEF-4BFF-A7A6-B2E1375B5BBD}" presName="spacer" presStyleCnt="0"/>
      <dgm:spPr/>
    </dgm:pt>
    <dgm:pt modelId="{D3A33A17-9003-4E4F-9314-12705FAF76D6}" type="pres">
      <dgm:prSet presAssocID="{263A1214-B7B3-4719-A08B-B47602C6DF79}" presName="parentText" presStyleLbl="node1" presStyleIdx="2" presStyleCnt="4" custLinFactNeighborX="261" custLinFactNeighborY="38014">
        <dgm:presLayoutVars>
          <dgm:chMax val="0"/>
          <dgm:bulletEnabled val="1"/>
        </dgm:presLayoutVars>
      </dgm:prSet>
      <dgm:spPr/>
    </dgm:pt>
    <dgm:pt modelId="{80860647-1C66-42C7-A981-A236C90A648B}" type="pres">
      <dgm:prSet presAssocID="{AB964B6B-DDCE-43A9-BEE8-104955CF959B}" presName="spacer" presStyleCnt="0"/>
      <dgm:spPr/>
    </dgm:pt>
    <dgm:pt modelId="{5AEC2C49-7602-4A1B-A4D1-F262FE1C40F2}" type="pres">
      <dgm:prSet presAssocID="{B2C86164-FF3A-42C1-B08A-6410C2CF76D0}" presName="parentText" presStyleLbl="node1" presStyleIdx="3" presStyleCnt="4" custLinFactY="21436" custLinFactNeighborX="261" custLinFactNeighborY="100000">
        <dgm:presLayoutVars>
          <dgm:chMax val="0"/>
          <dgm:bulletEnabled val="1"/>
        </dgm:presLayoutVars>
      </dgm:prSet>
      <dgm:spPr/>
    </dgm:pt>
  </dgm:ptLst>
  <dgm:cxnLst>
    <dgm:cxn modelId="{16CBC10E-5ADF-44F1-B6E4-046EF2B2B067}" srcId="{05A68CA4-F02C-4650-A964-0FFEF6DF0F32}" destId="{73CFABB2-F373-4413-8344-70A0501E93CF}" srcOrd="1" destOrd="0" parTransId="{60B8C81D-8C1B-4922-93F6-7771D9EFC345}" sibTransId="{B14B8564-CEEF-4BFF-A7A6-B2E1375B5BBD}"/>
    <dgm:cxn modelId="{FADA1715-9E53-4147-91AB-120F1DD1ECFB}" type="presOf" srcId="{73CFABB2-F373-4413-8344-70A0501E93CF}" destId="{513949E6-293F-4A5F-9146-94FE32F6E949}" srcOrd="0" destOrd="0" presId="urn:microsoft.com/office/officeart/2005/8/layout/vList2"/>
    <dgm:cxn modelId="{A5A2DD23-5A4E-4608-86A0-2E981AC20046}" srcId="{05A68CA4-F02C-4650-A964-0FFEF6DF0F32}" destId="{B5F9E057-3600-4EF5-A5EE-91FFB1E734C0}" srcOrd="0" destOrd="0" parTransId="{F27FC716-AB03-4924-A723-0219DE3B0A5B}" sibTransId="{2FC74573-A40F-4775-8A8F-91100E2056FA}"/>
    <dgm:cxn modelId="{201F6231-1A47-456C-BF38-42B46B0BCFF2}" srcId="{05A68CA4-F02C-4650-A964-0FFEF6DF0F32}" destId="{B2C86164-FF3A-42C1-B08A-6410C2CF76D0}" srcOrd="3" destOrd="0" parTransId="{817DD07A-4B40-45F7-8A83-17F7143D29B9}" sibTransId="{497D3B0F-B14F-48EF-A6BD-4C635440CDB2}"/>
    <dgm:cxn modelId="{24E0633C-E726-4D7D-BDA4-CD2CEAB5C2FE}" srcId="{05A68CA4-F02C-4650-A964-0FFEF6DF0F32}" destId="{263A1214-B7B3-4719-A08B-B47602C6DF79}" srcOrd="2" destOrd="0" parTransId="{BC44BC17-A03A-4BF9-839E-28B132ABECC3}" sibTransId="{AB964B6B-DDCE-43A9-BEE8-104955CF959B}"/>
    <dgm:cxn modelId="{0274054B-30F9-41E7-9C1C-993BCFDC3B71}" type="presOf" srcId="{05A68CA4-F02C-4650-A964-0FFEF6DF0F32}" destId="{3D6EAAD1-8D30-43AD-B535-AA8220539EF8}" srcOrd="0" destOrd="0" presId="urn:microsoft.com/office/officeart/2005/8/layout/vList2"/>
    <dgm:cxn modelId="{063ABF4C-CA87-4CBA-AA4E-4E39D833B562}" type="presOf" srcId="{263A1214-B7B3-4719-A08B-B47602C6DF79}" destId="{D3A33A17-9003-4E4F-9314-12705FAF76D6}" srcOrd="0" destOrd="0" presId="urn:microsoft.com/office/officeart/2005/8/layout/vList2"/>
    <dgm:cxn modelId="{53758880-DA07-4FE0-828A-CCA2A9D26D7B}" type="presOf" srcId="{B5F9E057-3600-4EF5-A5EE-91FFB1E734C0}" destId="{D2296572-78AD-4BDA-B256-5C9321E6A54D}" srcOrd="0" destOrd="0" presId="urn:microsoft.com/office/officeart/2005/8/layout/vList2"/>
    <dgm:cxn modelId="{DF70B5E3-B595-4915-B287-AA0BE1D6F6E5}" type="presOf" srcId="{B2C86164-FF3A-42C1-B08A-6410C2CF76D0}" destId="{5AEC2C49-7602-4A1B-A4D1-F262FE1C40F2}" srcOrd="0" destOrd="0" presId="urn:microsoft.com/office/officeart/2005/8/layout/vList2"/>
    <dgm:cxn modelId="{7C317C3A-DD1A-4F29-81A0-54B31070DC11}" type="presParOf" srcId="{3D6EAAD1-8D30-43AD-B535-AA8220539EF8}" destId="{D2296572-78AD-4BDA-B256-5C9321E6A54D}" srcOrd="0" destOrd="0" presId="urn:microsoft.com/office/officeart/2005/8/layout/vList2"/>
    <dgm:cxn modelId="{3C509AAE-466A-4263-8EBA-35BE9506C561}" type="presParOf" srcId="{3D6EAAD1-8D30-43AD-B535-AA8220539EF8}" destId="{DB726536-A097-4D62-952C-3375F2A1D4DE}" srcOrd="1" destOrd="0" presId="urn:microsoft.com/office/officeart/2005/8/layout/vList2"/>
    <dgm:cxn modelId="{D0FC6170-2B6F-4F94-BA0E-E899F23646BA}" type="presParOf" srcId="{3D6EAAD1-8D30-43AD-B535-AA8220539EF8}" destId="{513949E6-293F-4A5F-9146-94FE32F6E949}" srcOrd="2" destOrd="0" presId="urn:microsoft.com/office/officeart/2005/8/layout/vList2"/>
    <dgm:cxn modelId="{D851A258-6D78-48BF-A4CB-11D78E6FF96E}" type="presParOf" srcId="{3D6EAAD1-8D30-43AD-B535-AA8220539EF8}" destId="{3F609880-C22D-4D9F-9809-6574ED86F1E9}" srcOrd="3" destOrd="0" presId="urn:microsoft.com/office/officeart/2005/8/layout/vList2"/>
    <dgm:cxn modelId="{27019030-E8D3-4A4F-8899-6DC742A9F51C}" type="presParOf" srcId="{3D6EAAD1-8D30-43AD-B535-AA8220539EF8}" destId="{D3A33A17-9003-4E4F-9314-12705FAF76D6}" srcOrd="4" destOrd="0" presId="urn:microsoft.com/office/officeart/2005/8/layout/vList2"/>
    <dgm:cxn modelId="{532DB03D-657A-42B1-A5CD-7C881CC1C6E2}" type="presParOf" srcId="{3D6EAAD1-8D30-43AD-B535-AA8220539EF8}" destId="{80860647-1C66-42C7-A981-A236C90A648B}" srcOrd="5" destOrd="0" presId="urn:microsoft.com/office/officeart/2005/8/layout/vList2"/>
    <dgm:cxn modelId="{F7F0E57E-D8E6-4706-9206-8B2A51A9FC52}" type="presParOf" srcId="{3D6EAAD1-8D30-43AD-B535-AA8220539EF8}" destId="{5AEC2C49-7602-4A1B-A4D1-F262FE1C40F2}"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12439AC-3356-4341-83C2-5551A8CCC121}"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vi-VN"/>
        </a:p>
      </dgm:t>
    </dgm:pt>
    <dgm:pt modelId="{3495BF27-2BBC-48B0-AF9E-E69560E9AF93}">
      <dgm:prSet custT="1"/>
      <dgm:spPr/>
      <dgm:t>
        <a:bodyPr/>
        <a:lstStyle/>
        <a:p>
          <a:r>
            <a:rPr lang="en-GB" sz="1800" b="0" i="0">
              <a:latin typeface="Times New Roman" panose="02020603050405020304" pitchFamily="18" charset="0"/>
              <a:cs typeface="Times New Roman" panose="02020603050405020304" pitchFamily="18" charset="0"/>
            </a:rPr>
            <a:t> </a:t>
          </a:r>
          <a:r>
            <a:rPr lang="vi-VN" sz="1800" b="0" i="0">
              <a:latin typeface="Times New Roman" panose="02020603050405020304" pitchFamily="18" charset="0"/>
              <a:cs typeface="Times New Roman" panose="02020603050405020304" pitchFamily="18" charset="0"/>
            </a:rPr>
            <a:t>       Sự tiện lợi và dễ dàng truy cập thông tin</a:t>
          </a:r>
          <a:r>
            <a:rPr lang="en-GB" sz="1800" b="0" i="0">
              <a:latin typeface="Times New Roman" panose="02020603050405020304" pitchFamily="18" charset="0"/>
              <a:cs typeface="Times New Roman" panose="02020603050405020304" pitchFamily="18" charset="0"/>
            </a:rPr>
            <a:t>.</a:t>
          </a:r>
          <a:endParaRPr lang="vi-VN" sz="1800" b="0">
            <a:latin typeface="Times New Roman" panose="02020603050405020304" pitchFamily="18" charset="0"/>
            <a:cs typeface="Times New Roman" panose="02020603050405020304" pitchFamily="18" charset="0"/>
          </a:endParaRPr>
        </a:p>
      </dgm:t>
    </dgm:pt>
    <dgm:pt modelId="{6FED0B35-4DC6-4491-A3FA-D97B1EB2DE88}" type="parTrans" cxnId="{6733E1DD-68AD-4683-88F6-F300FA6B0597}">
      <dgm:prSet/>
      <dgm:spPr/>
      <dgm:t>
        <a:bodyPr/>
        <a:lstStyle/>
        <a:p>
          <a:endParaRPr lang="vi-VN"/>
        </a:p>
      </dgm:t>
    </dgm:pt>
    <dgm:pt modelId="{95B556BE-9C1D-4B1B-ACE3-B0D04AB91FE5}" type="sibTrans" cxnId="{6733E1DD-68AD-4683-88F6-F300FA6B0597}">
      <dgm:prSet/>
      <dgm:spPr/>
      <dgm:t>
        <a:bodyPr/>
        <a:lstStyle/>
        <a:p>
          <a:endParaRPr lang="vi-VN"/>
        </a:p>
      </dgm:t>
    </dgm:pt>
    <dgm:pt modelId="{6F7D81C4-425E-47BD-8465-B5470358B360}">
      <dgm:prSet custT="1"/>
      <dgm:spPr/>
      <dgm:t>
        <a:bodyPr/>
        <a:lstStyle/>
        <a:p>
          <a:r>
            <a:rPr lang="vi-VN" sz="1800" b="0" i="0">
              <a:latin typeface="Times New Roman" panose="02020603050405020304" pitchFamily="18" charset="0"/>
              <a:cs typeface="Times New Roman" panose="02020603050405020304" pitchFamily="18" charset="0"/>
            </a:rPr>
            <a:t>Đồng bộ và chia sẻ thông tin</a:t>
          </a:r>
          <a:endParaRPr lang="vi-VN" sz="1800" b="0">
            <a:latin typeface="Times New Roman" panose="02020603050405020304" pitchFamily="18" charset="0"/>
            <a:cs typeface="Times New Roman" panose="02020603050405020304" pitchFamily="18" charset="0"/>
          </a:endParaRPr>
        </a:p>
      </dgm:t>
    </dgm:pt>
    <dgm:pt modelId="{F7F3BDC4-A1ED-4AE0-B744-811A745818EA}" type="parTrans" cxnId="{7E44C156-615A-482F-AFE8-2BACC2A9AC00}">
      <dgm:prSet/>
      <dgm:spPr/>
      <dgm:t>
        <a:bodyPr/>
        <a:lstStyle/>
        <a:p>
          <a:endParaRPr lang="vi-VN"/>
        </a:p>
      </dgm:t>
    </dgm:pt>
    <dgm:pt modelId="{2FFD09E0-53A3-46A5-B37F-1049C01BA922}" type="sibTrans" cxnId="{7E44C156-615A-482F-AFE8-2BACC2A9AC00}">
      <dgm:prSet/>
      <dgm:spPr/>
      <dgm:t>
        <a:bodyPr/>
        <a:lstStyle/>
        <a:p>
          <a:endParaRPr lang="vi-VN"/>
        </a:p>
      </dgm:t>
    </dgm:pt>
    <dgm:pt modelId="{3D1205C3-4F05-4B16-A862-FED7312C379F}">
      <dgm:prSet custT="1"/>
      <dgm:spPr>
        <a:ln>
          <a:noFill/>
        </a:ln>
      </dgm:spPr>
      <dgm:t>
        <a:bodyPr/>
        <a:lstStyle/>
        <a:p>
          <a:r>
            <a:rPr lang="vi-VN" sz="1800" b="0" i="0">
              <a:latin typeface="Times New Roman" panose="02020603050405020304" pitchFamily="18" charset="0"/>
              <a:cs typeface="Times New Roman" panose="02020603050405020304" pitchFamily="18" charset="0"/>
            </a:rPr>
            <a:t>Quản lí dữ liệu hiệu quả</a:t>
          </a:r>
          <a:endParaRPr lang="vi-VN" sz="1800" b="0">
            <a:latin typeface="Times New Roman" panose="02020603050405020304" pitchFamily="18" charset="0"/>
            <a:cs typeface="Times New Roman" panose="02020603050405020304" pitchFamily="18" charset="0"/>
          </a:endParaRPr>
        </a:p>
      </dgm:t>
    </dgm:pt>
    <dgm:pt modelId="{CB2D9563-A544-47A2-A562-96ADCA4CDD9A}" type="parTrans" cxnId="{3BFC238A-1F4A-4520-8213-673441E0DBF7}">
      <dgm:prSet/>
      <dgm:spPr/>
      <dgm:t>
        <a:bodyPr/>
        <a:lstStyle/>
        <a:p>
          <a:endParaRPr lang="vi-VN"/>
        </a:p>
      </dgm:t>
    </dgm:pt>
    <dgm:pt modelId="{518C6E4A-DCDA-4A3D-A4B3-80F996E8C12C}" type="sibTrans" cxnId="{3BFC238A-1F4A-4520-8213-673441E0DBF7}">
      <dgm:prSet/>
      <dgm:spPr/>
      <dgm:t>
        <a:bodyPr/>
        <a:lstStyle/>
        <a:p>
          <a:endParaRPr lang="vi-VN"/>
        </a:p>
      </dgm:t>
    </dgm:pt>
    <dgm:pt modelId="{9395846E-9B0F-4555-81A3-E767A97FAD53}">
      <dgm:prSet custT="1"/>
      <dgm:spPr>
        <a:ln>
          <a:noFill/>
        </a:ln>
      </dgm:spPr>
      <dgm:t>
        <a:bodyPr/>
        <a:lstStyle/>
        <a:p>
          <a:r>
            <a:rPr lang="en-GB" sz="1800" b="0" i="0">
              <a:latin typeface="Times New Roman" panose="02020603050405020304" pitchFamily="18" charset="0"/>
              <a:cs typeface="Times New Roman" panose="02020603050405020304" pitchFamily="18" charset="0"/>
            </a:rPr>
            <a:t>Quảng bá hình ảnh, thông tin</a:t>
          </a:r>
          <a:endParaRPr lang="vi-VN" sz="1800" b="0">
            <a:latin typeface="Times New Roman" panose="02020603050405020304" pitchFamily="18" charset="0"/>
            <a:cs typeface="Times New Roman" panose="02020603050405020304" pitchFamily="18" charset="0"/>
          </a:endParaRPr>
        </a:p>
      </dgm:t>
    </dgm:pt>
    <dgm:pt modelId="{210ACE34-5BC2-4D63-AC48-5B34ED5AF3C4}" type="parTrans" cxnId="{969F1838-E0D2-4812-9CCA-D5FEF9479CE6}">
      <dgm:prSet/>
      <dgm:spPr/>
      <dgm:t>
        <a:bodyPr/>
        <a:lstStyle/>
        <a:p>
          <a:endParaRPr lang="vi-VN"/>
        </a:p>
      </dgm:t>
    </dgm:pt>
    <dgm:pt modelId="{09ADC40B-FEB8-448B-9CD4-63547F427491}" type="sibTrans" cxnId="{969F1838-E0D2-4812-9CCA-D5FEF9479CE6}">
      <dgm:prSet/>
      <dgm:spPr/>
      <dgm:t>
        <a:bodyPr/>
        <a:lstStyle/>
        <a:p>
          <a:endParaRPr lang="vi-VN"/>
        </a:p>
      </dgm:t>
    </dgm:pt>
    <dgm:pt modelId="{524F5C91-021C-4B5B-8D19-65739CA84634}">
      <dgm:prSet custT="1"/>
      <dgm:spPr>
        <a:ln>
          <a:noFill/>
        </a:ln>
      </dgm:spPr>
      <dgm:t>
        <a:bodyPr/>
        <a:lstStyle/>
        <a:p>
          <a:r>
            <a:rPr lang="vi-VN" sz="1800" b="0" i="0">
              <a:latin typeface="Times New Roman" panose="02020603050405020304" pitchFamily="18" charset="0"/>
              <a:cs typeface="Times New Roman" panose="02020603050405020304" pitchFamily="18" charset="0"/>
            </a:rPr>
            <a:t>Tăng cường bảo mật thông tin</a:t>
          </a:r>
          <a:endParaRPr lang="vi-VN" sz="1800" b="0">
            <a:latin typeface="Times New Roman" panose="02020603050405020304" pitchFamily="18" charset="0"/>
            <a:cs typeface="Times New Roman" panose="02020603050405020304" pitchFamily="18" charset="0"/>
          </a:endParaRPr>
        </a:p>
      </dgm:t>
    </dgm:pt>
    <dgm:pt modelId="{37D2D2D3-E8FA-4951-9905-1317238AFF45}" type="parTrans" cxnId="{ADE2BB5E-0244-4C4E-A42D-B2DBBE87682E}">
      <dgm:prSet/>
      <dgm:spPr/>
      <dgm:t>
        <a:bodyPr/>
        <a:lstStyle/>
        <a:p>
          <a:endParaRPr lang="vi-VN"/>
        </a:p>
      </dgm:t>
    </dgm:pt>
    <dgm:pt modelId="{52D4781C-DB23-418D-AC9A-1F60CAAFEA9B}" type="sibTrans" cxnId="{ADE2BB5E-0244-4C4E-A42D-B2DBBE87682E}">
      <dgm:prSet/>
      <dgm:spPr/>
      <dgm:t>
        <a:bodyPr/>
        <a:lstStyle/>
        <a:p>
          <a:endParaRPr lang="vi-VN"/>
        </a:p>
      </dgm:t>
    </dgm:pt>
    <dgm:pt modelId="{B944D1B7-462A-44B5-8664-4DEA6C0A4C69}" type="pres">
      <dgm:prSet presAssocID="{812439AC-3356-4341-83C2-5551A8CCC121}" presName="linearFlow" presStyleCnt="0">
        <dgm:presLayoutVars>
          <dgm:dir/>
          <dgm:resizeHandles val="exact"/>
        </dgm:presLayoutVars>
      </dgm:prSet>
      <dgm:spPr/>
    </dgm:pt>
    <dgm:pt modelId="{099DF698-E67B-49C2-9C5C-4D55B85C5E33}" type="pres">
      <dgm:prSet presAssocID="{3495BF27-2BBC-48B0-AF9E-E69560E9AF93}" presName="composite" presStyleCnt="0"/>
      <dgm:spPr/>
    </dgm:pt>
    <dgm:pt modelId="{7D680A0B-A995-4908-8588-F6BA30E2DF4A}" type="pres">
      <dgm:prSet presAssocID="{3495BF27-2BBC-48B0-AF9E-E69560E9AF93}"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mark with solid fill"/>
        </a:ext>
      </dgm:extLst>
    </dgm:pt>
    <dgm:pt modelId="{917CF9C3-FE68-4C58-AB33-9D72FC791D77}" type="pres">
      <dgm:prSet presAssocID="{3495BF27-2BBC-48B0-AF9E-E69560E9AF93}" presName="txShp" presStyleLbl="node1" presStyleIdx="0" presStyleCnt="5" custScaleX="130568">
        <dgm:presLayoutVars>
          <dgm:bulletEnabled val="1"/>
        </dgm:presLayoutVars>
      </dgm:prSet>
      <dgm:spPr/>
    </dgm:pt>
    <dgm:pt modelId="{51C3BE85-DF6D-45EB-BF1F-DF77FF19933E}" type="pres">
      <dgm:prSet presAssocID="{95B556BE-9C1D-4B1B-ACE3-B0D04AB91FE5}" presName="spacing" presStyleCnt="0"/>
      <dgm:spPr/>
    </dgm:pt>
    <dgm:pt modelId="{421E1F81-E883-4F0C-B237-FBBA2CAD0CFD}" type="pres">
      <dgm:prSet presAssocID="{6F7D81C4-425E-47BD-8465-B5470358B360}" presName="composite" presStyleCnt="0"/>
      <dgm:spPr/>
    </dgm:pt>
    <dgm:pt modelId="{F006597E-B628-4996-8685-828011A21717}" type="pres">
      <dgm:prSet presAssocID="{6F7D81C4-425E-47BD-8465-B5470358B360}"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mark with solid fill"/>
        </a:ext>
      </dgm:extLst>
    </dgm:pt>
    <dgm:pt modelId="{78AE638D-D63E-4C96-95E7-509968657FBD}" type="pres">
      <dgm:prSet presAssocID="{6F7D81C4-425E-47BD-8465-B5470358B360}" presName="txShp" presStyleLbl="node1" presStyleIdx="1" presStyleCnt="5" custScaleX="130568">
        <dgm:presLayoutVars>
          <dgm:bulletEnabled val="1"/>
        </dgm:presLayoutVars>
      </dgm:prSet>
      <dgm:spPr/>
    </dgm:pt>
    <dgm:pt modelId="{D3E7AFDA-5927-4A26-BA0D-02DD9D5627FF}" type="pres">
      <dgm:prSet presAssocID="{2FFD09E0-53A3-46A5-B37F-1049C01BA922}" presName="spacing" presStyleCnt="0"/>
      <dgm:spPr/>
    </dgm:pt>
    <dgm:pt modelId="{0DB6C61D-ED5C-4430-869B-D62A7861D669}" type="pres">
      <dgm:prSet presAssocID="{3D1205C3-4F05-4B16-A862-FED7312C379F}" presName="composite" presStyleCnt="0"/>
      <dgm:spPr/>
    </dgm:pt>
    <dgm:pt modelId="{F9BBF967-8586-4AD1-BCAD-A32BE292B344}" type="pres">
      <dgm:prSet presAssocID="{3D1205C3-4F05-4B16-A862-FED7312C379F}"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mark with solid fill"/>
        </a:ext>
      </dgm:extLst>
    </dgm:pt>
    <dgm:pt modelId="{A16B6430-9C06-440C-834A-C77A57276BDC}" type="pres">
      <dgm:prSet presAssocID="{3D1205C3-4F05-4B16-A862-FED7312C379F}" presName="txShp" presStyleLbl="node1" presStyleIdx="2" presStyleCnt="5" custScaleX="129735">
        <dgm:presLayoutVars>
          <dgm:bulletEnabled val="1"/>
        </dgm:presLayoutVars>
      </dgm:prSet>
      <dgm:spPr/>
    </dgm:pt>
    <dgm:pt modelId="{1395A17E-F635-4539-BFC3-6278EAB159DF}" type="pres">
      <dgm:prSet presAssocID="{518C6E4A-DCDA-4A3D-A4B3-80F996E8C12C}" presName="spacing" presStyleCnt="0"/>
      <dgm:spPr/>
    </dgm:pt>
    <dgm:pt modelId="{90E7570E-0EE8-413E-8A95-77BC12C3EE48}" type="pres">
      <dgm:prSet presAssocID="{9395846E-9B0F-4555-81A3-E767A97FAD53}" presName="composite" presStyleCnt="0"/>
      <dgm:spPr/>
    </dgm:pt>
    <dgm:pt modelId="{1C84FC41-9465-43C6-8B53-87D78F342183}" type="pres">
      <dgm:prSet presAssocID="{9395846E-9B0F-4555-81A3-E767A97FAD53}"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mark with solid fill"/>
        </a:ext>
      </dgm:extLst>
    </dgm:pt>
    <dgm:pt modelId="{76744A19-C472-4CC7-A5D0-B5AB43B66E77}" type="pres">
      <dgm:prSet presAssocID="{9395846E-9B0F-4555-81A3-E767A97FAD53}" presName="txShp" presStyleLbl="node1" presStyleIdx="3" presStyleCnt="5" custScaleX="129735">
        <dgm:presLayoutVars>
          <dgm:bulletEnabled val="1"/>
        </dgm:presLayoutVars>
      </dgm:prSet>
      <dgm:spPr/>
    </dgm:pt>
    <dgm:pt modelId="{595540FC-20AF-469E-A021-7D39142A6531}" type="pres">
      <dgm:prSet presAssocID="{09ADC40B-FEB8-448B-9CD4-63547F427491}" presName="spacing" presStyleCnt="0"/>
      <dgm:spPr/>
    </dgm:pt>
    <dgm:pt modelId="{4AAA869E-F0A7-4185-92CB-29CA5351995E}" type="pres">
      <dgm:prSet presAssocID="{524F5C91-021C-4B5B-8D19-65739CA84634}" presName="composite" presStyleCnt="0"/>
      <dgm:spPr/>
    </dgm:pt>
    <dgm:pt modelId="{8BFAAD00-AF00-4787-9E7F-93B9F0470971}" type="pres">
      <dgm:prSet presAssocID="{524F5C91-021C-4B5B-8D19-65739CA84634}" presName="imgShp" presStyleLbl="fgImgPlace1" presStyleIdx="4"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B263908B-08C1-4DAB-9F98-EDF118583719}" type="pres">
      <dgm:prSet presAssocID="{524F5C91-021C-4B5B-8D19-65739CA84634}" presName="txShp" presStyleLbl="node1" presStyleIdx="4" presStyleCnt="5" custScaleX="129735">
        <dgm:presLayoutVars>
          <dgm:bulletEnabled val="1"/>
        </dgm:presLayoutVars>
      </dgm:prSet>
      <dgm:spPr/>
    </dgm:pt>
  </dgm:ptLst>
  <dgm:cxnLst>
    <dgm:cxn modelId="{A03E7F2C-2CF6-48CC-A6F2-DFA104E0E454}" type="presOf" srcId="{524F5C91-021C-4B5B-8D19-65739CA84634}" destId="{B263908B-08C1-4DAB-9F98-EDF118583719}" srcOrd="0" destOrd="0" presId="urn:microsoft.com/office/officeart/2005/8/layout/vList3"/>
    <dgm:cxn modelId="{64BB2036-9439-4620-8A75-B14D5E22B3A3}" type="presOf" srcId="{6F7D81C4-425E-47BD-8465-B5470358B360}" destId="{78AE638D-D63E-4C96-95E7-509968657FBD}" srcOrd="0" destOrd="0" presId="urn:microsoft.com/office/officeart/2005/8/layout/vList3"/>
    <dgm:cxn modelId="{969F1838-E0D2-4812-9CCA-D5FEF9479CE6}" srcId="{812439AC-3356-4341-83C2-5551A8CCC121}" destId="{9395846E-9B0F-4555-81A3-E767A97FAD53}" srcOrd="3" destOrd="0" parTransId="{210ACE34-5BC2-4D63-AC48-5B34ED5AF3C4}" sibTransId="{09ADC40B-FEB8-448B-9CD4-63547F427491}"/>
    <dgm:cxn modelId="{ADE2BB5E-0244-4C4E-A42D-B2DBBE87682E}" srcId="{812439AC-3356-4341-83C2-5551A8CCC121}" destId="{524F5C91-021C-4B5B-8D19-65739CA84634}" srcOrd="4" destOrd="0" parTransId="{37D2D2D3-E8FA-4951-9905-1317238AFF45}" sibTransId="{52D4781C-DB23-418D-AC9A-1F60CAAFEA9B}"/>
    <dgm:cxn modelId="{5F32FC5E-F47E-4002-8643-79550E1F5337}" type="presOf" srcId="{3495BF27-2BBC-48B0-AF9E-E69560E9AF93}" destId="{917CF9C3-FE68-4C58-AB33-9D72FC791D77}" srcOrd="0" destOrd="0" presId="urn:microsoft.com/office/officeart/2005/8/layout/vList3"/>
    <dgm:cxn modelId="{07064444-EF00-41A6-998A-04E17A70844E}" type="presOf" srcId="{3D1205C3-4F05-4B16-A862-FED7312C379F}" destId="{A16B6430-9C06-440C-834A-C77A57276BDC}" srcOrd="0" destOrd="0" presId="urn:microsoft.com/office/officeart/2005/8/layout/vList3"/>
    <dgm:cxn modelId="{7E44C156-615A-482F-AFE8-2BACC2A9AC00}" srcId="{812439AC-3356-4341-83C2-5551A8CCC121}" destId="{6F7D81C4-425E-47BD-8465-B5470358B360}" srcOrd="1" destOrd="0" parTransId="{F7F3BDC4-A1ED-4AE0-B744-811A745818EA}" sibTransId="{2FFD09E0-53A3-46A5-B37F-1049C01BA922}"/>
    <dgm:cxn modelId="{3BFC238A-1F4A-4520-8213-673441E0DBF7}" srcId="{812439AC-3356-4341-83C2-5551A8CCC121}" destId="{3D1205C3-4F05-4B16-A862-FED7312C379F}" srcOrd="2" destOrd="0" parTransId="{CB2D9563-A544-47A2-A562-96ADCA4CDD9A}" sibTransId="{518C6E4A-DCDA-4A3D-A4B3-80F996E8C12C}"/>
    <dgm:cxn modelId="{6733E1DD-68AD-4683-88F6-F300FA6B0597}" srcId="{812439AC-3356-4341-83C2-5551A8CCC121}" destId="{3495BF27-2BBC-48B0-AF9E-E69560E9AF93}" srcOrd="0" destOrd="0" parTransId="{6FED0B35-4DC6-4491-A3FA-D97B1EB2DE88}" sibTransId="{95B556BE-9C1D-4B1B-ACE3-B0D04AB91FE5}"/>
    <dgm:cxn modelId="{196AB9DF-F779-41CA-A971-86109B6F5D36}" type="presOf" srcId="{812439AC-3356-4341-83C2-5551A8CCC121}" destId="{B944D1B7-462A-44B5-8664-4DEA6C0A4C69}" srcOrd="0" destOrd="0" presId="urn:microsoft.com/office/officeart/2005/8/layout/vList3"/>
    <dgm:cxn modelId="{3A743DF9-9FB5-4D7F-9249-47F1061FB693}" type="presOf" srcId="{9395846E-9B0F-4555-81A3-E767A97FAD53}" destId="{76744A19-C472-4CC7-A5D0-B5AB43B66E77}" srcOrd="0" destOrd="0" presId="urn:microsoft.com/office/officeart/2005/8/layout/vList3"/>
    <dgm:cxn modelId="{58811F08-39CE-4625-8827-775F6783E10C}" type="presParOf" srcId="{B944D1B7-462A-44B5-8664-4DEA6C0A4C69}" destId="{099DF698-E67B-49C2-9C5C-4D55B85C5E33}" srcOrd="0" destOrd="0" presId="urn:microsoft.com/office/officeart/2005/8/layout/vList3"/>
    <dgm:cxn modelId="{A770EB1B-9C03-47C2-8A0D-CA532E1F6480}" type="presParOf" srcId="{099DF698-E67B-49C2-9C5C-4D55B85C5E33}" destId="{7D680A0B-A995-4908-8588-F6BA30E2DF4A}" srcOrd="0" destOrd="0" presId="urn:microsoft.com/office/officeart/2005/8/layout/vList3"/>
    <dgm:cxn modelId="{9FBC6F3C-F785-439B-B7CC-1C92C9FB08DB}" type="presParOf" srcId="{099DF698-E67B-49C2-9C5C-4D55B85C5E33}" destId="{917CF9C3-FE68-4C58-AB33-9D72FC791D77}" srcOrd="1" destOrd="0" presId="urn:microsoft.com/office/officeart/2005/8/layout/vList3"/>
    <dgm:cxn modelId="{3689EBAE-2B4C-4519-8677-C90DBDA8DF5A}" type="presParOf" srcId="{B944D1B7-462A-44B5-8664-4DEA6C0A4C69}" destId="{51C3BE85-DF6D-45EB-BF1F-DF77FF19933E}" srcOrd="1" destOrd="0" presId="urn:microsoft.com/office/officeart/2005/8/layout/vList3"/>
    <dgm:cxn modelId="{50C3C4F5-402A-4945-8602-21A7FF8B6A88}" type="presParOf" srcId="{B944D1B7-462A-44B5-8664-4DEA6C0A4C69}" destId="{421E1F81-E883-4F0C-B237-FBBA2CAD0CFD}" srcOrd="2" destOrd="0" presId="urn:microsoft.com/office/officeart/2005/8/layout/vList3"/>
    <dgm:cxn modelId="{0F5D60A6-15E5-468B-AB6B-D096A2A45A7F}" type="presParOf" srcId="{421E1F81-E883-4F0C-B237-FBBA2CAD0CFD}" destId="{F006597E-B628-4996-8685-828011A21717}" srcOrd="0" destOrd="0" presId="urn:microsoft.com/office/officeart/2005/8/layout/vList3"/>
    <dgm:cxn modelId="{D6887375-E13A-4187-B608-8556C403BD1D}" type="presParOf" srcId="{421E1F81-E883-4F0C-B237-FBBA2CAD0CFD}" destId="{78AE638D-D63E-4C96-95E7-509968657FBD}" srcOrd="1" destOrd="0" presId="urn:microsoft.com/office/officeart/2005/8/layout/vList3"/>
    <dgm:cxn modelId="{E5D213C5-90C6-472D-9A1D-85500ACC8D34}" type="presParOf" srcId="{B944D1B7-462A-44B5-8664-4DEA6C0A4C69}" destId="{D3E7AFDA-5927-4A26-BA0D-02DD9D5627FF}" srcOrd="3" destOrd="0" presId="urn:microsoft.com/office/officeart/2005/8/layout/vList3"/>
    <dgm:cxn modelId="{192F731B-6219-4F79-823C-5E3D0F466B88}" type="presParOf" srcId="{B944D1B7-462A-44B5-8664-4DEA6C0A4C69}" destId="{0DB6C61D-ED5C-4430-869B-D62A7861D669}" srcOrd="4" destOrd="0" presId="urn:microsoft.com/office/officeart/2005/8/layout/vList3"/>
    <dgm:cxn modelId="{682E3371-6E26-4ED2-88B0-31F68F633C7F}" type="presParOf" srcId="{0DB6C61D-ED5C-4430-869B-D62A7861D669}" destId="{F9BBF967-8586-4AD1-BCAD-A32BE292B344}" srcOrd="0" destOrd="0" presId="urn:microsoft.com/office/officeart/2005/8/layout/vList3"/>
    <dgm:cxn modelId="{8D6E3394-853C-4373-8E12-3421E43D430D}" type="presParOf" srcId="{0DB6C61D-ED5C-4430-869B-D62A7861D669}" destId="{A16B6430-9C06-440C-834A-C77A57276BDC}" srcOrd="1" destOrd="0" presId="urn:microsoft.com/office/officeart/2005/8/layout/vList3"/>
    <dgm:cxn modelId="{489C5D98-5D69-47F2-B414-3A340DE77580}" type="presParOf" srcId="{B944D1B7-462A-44B5-8664-4DEA6C0A4C69}" destId="{1395A17E-F635-4539-BFC3-6278EAB159DF}" srcOrd="5" destOrd="0" presId="urn:microsoft.com/office/officeart/2005/8/layout/vList3"/>
    <dgm:cxn modelId="{BBE87FAD-20F8-4735-B1DE-FC6C5E5B086F}" type="presParOf" srcId="{B944D1B7-462A-44B5-8664-4DEA6C0A4C69}" destId="{90E7570E-0EE8-413E-8A95-77BC12C3EE48}" srcOrd="6" destOrd="0" presId="urn:microsoft.com/office/officeart/2005/8/layout/vList3"/>
    <dgm:cxn modelId="{098D63B0-8BF2-40D1-BFF9-2513D05B064F}" type="presParOf" srcId="{90E7570E-0EE8-413E-8A95-77BC12C3EE48}" destId="{1C84FC41-9465-43C6-8B53-87D78F342183}" srcOrd="0" destOrd="0" presId="urn:microsoft.com/office/officeart/2005/8/layout/vList3"/>
    <dgm:cxn modelId="{75168A28-14BC-417A-86F7-4BAB423D6796}" type="presParOf" srcId="{90E7570E-0EE8-413E-8A95-77BC12C3EE48}" destId="{76744A19-C472-4CC7-A5D0-B5AB43B66E77}" srcOrd="1" destOrd="0" presId="urn:microsoft.com/office/officeart/2005/8/layout/vList3"/>
    <dgm:cxn modelId="{0851DA57-5F6A-4F68-8DB2-2DBC9F8CCB6D}" type="presParOf" srcId="{B944D1B7-462A-44B5-8664-4DEA6C0A4C69}" destId="{595540FC-20AF-469E-A021-7D39142A6531}" srcOrd="7" destOrd="0" presId="urn:microsoft.com/office/officeart/2005/8/layout/vList3"/>
    <dgm:cxn modelId="{BA3A37C7-6E78-4E90-9C19-A98154FBDB30}" type="presParOf" srcId="{B944D1B7-462A-44B5-8664-4DEA6C0A4C69}" destId="{4AAA869E-F0A7-4185-92CB-29CA5351995E}" srcOrd="8" destOrd="0" presId="urn:microsoft.com/office/officeart/2005/8/layout/vList3"/>
    <dgm:cxn modelId="{70AA44A8-87CD-4E65-AEEF-6EDFB41BD862}" type="presParOf" srcId="{4AAA869E-F0A7-4185-92CB-29CA5351995E}" destId="{8BFAAD00-AF00-4787-9E7F-93B9F0470971}" srcOrd="0" destOrd="0" presId="urn:microsoft.com/office/officeart/2005/8/layout/vList3"/>
    <dgm:cxn modelId="{2747F860-E337-4DEE-BE49-6BCBBD990EE8}" type="presParOf" srcId="{4AAA869E-F0A7-4185-92CB-29CA5351995E}" destId="{B263908B-08C1-4DAB-9F98-EDF118583719}" srcOrd="1" destOrd="0" presId="urn:microsoft.com/office/officeart/2005/8/layout/vList3"/>
  </dgm:cxnLst>
  <dgm:bg>
    <a:noFill/>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ED32A6-DA1A-4782-B7E7-476FBACB2E3C}" type="doc">
      <dgm:prSet loTypeId="urn:microsoft.com/office/officeart/2005/8/layout/lProcess1" loCatId="process" qsTypeId="urn:microsoft.com/office/officeart/2005/8/quickstyle/simple2" qsCatId="simple" csTypeId="urn:microsoft.com/office/officeart/2005/8/colors/accent0_3" csCatId="mainScheme" phldr="1"/>
      <dgm:spPr/>
      <dgm:t>
        <a:bodyPr/>
        <a:lstStyle/>
        <a:p>
          <a:endParaRPr lang="vi-VN"/>
        </a:p>
      </dgm:t>
    </dgm:pt>
    <dgm:pt modelId="{1037F8C4-0562-454D-8744-77ACF51E7A05}">
      <dgm:prSet phldrT="[Văn bản]" custT="1"/>
      <dgm:spPr/>
      <dgm:t>
        <a:bodyPr/>
        <a:lstStyle/>
        <a:p>
          <a:r>
            <a:rPr lang="vi-VN" sz="1800" b="1">
              <a:solidFill>
                <a:schemeClr val="bg1"/>
              </a:solidFill>
              <a:latin typeface="+mj-lt"/>
            </a:rPr>
            <a:t>Spring </a:t>
          </a:r>
          <a:r>
            <a:rPr lang="vi-VN" sz="1700" b="1">
              <a:solidFill>
                <a:schemeClr val="bg1"/>
              </a:solidFill>
              <a:latin typeface="+mj-lt"/>
            </a:rPr>
            <a:t>Boot hoạt động với Angular như thế nào?</a:t>
          </a:r>
          <a:endParaRPr lang="vi-VN" sz="1700">
            <a:solidFill>
              <a:schemeClr val="bg1"/>
            </a:solidFill>
          </a:endParaRPr>
        </a:p>
      </dgm:t>
    </dgm:pt>
    <dgm:pt modelId="{8029FBBB-2338-4072-AA53-803A6867B6AB}" type="parTrans" cxnId="{160536B2-0748-4B75-959F-0FB223D4BCF4}">
      <dgm:prSet/>
      <dgm:spPr/>
      <dgm:t>
        <a:bodyPr/>
        <a:lstStyle/>
        <a:p>
          <a:endParaRPr lang="vi-VN"/>
        </a:p>
      </dgm:t>
    </dgm:pt>
    <dgm:pt modelId="{BD732D57-C3EC-46A1-84C3-F9FCB65AA213}" type="sibTrans" cxnId="{160536B2-0748-4B75-959F-0FB223D4BCF4}">
      <dgm:prSet/>
      <dgm:spPr/>
      <dgm:t>
        <a:bodyPr/>
        <a:lstStyle/>
        <a:p>
          <a:endParaRPr lang="vi-VN"/>
        </a:p>
      </dgm:t>
    </dgm:pt>
    <dgm:pt modelId="{6F7988E4-F12E-4021-8F72-8071EC12FDC5}">
      <dgm:prSet phldrT="[Văn bản]" custT="1"/>
      <dgm:spPr/>
      <dgm:t>
        <a:bodyPr/>
        <a:lstStyle/>
        <a:p>
          <a:pPr>
            <a:buFont typeface="+mj-lt"/>
            <a:buAutoNum type="arabicPeriod"/>
          </a:pPr>
          <a:r>
            <a:rPr lang="vi-VN" sz="1800" b="0" i="0">
              <a:latin typeface="+mj-lt"/>
            </a:rPr>
            <a:t>Người dùng tương tác với ứng dụng Angular.</a:t>
          </a:r>
          <a:endParaRPr lang="vi-VN" sz="1800">
            <a:latin typeface="+mj-lt"/>
          </a:endParaRPr>
        </a:p>
      </dgm:t>
    </dgm:pt>
    <dgm:pt modelId="{30D579DF-21BC-4512-8F1C-2A0D92D56753}" type="parTrans" cxnId="{D3883696-6401-4242-AB05-E21E3D59FD73}">
      <dgm:prSet/>
      <dgm:spPr/>
      <dgm:t>
        <a:bodyPr/>
        <a:lstStyle/>
        <a:p>
          <a:endParaRPr lang="vi-VN"/>
        </a:p>
      </dgm:t>
    </dgm:pt>
    <dgm:pt modelId="{06999156-F962-4EDA-A790-227CE94199BC}" type="sibTrans" cxnId="{D3883696-6401-4242-AB05-E21E3D59FD73}">
      <dgm:prSet/>
      <dgm:spPr/>
      <dgm:t>
        <a:bodyPr/>
        <a:lstStyle/>
        <a:p>
          <a:endParaRPr lang="vi-VN"/>
        </a:p>
      </dgm:t>
    </dgm:pt>
    <dgm:pt modelId="{BAD5F4C7-0A85-49C2-8CF5-FFACCBD14AEF}">
      <dgm:prSet phldrT="[Văn bản]" custT="1"/>
      <dgm:spPr/>
      <dgm:t>
        <a:bodyPr/>
        <a:lstStyle/>
        <a:p>
          <a:pPr>
            <a:buFont typeface="+mj-lt"/>
            <a:buAutoNum type="arabicPeriod"/>
          </a:pPr>
          <a:r>
            <a:rPr lang="vi-VN" sz="1800" b="0" i="0">
              <a:latin typeface="+mj-lt"/>
            </a:rPr>
            <a:t>Ứng dụng Angular gửi yêu cầu HTTP đến API của Spring Boot.</a:t>
          </a:r>
          <a:endParaRPr lang="vi-VN" sz="1800">
            <a:latin typeface="+mj-lt"/>
          </a:endParaRPr>
        </a:p>
      </dgm:t>
    </dgm:pt>
    <dgm:pt modelId="{F774F834-6133-4ECE-A98F-A11C5D7B7D91}" type="parTrans" cxnId="{3231DAE1-8C9F-40FD-8813-340246A227BB}">
      <dgm:prSet/>
      <dgm:spPr/>
      <dgm:t>
        <a:bodyPr/>
        <a:lstStyle/>
        <a:p>
          <a:endParaRPr lang="vi-VN"/>
        </a:p>
      </dgm:t>
    </dgm:pt>
    <dgm:pt modelId="{C9AC2C0D-F5DC-4449-9A28-9997AE3661AA}" type="sibTrans" cxnId="{3231DAE1-8C9F-40FD-8813-340246A227BB}">
      <dgm:prSet/>
      <dgm:spPr/>
      <dgm:t>
        <a:bodyPr/>
        <a:lstStyle/>
        <a:p>
          <a:endParaRPr lang="vi-VN"/>
        </a:p>
      </dgm:t>
    </dgm:pt>
    <dgm:pt modelId="{AE43369C-9417-4FAA-A79E-C1A9626D9839}">
      <dgm:prSet phldrT="[Văn bản]" custT="1"/>
      <dgm:spPr/>
      <dgm:t>
        <a:bodyPr/>
        <a:lstStyle/>
        <a:p>
          <a:r>
            <a:rPr lang="vi-VN" sz="1800" b="0" i="0">
              <a:latin typeface="+mj-lt"/>
            </a:rPr>
            <a:t>Spring Boot nhận được yêu cầu HTTP.</a:t>
          </a:r>
          <a:endParaRPr lang="vi-VN" sz="1800">
            <a:latin typeface="+mj-lt"/>
          </a:endParaRPr>
        </a:p>
      </dgm:t>
    </dgm:pt>
    <dgm:pt modelId="{A1B2F625-358F-4124-869E-124BADF2F9BE}" type="parTrans" cxnId="{82915D23-D8BD-4C9A-8E95-4A72AF572041}">
      <dgm:prSet/>
      <dgm:spPr/>
      <dgm:t>
        <a:bodyPr/>
        <a:lstStyle/>
        <a:p>
          <a:endParaRPr lang="vi-VN"/>
        </a:p>
      </dgm:t>
    </dgm:pt>
    <dgm:pt modelId="{04F19419-102E-45CF-925D-A270779FA239}" type="sibTrans" cxnId="{82915D23-D8BD-4C9A-8E95-4A72AF572041}">
      <dgm:prSet/>
      <dgm:spPr/>
      <dgm:t>
        <a:bodyPr/>
        <a:lstStyle/>
        <a:p>
          <a:endParaRPr lang="vi-VN"/>
        </a:p>
      </dgm:t>
    </dgm:pt>
    <dgm:pt modelId="{93A0A7B3-F80C-46F3-9B5A-5A437400BA04}">
      <dgm:prSet phldrT="[Văn bản]" custT="1"/>
      <dgm:spPr/>
      <dgm:t>
        <a:bodyPr/>
        <a:lstStyle/>
        <a:p>
          <a:pPr>
            <a:buFont typeface="+mj-lt"/>
            <a:buAutoNum type="arabicPeriod"/>
          </a:pPr>
          <a:r>
            <a:rPr lang="vi-VN" sz="1800" b="0" i="0">
              <a:latin typeface="+mj-lt"/>
            </a:rPr>
            <a:t>Spring Boot xử lý yêu cầu HTTP.</a:t>
          </a:r>
          <a:endParaRPr lang="vi-VN" sz="1800">
            <a:latin typeface="+mj-lt"/>
          </a:endParaRPr>
        </a:p>
      </dgm:t>
    </dgm:pt>
    <dgm:pt modelId="{C7B12F9F-629A-4EF6-8E06-D360C626E3C6}" type="parTrans" cxnId="{FC0882FC-C073-4534-BD61-3680E7796BF6}">
      <dgm:prSet/>
      <dgm:spPr/>
      <dgm:t>
        <a:bodyPr/>
        <a:lstStyle/>
        <a:p>
          <a:endParaRPr lang="vi-VN"/>
        </a:p>
      </dgm:t>
    </dgm:pt>
    <dgm:pt modelId="{7BCAB3CB-0A8B-4DFD-B57F-8AD752F1BE9F}" type="sibTrans" cxnId="{FC0882FC-C073-4534-BD61-3680E7796BF6}">
      <dgm:prSet/>
      <dgm:spPr/>
      <dgm:t>
        <a:bodyPr/>
        <a:lstStyle/>
        <a:p>
          <a:endParaRPr lang="vi-VN"/>
        </a:p>
      </dgm:t>
    </dgm:pt>
    <dgm:pt modelId="{9155F28A-1128-4113-9078-4C73A79288E5}">
      <dgm:prSet phldrT="[Văn bản]" custT="1"/>
      <dgm:spPr/>
      <dgm:t>
        <a:bodyPr/>
        <a:lstStyle/>
        <a:p>
          <a:pPr>
            <a:buFont typeface="+mj-lt"/>
            <a:buAutoNum type="arabicPeriod"/>
          </a:pPr>
          <a:r>
            <a:rPr lang="en-US" sz="1800" b="0" i="0">
              <a:latin typeface="Times New Roman" panose="02020603050405020304" pitchFamily="18" charset="0"/>
              <a:cs typeface="Times New Roman" panose="02020603050405020304" pitchFamily="18" charset="0"/>
            </a:rPr>
            <a:t>Spring Boot trả về dữ liệu cho ứng dụng Angular.</a:t>
          </a:r>
          <a:endParaRPr lang="vi-VN" sz="1800">
            <a:latin typeface="Times New Roman" panose="02020603050405020304" pitchFamily="18" charset="0"/>
            <a:cs typeface="Times New Roman" panose="02020603050405020304" pitchFamily="18" charset="0"/>
          </a:endParaRPr>
        </a:p>
      </dgm:t>
    </dgm:pt>
    <dgm:pt modelId="{EADA11AA-3710-41C4-89C8-385E4F6499D4}" type="parTrans" cxnId="{1BABB6C9-39B1-4668-A070-E19868774355}">
      <dgm:prSet/>
      <dgm:spPr/>
      <dgm:t>
        <a:bodyPr/>
        <a:lstStyle/>
        <a:p>
          <a:endParaRPr lang="vi-VN"/>
        </a:p>
      </dgm:t>
    </dgm:pt>
    <dgm:pt modelId="{9876647F-4132-4004-911A-2050038B4AA2}" type="sibTrans" cxnId="{1BABB6C9-39B1-4668-A070-E19868774355}">
      <dgm:prSet/>
      <dgm:spPr/>
      <dgm:t>
        <a:bodyPr/>
        <a:lstStyle/>
        <a:p>
          <a:endParaRPr lang="vi-VN"/>
        </a:p>
      </dgm:t>
    </dgm:pt>
    <dgm:pt modelId="{B426DDB3-E379-4723-B0AC-089B06D7F09F}">
      <dgm:prSet phldrT="[Văn bản]" custT="1"/>
      <dgm:spPr/>
      <dgm:t>
        <a:bodyPr/>
        <a:lstStyle/>
        <a:p>
          <a:pPr>
            <a:buFont typeface="+mj-lt"/>
            <a:buAutoNum type="arabicPeriod"/>
          </a:pPr>
          <a:r>
            <a:rPr lang="vi-VN" sz="1800" b="0" i="0">
              <a:latin typeface="+mj-lt"/>
            </a:rPr>
            <a:t>Ứng dụng Angular nhận được dữ liệu.</a:t>
          </a:r>
          <a:endParaRPr lang="vi-VN" sz="1800">
            <a:latin typeface="+mj-lt"/>
          </a:endParaRPr>
        </a:p>
      </dgm:t>
    </dgm:pt>
    <dgm:pt modelId="{E3A682FF-D6CB-47BE-A257-80280CC4F3AA}" type="parTrans" cxnId="{DFDFE5EC-8A05-4E83-B6AE-AB9F6EF961E7}">
      <dgm:prSet/>
      <dgm:spPr/>
      <dgm:t>
        <a:bodyPr/>
        <a:lstStyle/>
        <a:p>
          <a:endParaRPr lang="vi-VN"/>
        </a:p>
      </dgm:t>
    </dgm:pt>
    <dgm:pt modelId="{F96C71F3-348C-4577-99A4-A6405AEA8E87}" type="sibTrans" cxnId="{DFDFE5EC-8A05-4E83-B6AE-AB9F6EF961E7}">
      <dgm:prSet/>
      <dgm:spPr/>
      <dgm:t>
        <a:bodyPr/>
        <a:lstStyle/>
        <a:p>
          <a:endParaRPr lang="vi-VN"/>
        </a:p>
      </dgm:t>
    </dgm:pt>
    <dgm:pt modelId="{97B9A2AB-F7A1-4A94-A8F3-C543DF42AC44}">
      <dgm:prSet phldrT="[Văn bản]" custT="1"/>
      <dgm:spPr/>
      <dgm:t>
        <a:bodyPr/>
        <a:lstStyle/>
        <a:p>
          <a:pPr>
            <a:buFont typeface="+mj-lt"/>
            <a:buAutoNum type="arabicPeriod"/>
          </a:pPr>
          <a:r>
            <a:rPr lang="vi-VN" sz="1800" b="0" i="0">
              <a:latin typeface="+mj-lt"/>
            </a:rPr>
            <a:t>Ứng dụng Angular sử dụng dữ liệu để hiển thị cho người dùng.</a:t>
          </a:r>
          <a:endParaRPr lang="vi-VN" sz="1800">
            <a:latin typeface="+mj-lt"/>
          </a:endParaRPr>
        </a:p>
      </dgm:t>
    </dgm:pt>
    <dgm:pt modelId="{08B64903-57AB-463F-A178-05B4964A50C5}" type="parTrans" cxnId="{5EACFF51-5CF6-4C4E-A37B-632B9A147B15}">
      <dgm:prSet/>
      <dgm:spPr/>
      <dgm:t>
        <a:bodyPr/>
        <a:lstStyle/>
        <a:p>
          <a:endParaRPr lang="vi-VN"/>
        </a:p>
      </dgm:t>
    </dgm:pt>
    <dgm:pt modelId="{7F404B6D-08E9-4E41-8320-3186C06E2BA7}" type="sibTrans" cxnId="{5EACFF51-5CF6-4C4E-A37B-632B9A147B15}">
      <dgm:prSet/>
      <dgm:spPr/>
      <dgm:t>
        <a:bodyPr/>
        <a:lstStyle/>
        <a:p>
          <a:endParaRPr lang="vi-VN"/>
        </a:p>
      </dgm:t>
    </dgm:pt>
    <dgm:pt modelId="{60B1EFCB-2E8E-4FB0-A35E-39104FB5D5F0}" type="pres">
      <dgm:prSet presAssocID="{DAED32A6-DA1A-4782-B7E7-476FBACB2E3C}" presName="Name0" presStyleCnt="0">
        <dgm:presLayoutVars>
          <dgm:dir/>
          <dgm:animLvl val="lvl"/>
          <dgm:resizeHandles val="exact"/>
        </dgm:presLayoutVars>
      </dgm:prSet>
      <dgm:spPr/>
    </dgm:pt>
    <dgm:pt modelId="{04440E75-8C86-476A-8350-C6715A68BBFE}" type="pres">
      <dgm:prSet presAssocID="{1037F8C4-0562-454D-8744-77ACF51E7A05}" presName="vertFlow" presStyleCnt="0"/>
      <dgm:spPr/>
    </dgm:pt>
    <dgm:pt modelId="{A6CD5918-EB3A-4698-B0FB-913B36ABCCC7}" type="pres">
      <dgm:prSet presAssocID="{1037F8C4-0562-454D-8744-77ACF51E7A05}" presName="header" presStyleLbl="node1" presStyleIdx="0" presStyleCnt="1" custScaleX="244230"/>
      <dgm:spPr/>
    </dgm:pt>
    <dgm:pt modelId="{CCD5DA28-54EB-4A76-B92C-A122BB2D71CD}" type="pres">
      <dgm:prSet presAssocID="{30D579DF-21BC-4512-8F1C-2A0D92D56753}" presName="parTrans" presStyleLbl="sibTrans2D1" presStyleIdx="0" presStyleCnt="7"/>
      <dgm:spPr/>
    </dgm:pt>
    <dgm:pt modelId="{7FD35D05-9D16-4F98-927E-7C8FBE167249}" type="pres">
      <dgm:prSet presAssocID="{6F7988E4-F12E-4021-8F72-8071EC12FDC5}" presName="child" presStyleLbl="alignAccFollowNode1" presStyleIdx="0" presStyleCnt="7" custScaleX="239326">
        <dgm:presLayoutVars>
          <dgm:chMax val="0"/>
          <dgm:bulletEnabled val="1"/>
        </dgm:presLayoutVars>
      </dgm:prSet>
      <dgm:spPr/>
    </dgm:pt>
    <dgm:pt modelId="{3E609612-E08F-4554-8473-65CC32334DE0}" type="pres">
      <dgm:prSet presAssocID="{06999156-F962-4EDA-A790-227CE94199BC}" presName="sibTrans" presStyleLbl="sibTrans2D1" presStyleIdx="1" presStyleCnt="7"/>
      <dgm:spPr/>
    </dgm:pt>
    <dgm:pt modelId="{B81B5748-C5BE-445D-8E40-90BFC9D2F6E9}" type="pres">
      <dgm:prSet presAssocID="{BAD5F4C7-0A85-49C2-8CF5-FFACCBD14AEF}" presName="child" presStyleLbl="alignAccFollowNode1" presStyleIdx="1" presStyleCnt="7" custScaleX="240306">
        <dgm:presLayoutVars>
          <dgm:chMax val="0"/>
          <dgm:bulletEnabled val="1"/>
        </dgm:presLayoutVars>
      </dgm:prSet>
      <dgm:spPr/>
    </dgm:pt>
    <dgm:pt modelId="{4C575AB3-AD5D-4323-94E4-6A3E1A310D48}" type="pres">
      <dgm:prSet presAssocID="{C9AC2C0D-F5DC-4449-9A28-9997AE3661AA}" presName="sibTrans" presStyleLbl="sibTrans2D1" presStyleIdx="2" presStyleCnt="7"/>
      <dgm:spPr/>
    </dgm:pt>
    <dgm:pt modelId="{DA63B3FA-85B3-49ED-8134-312B3A950FF7}" type="pres">
      <dgm:prSet presAssocID="{AE43369C-9417-4FAA-A79E-C1A9626D9839}" presName="child" presStyleLbl="alignAccFollowNode1" presStyleIdx="2" presStyleCnt="7" custScaleX="239326">
        <dgm:presLayoutVars>
          <dgm:chMax val="0"/>
          <dgm:bulletEnabled val="1"/>
        </dgm:presLayoutVars>
      </dgm:prSet>
      <dgm:spPr/>
    </dgm:pt>
    <dgm:pt modelId="{312EACDB-E3F1-4A76-8E02-1412CA290ECD}" type="pres">
      <dgm:prSet presAssocID="{04F19419-102E-45CF-925D-A270779FA239}" presName="sibTrans" presStyleLbl="sibTrans2D1" presStyleIdx="3" presStyleCnt="7"/>
      <dgm:spPr/>
    </dgm:pt>
    <dgm:pt modelId="{41662B33-67BB-4555-BA55-6F068627EEDF}" type="pres">
      <dgm:prSet presAssocID="{93A0A7B3-F80C-46F3-9B5A-5A437400BA04}" presName="child" presStyleLbl="alignAccFollowNode1" presStyleIdx="3" presStyleCnt="7" custScaleX="239326">
        <dgm:presLayoutVars>
          <dgm:chMax val="0"/>
          <dgm:bulletEnabled val="1"/>
        </dgm:presLayoutVars>
      </dgm:prSet>
      <dgm:spPr/>
    </dgm:pt>
    <dgm:pt modelId="{BF4D7810-FE72-43A4-B091-3AECB3A3B511}" type="pres">
      <dgm:prSet presAssocID="{7BCAB3CB-0A8B-4DFD-B57F-8AD752F1BE9F}" presName="sibTrans" presStyleLbl="sibTrans2D1" presStyleIdx="4" presStyleCnt="7"/>
      <dgm:spPr/>
    </dgm:pt>
    <dgm:pt modelId="{29676805-7416-445D-ACF3-A0B374383185}" type="pres">
      <dgm:prSet presAssocID="{9155F28A-1128-4113-9078-4C73A79288E5}" presName="child" presStyleLbl="alignAccFollowNode1" presStyleIdx="4" presStyleCnt="7" custScaleX="238345">
        <dgm:presLayoutVars>
          <dgm:chMax val="0"/>
          <dgm:bulletEnabled val="1"/>
        </dgm:presLayoutVars>
      </dgm:prSet>
      <dgm:spPr/>
    </dgm:pt>
    <dgm:pt modelId="{7B496CBE-FEA2-4475-9D8E-979D51108C08}" type="pres">
      <dgm:prSet presAssocID="{9876647F-4132-4004-911A-2050038B4AA2}" presName="sibTrans" presStyleLbl="sibTrans2D1" presStyleIdx="5" presStyleCnt="7"/>
      <dgm:spPr/>
    </dgm:pt>
    <dgm:pt modelId="{A53E0A0D-8F8F-40DD-BBD9-0606C97A84FD}" type="pres">
      <dgm:prSet presAssocID="{B426DDB3-E379-4723-B0AC-089B06D7F09F}" presName="child" presStyleLbl="alignAccFollowNode1" presStyleIdx="5" presStyleCnt="7" custScaleX="238345">
        <dgm:presLayoutVars>
          <dgm:chMax val="0"/>
          <dgm:bulletEnabled val="1"/>
        </dgm:presLayoutVars>
      </dgm:prSet>
      <dgm:spPr/>
    </dgm:pt>
    <dgm:pt modelId="{53116BDD-3325-4333-848C-91AEF5336DD6}" type="pres">
      <dgm:prSet presAssocID="{F96C71F3-348C-4577-99A4-A6405AEA8E87}" presName="sibTrans" presStyleLbl="sibTrans2D1" presStyleIdx="6" presStyleCnt="7"/>
      <dgm:spPr/>
    </dgm:pt>
    <dgm:pt modelId="{BC388A58-32FC-4F87-8F2D-6E372CBEB3DB}" type="pres">
      <dgm:prSet presAssocID="{97B9A2AB-F7A1-4A94-A8F3-C543DF42AC44}" presName="child" presStyleLbl="alignAccFollowNode1" presStyleIdx="6" presStyleCnt="7" custScaleX="240306">
        <dgm:presLayoutVars>
          <dgm:chMax val="0"/>
          <dgm:bulletEnabled val="1"/>
        </dgm:presLayoutVars>
      </dgm:prSet>
      <dgm:spPr/>
    </dgm:pt>
  </dgm:ptLst>
  <dgm:cxnLst>
    <dgm:cxn modelId="{82915D23-D8BD-4C9A-8E95-4A72AF572041}" srcId="{1037F8C4-0562-454D-8744-77ACF51E7A05}" destId="{AE43369C-9417-4FAA-A79E-C1A9626D9839}" srcOrd="2" destOrd="0" parTransId="{A1B2F625-358F-4124-869E-124BADF2F9BE}" sibTransId="{04F19419-102E-45CF-925D-A270779FA239}"/>
    <dgm:cxn modelId="{0673812E-6C6D-4579-8C3B-E7A1D6A60689}" type="presOf" srcId="{04F19419-102E-45CF-925D-A270779FA239}" destId="{312EACDB-E3F1-4A76-8E02-1412CA290ECD}" srcOrd="0" destOrd="0" presId="urn:microsoft.com/office/officeart/2005/8/layout/lProcess1"/>
    <dgm:cxn modelId="{43E31B30-25ED-45EF-9D8E-F69E6B3B2DC5}" type="presOf" srcId="{AE43369C-9417-4FAA-A79E-C1A9626D9839}" destId="{DA63B3FA-85B3-49ED-8134-312B3A950FF7}" srcOrd="0" destOrd="0" presId="urn:microsoft.com/office/officeart/2005/8/layout/lProcess1"/>
    <dgm:cxn modelId="{62D04937-154D-4BA5-BCCA-9C711B135637}" type="presOf" srcId="{BAD5F4C7-0A85-49C2-8CF5-FFACCBD14AEF}" destId="{B81B5748-C5BE-445D-8E40-90BFC9D2F6E9}" srcOrd="0" destOrd="0" presId="urn:microsoft.com/office/officeart/2005/8/layout/lProcess1"/>
    <dgm:cxn modelId="{27B77442-3CEB-4E01-BDCA-635603660B9C}" type="presOf" srcId="{9876647F-4132-4004-911A-2050038B4AA2}" destId="{7B496CBE-FEA2-4475-9D8E-979D51108C08}" srcOrd="0" destOrd="0" presId="urn:microsoft.com/office/officeart/2005/8/layout/lProcess1"/>
    <dgm:cxn modelId="{D05F984C-2BB7-4ADF-8E09-F64F0A54ED8D}" type="presOf" srcId="{6F7988E4-F12E-4021-8F72-8071EC12FDC5}" destId="{7FD35D05-9D16-4F98-927E-7C8FBE167249}" srcOrd="0" destOrd="0" presId="urn:microsoft.com/office/officeart/2005/8/layout/lProcess1"/>
    <dgm:cxn modelId="{5EACFF51-5CF6-4C4E-A37B-632B9A147B15}" srcId="{1037F8C4-0562-454D-8744-77ACF51E7A05}" destId="{97B9A2AB-F7A1-4A94-A8F3-C543DF42AC44}" srcOrd="6" destOrd="0" parTransId="{08B64903-57AB-463F-A178-05B4964A50C5}" sibTransId="{7F404B6D-08E9-4E41-8320-3186C06E2BA7}"/>
    <dgm:cxn modelId="{098C3F82-01B0-4210-8338-1ECA690C4B37}" type="presOf" srcId="{DAED32A6-DA1A-4782-B7E7-476FBACB2E3C}" destId="{60B1EFCB-2E8E-4FB0-A35E-39104FB5D5F0}" srcOrd="0" destOrd="0" presId="urn:microsoft.com/office/officeart/2005/8/layout/lProcess1"/>
    <dgm:cxn modelId="{D8AF9186-809C-482E-89C7-008BE8657CF5}" type="presOf" srcId="{9155F28A-1128-4113-9078-4C73A79288E5}" destId="{29676805-7416-445D-ACF3-A0B374383185}" srcOrd="0" destOrd="0" presId="urn:microsoft.com/office/officeart/2005/8/layout/lProcess1"/>
    <dgm:cxn modelId="{4802C68E-42B5-496D-B346-3A1EF7C5519E}" type="presOf" srcId="{7BCAB3CB-0A8B-4DFD-B57F-8AD752F1BE9F}" destId="{BF4D7810-FE72-43A4-B091-3AECB3A3B511}" srcOrd="0" destOrd="0" presId="urn:microsoft.com/office/officeart/2005/8/layout/lProcess1"/>
    <dgm:cxn modelId="{B0952195-5EF3-4064-82E2-3EB03B9A9676}" type="presOf" srcId="{C9AC2C0D-F5DC-4449-9A28-9997AE3661AA}" destId="{4C575AB3-AD5D-4323-94E4-6A3E1A310D48}" srcOrd="0" destOrd="0" presId="urn:microsoft.com/office/officeart/2005/8/layout/lProcess1"/>
    <dgm:cxn modelId="{D3883696-6401-4242-AB05-E21E3D59FD73}" srcId="{1037F8C4-0562-454D-8744-77ACF51E7A05}" destId="{6F7988E4-F12E-4021-8F72-8071EC12FDC5}" srcOrd="0" destOrd="0" parTransId="{30D579DF-21BC-4512-8F1C-2A0D92D56753}" sibTransId="{06999156-F962-4EDA-A790-227CE94199BC}"/>
    <dgm:cxn modelId="{D41B32A6-62CE-4498-869D-E1D7CDB8CC81}" type="presOf" srcId="{B426DDB3-E379-4723-B0AC-089B06D7F09F}" destId="{A53E0A0D-8F8F-40DD-BBD9-0606C97A84FD}" srcOrd="0" destOrd="0" presId="urn:microsoft.com/office/officeart/2005/8/layout/lProcess1"/>
    <dgm:cxn modelId="{568CF8A9-A295-4DC3-B045-AC07FBFE8A28}" type="presOf" srcId="{93A0A7B3-F80C-46F3-9B5A-5A437400BA04}" destId="{41662B33-67BB-4555-BA55-6F068627EEDF}" srcOrd="0" destOrd="0" presId="urn:microsoft.com/office/officeart/2005/8/layout/lProcess1"/>
    <dgm:cxn modelId="{79D794B0-4EDA-46F3-8135-ED40C2C2DC19}" type="presOf" srcId="{1037F8C4-0562-454D-8744-77ACF51E7A05}" destId="{A6CD5918-EB3A-4698-B0FB-913B36ABCCC7}" srcOrd="0" destOrd="0" presId="urn:microsoft.com/office/officeart/2005/8/layout/lProcess1"/>
    <dgm:cxn modelId="{160536B2-0748-4B75-959F-0FB223D4BCF4}" srcId="{DAED32A6-DA1A-4782-B7E7-476FBACB2E3C}" destId="{1037F8C4-0562-454D-8744-77ACF51E7A05}" srcOrd="0" destOrd="0" parTransId="{8029FBBB-2338-4072-AA53-803A6867B6AB}" sibTransId="{BD732D57-C3EC-46A1-84C3-F9FCB65AA213}"/>
    <dgm:cxn modelId="{1BABB6C9-39B1-4668-A070-E19868774355}" srcId="{1037F8C4-0562-454D-8744-77ACF51E7A05}" destId="{9155F28A-1128-4113-9078-4C73A79288E5}" srcOrd="4" destOrd="0" parTransId="{EADA11AA-3710-41C4-89C8-385E4F6499D4}" sibTransId="{9876647F-4132-4004-911A-2050038B4AA2}"/>
    <dgm:cxn modelId="{A45E54CC-14BD-4AFA-9BBA-9CD31466D9EE}" type="presOf" srcId="{06999156-F962-4EDA-A790-227CE94199BC}" destId="{3E609612-E08F-4554-8473-65CC32334DE0}" srcOrd="0" destOrd="0" presId="urn:microsoft.com/office/officeart/2005/8/layout/lProcess1"/>
    <dgm:cxn modelId="{25EEAACD-E191-40FC-BEDF-9377ADCEED0B}" type="presOf" srcId="{97B9A2AB-F7A1-4A94-A8F3-C543DF42AC44}" destId="{BC388A58-32FC-4F87-8F2D-6E372CBEB3DB}" srcOrd="0" destOrd="0" presId="urn:microsoft.com/office/officeart/2005/8/layout/lProcess1"/>
    <dgm:cxn modelId="{BD4F4ADD-1418-46B9-9E37-4041EE7C41DE}" type="presOf" srcId="{F96C71F3-348C-4577-99A4-A6405AEA8E87}" destId="{53116BDD-3325-4333-848C-91AEF5336DD6}" srcOrd="0" destOrd="0" presId="urn:microsoft.com/office/officeart/2005/8/layout/lProcess1"/>
    <dgm:cxn modelId="{3231DAE1-8C9F-40FD-8813-340246A227BB}" srcId="{1037F8C4-0562-454D-8744-77ACF51E7A05}" destId="{BAD5F4C7-0A85-49C2-8CF5-FFACCBD14AEF}" srcOrd="1" destOrd="0" parTransId="{F774F834-6133-4ECE-A98F-A11C5D7B7D91}" sibTransId="{C9AC2C0D-F5DC-4449-9A28-9997AE3661AA}"/>
    <dgm:cxn modelId="{DFDFE5EC-8A05-4E83-B6AE-AB9F6EF961E7}" srcId="{1037F8C4-0562-454D-8744-77ACF51E7A05}" destId="{B426DDB3-E379-4723-B0AC-089B06D7F09F}" srcOrd="5" destOrd="0" parTransId="{E3A682FF-D6CB-47BE-A257-80280CC4F3AA}" sibTransId="{F96C71F3-348C-4577-99A4-A6405AEA8E87}"/>
    <dgm:cxn modelId="{592C47F7-32C6-401C-8629-2AC6ABD1E666}" type="presOf" srcId="{30D579DF-21BC-4512-8F1C-2A0D92D56753}" destId="{CCD5DA28-54EB-4A76-B92C-A122BB2D71CD}" srcOrd="0" destOrd="0" presId="urn:microsoft.com/office/officeart/2005/8/layout/lProcess1"/>
    <dgm:cxn modelId="{FC0882FC-C073-4534-BD61-3680E7796BF6}" srcId="{1037F8C4-0562-454D-8744-77ACF51E7A05}" destId="{93A0A7B3-F80C-46F3-9B5A-5A437400BA04}" srcOrd="3" destOrd="0" parTransId="{C7B12F9F-629A-4EF6-8E06-D360C626E3C6}" sibTransId="{7BCAB3CB-0A8B-4DFD-B57F-8AD752F1BE9F}"/>
    <dgm:cxn modelId="{4F1322C4-DADD-403B-B2F7-3902FEA9DAC3}" type="presParOf" srcId="{60B1EFCB-2E8E-4FB0-A35E-39104FB5D5F0}" destId="{04440E75-8C86-476A-8350-C6715A68BBFE}" srcOrd="0" destOrd="0" presId="urn:microsoft.com/office/officeart/2005/8/layout/lProcess1"/>
    <dgm:cxn modelId="{9E901598-A79E-4524-8D65-013309A40E71}" type="presParOf" srcId="{04440E75-8C86-476A-8350-C6715A68BBFE}" destId="{A6CD5918-EB3A-4698-B0FB-913B36ABCCC7}" srcOrd="0" destOrd="0" presId="urn:microsoft.com/office/officeart/2005/8/layout/lProcess1"/>
    <dgm:cxn modelId="{582A06AF-4811-4DB4-8954-A5A8FB3C0498}" type="presParOf" srcId="{04440E75-8C86-476A-8350-C6715A68BBFE}" destId="{CCD5DA28-54EB-4A76-B92C-A122BB2D71CD}" srcOrd="1" destOrd="0" presId="urn:microsoft.com/office/officeart/2005/8/layout/lProcess1"/>
    <dgm:cxn modelId="{5558DE40-D763-4D96-BA84-2C9E398E84A9}" type="presParOf" srcId="{04440E75-8C86-476A-8350-C6715A68BBFE}" destId="{7FD35D05-9D16-4F98-927E-7C8FBE167249}" srcOrd="2" destOrd="0" presId="urn:microsoft.com/office/officeart/2005/8/layout/lProcess1"/>
    <dgm:cxn modelId="{541F781F-41DA-45B2-9049-147CC1B66A9D}" type="presParOf" srcId="{04440E75-8C86-476A-8350-C6715A68BBFE}" destId="{3E609612-E08F-4554-8473-65CC32334DE0}" srcOrd="3" destOrd="0" presId="urn:microsoft.com/office/officeart/2005/8/layout/lProcess1"/>
    <dgm:cxn modelId="{817FFEE0-ECB0-43EB-BD8B-E13EAAA23BA5}" type="presParOf" srcId="{04440E75-8C86-476A-8350-C6715A68BBFE}" destId="{B81B5748-C5BE-445D-8E40-90BFC9D2F6E9}" srcOrd="4" destOrd="0" presId="urn:microsoft.com/office/officeart/2005/8/layout/lProcess1"/>
    <dgm:cxn modelId="{7E60BAE6-F468-416F-9639-D2E91F84CCD1}" type="presParOf" srcId="{04440E75-8C86-476A-8350-C6715A68BBFE}" destId="{4C575AB3-AD5D-4323-94E4-6A3E1A310D48}" srcOrd="5" destOrd="0" presId="urn:microsoft.com/office/officeart/2005/8/layout/lProcess1"/>
    <dgm:cxn modelId="{21B1FCFF-7EC9-47D2-BCC6-A23B60A67C60}" type="presParOf" srcId="{04440E75-8C86-476A-8350-C6715A68BBFE}" destId="{DA63B3FA-85B3-49ED-8134-312B3A950FF7}" srcOrd="6" destOrd="0" presId="urn:microsoft.com/office/officeart/2005/8/layout/lProcess1"/>
    <dgm:cxn modelId="{BD4B3073-3C57-4D5D-934D-EC6D3F1BAA8E}" type="presParOf" srcId="{04440E75-8C86-476A-8350-C6715A68BBFE}" destId="{312EACDB-E3F1-4A76-8E02-1412CA290ECD}" srcOrd="7" destOrd="0" presId="urn:microsoft.com/office/officeart/2005/8/layout/lProcess1"/>
    <dgm:cxn modelId="{9738F7F0-1684-4031-889F-A32BC918A52C}" type="presParOf" srcId="{04440E75-8C86-476A-8350-C6715A68BBFE}" destId="{41662B33-67BB-4555-BA55-6F068627EEDF}" srcOrd="8" destOrd="0" presId="urn:microsoft.com/office/officeart/2005/8/layout/lProcess1"/>
    <dgm:cxn modelId="{823CCED1-4CFC-4D3E-95BE-3009D8A54363}" type="presParOf" srcId="{04440E75-8C86-476A-8350-C6715A68BBFE}" destId="{BF4D7810-FE72-43A4-B091-3AECB3A3B511}" srcOrd="9" destOrd="0" presId="urn:microsoft.com/office/officeart/2005/8/layout/lProcess1"/>
    <dgm:cxn modelId="{B55C62B6-0380-4DD6-A8AE-41849AFF7C45}" type="presParOf" srcId="{04440E75-8C86-476A-8350-C6715A68BBFE}" destId="{29676805-7416-445D-ACF3-A0B374383185}" srcOrd="10" destOrd="0" presId="urn:microsoft.com/office/officeart/2005/8/layout/lProcess1"/>
    <dgm:cxn modelId="{0331C5CF-A50E-48BD-9C19-3D1A6579AEF9}" type="presParOf" srcId="{04440E75-8C86-476A-8350-C6715A68BBFE}" destId="{7B496CBE-FEA2-4475-9D8E-979D51108C08}" srcOrd="11" destOrd="0" presId="urn:microsoft.com/office/officeart/2005/8/layout/lProcess1"/>
    <dgm:cxn modelId="{2E4B720C-D5B9-4319-81A0-922D55CE4A30}" type="presParOf" srcId="{04440E75-8C86-476A-8350-C6715A68BBFE}" destId="{A53E0A0D-8F8F-40DD-BBD9-0606C97A84FD}" srcOrd="12" destOrd="0" presId="urn:microsoft.com/office/officeart/2005/8/layout/lProcess1"/>
    <dgm:cxn modelId="{46765796-5150-4098-AF76-12E914554D9A}" type="presParOf" srcId="{04440E75-8C86-476A-8350-C6715A68BBFE}" destId="{53116BDD-3325-4333-848C-91AEF5336DD6}" srcOrd="13" destOrd="0" presId="urn:microsoft.com/office/officeart/2005/8/layout/lProcess1"/>
    <dgm:cxn modelId="{76A28C89-1E63-40B6-AE9A-5A01B204CDA9}" type="presParOf" srcId="{04440E75-8C86-476A-8350-C6715A68BBFE}" destId="{BC388A58-32FC-4F87-8F2D-6E372CBEB3DB}" srcOrd="14"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B897E26-5D54-4A5B-B550-AB581E14C721}"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vi-VN"/>
        </a:p>
      </dgm:t>
    </dgm:pt>
    <dgm:pt modelId="{F4718A68-2860-4556-85A5-E7663022B8C3}">
      <dgm:prSet custT="1"/>
      <dgm:spPr/>
      <dgm:t>
        <a:bodyPr/>
        <a:lstStyle/>
        <a:p>
          <a:r>
            <a:rPr lang="en-GB" sz="1800" b="0" i="0"/>
            <a:t>Giao diện: Giao diện của website đồng nhất</a:t>
          </a:r>
          <a:r>
            <a:rPr lang="vi-VN" sz="1800" b="0" i="0"/>
            <a:t> , trực quan với người dùng và truy cập được đa nền tảng</a:t>
          </a:r>
          <a:endParaRPr lang="vi-VN" sz="1800"/>
        </a:p>
      </dgm:t>
    </dgm:pt>
    <dgm:pt modelId="{AFF6EAEF-56F7-45CB-ABAC-C4CA9F7BA21A}" type="parTrans" cxnId="{3B145D9D-9CB7-4D40-B627-9A79BD3C5855}">
      <dgm:prSet/>
      <dgm:spPr/>
      <dgm:t>
        <a:bodyPr/>
        <a:lstStyle/>
        <a:p>
          <a:endParaRPr lang="vi-VN"/>
        </a:p>
      </dgm:t>
    </dgm:pt>
    <dgm:pt modelId="{253B0540-750F-43BC-A7F9-28B01752AA64}" type="sibTrans" cxnId="{3B145D9D-9CB7-4D40-B627-9A79BD3C5855}">
      <dgm:prSet/>
      <dgm:spPr/>
      <dgm:t>
        <a:bodyPr/>
        <a:lstStyle/>
        <a:p>
          <a:endParaRPr lang="vi-VN"/>
        </a:p>
      </dgm:t>
    </dgm:pt>
    <dgm:pt modelId="{E85E5FBE-1977-4F36-8029-0B846570ECF4}">
      <dgm:prSet custT="1"/>
      <dgm:spPr/>
      <dgm:t>
        <a:bodyPr/>
        <a:lstStyle/>
        <a:p>
          <a:r>
            <a:rPr lang="en-GB" sz="1800" b="0" i="0"/>
            <a:t>Chức năng: Chức năng bao gồm đăng ký tài khoản, đăng nhập, quản lí bài viết , quản lí thành viên , dự án,...</a:t>
          </a:r>
          <a:endParaRPr lang="vi-VN" sz="1800"/>
        </a:p>
      </dgm:t>
    </dgm:pt>
    <dgm:pt modelId="{227F7239-DAF9-45EC-970A-3BA107D9A5BC}" type="parTrans" cxnId="{CED7D08B-7D33-498E-8B3F-B23435BD14F6}">
      <dgm:prSet/>
      <dgm:spPr/>
      <dgm:t>
        <a:bodyPr/>
        <a:lstStyle/>
        <a:p>
          <a:endParaRPr lang="vi-VN"/>
        </a:p>
      </dgm:t>
    </dgm:pt>
    <dgm:pt modelId="{5F1947EE-43AF-496F-875B-5B3D248EF81E}" type="sibTrans" cxnId="{CED7D08B-7D33-498E-8B3F-B23435BD14F6}">
      <dgm:prSet/>
      <dgm:spPr/>
      <dgm:t>
        <a:bodyPr/>
        <a:lstStyle/>
        <a:p>
          <a:endParaRPr lang="vi-VN"/>
        </a:p>
      </dgm:t>
    </dgm:pt>
    <dgm:pt modelId="{97CC59F7-E3AE-4174-80B8-97590322D5ED}">
      <dgm:prSet custT="1"/>
      <dgm:spPr/>
      <dgm:t>
        <a:bodyPr/>
        <a:lstStyle/>
        <a:p>
          <a:r>
            <a:rPr lang="en-GB" sz="1800" b="0" i="0"/>
            <a:t>Lưu trữ:</a:t>
          </a:r>
          <a:r>
            <a:rPr lang="vi-VN" sz="1800" b="0" i="0"/>
            <a:t> lưu trữ được thông tin </a:t>
          </a:r>
          <a:endParaRPr lang="vi-VN" sz="1800"/>
        </a:p>
      </dgm:t>
    </dgm:pt>
    <dgm:pt modelId="{8C67FE36-A838-472F-ADB0-FD1C8C5116F0}" type="parTrans" cxnId="{9499E4DF-B776-4BD0-9971-4EC1337D642F}">
      <dgm:prSet/>
      <dgm:spPr/>
      <dgm:t>
        <a:bodyPr/>
        <a:lstStyle/>
        <a:p>
          <a:endParaRPr lang="vi-VN"/>
        </a:p>
      </dgm:t>
    </dgm:pt>
    <dgm:pt modelId="{0FB30C75-BCE5-46AA-97E0-B5A657D10AD3}" type="sibTrans" cxnId="{9499E4DF-B776-4BD0-9971-4EC1337D642F}">
      <dgm:prSet/>
      <dgm:spPr/>
      <dgm:t>
        <a:bodyPr/>
        <a:lstStyle/>
        <a:p>
          <a:endParaRPr lang="vi-VN"/>
        </a:p>
      </dgm:t>
    </dgm:pt>
    <dgm:pt modelId="{D6274131-8B5F-452E-8B75-6012EC30A9FF}">
      <dgm:prSet custT="1"/>
      <dgm:spPr/>
      <dgm:t>
        <a:bodyPr/>
        <a:lstStyle/>
        <a:p>
          <a:r>
            <a:rPr lang="vi-VN" sz="1800" b="0" i="0"/>
            <a:t>Tính bảo mật cao , an toàn</a:t>
          </a:r>
          <a:r>
            <a:rPr lang="en-GB" sz="1800" b="0" i="0"/>
            <a:t> </a:t>
          </a:r>
          <a:endParaRPr lang="vi-VN" sz="1800"/>
        </a:p>
      </dgm:t>
    </dgm:pt>
    <dgm:pt modelId="{C64F4DF1-DC60-4A15-8955-B3FB7EE29EC5}" type="parTrans" cxnId="{78E88408-B87C-4F59-B1A5-8214D72B574F}">
      <dgm:prSet/>
      <dgm:spPr/>
      <dgm:t>
        <a:bodyPr/>
        <a:lstStyle/>
        <a:p>
          <a:endParaRPr lang="vi-VN"/>
        </a:p>
      </dgm:t>
    </dgm:pt>
    <dgm:pt modelId="{F068BB43-15B9-4AD3-880E-D6A6C97A3840}" type="sibTrans" cxnId="{78E88408-B87C-4F59-B1A5-8214D72B574F}">
      <dgm:prSet/>
      <dgm:spPr/>
      <dgm:t>
        <a:bodyPr/>
        <a:lstStyle/>
        <a:p>
          <a:endParaRPr lang="vi-VN"/>
        </a:p>
      </dgm:t>
    </dgm:pt>
    <dgm:pt modelId="{DE5599CD-9C23-4AC1-899A-2D46C163954B}" type="pres">
      <dgm:prSet presAssocID="{FB897E26-5D54-4A5B-B550-AB581E14C721}" presName="linear" presStyleCnt="0">
        <dgm:presLayoutVars>
          <dgm:animLvl val="lvl"/>
          <dgm:resizeHandles val="exact"/>
        </dgm:presLayoutVars>
      </dgm:prSet>
      <dgm:spPr/>
    </dgm:pt>
    <dgm:pt modelId="{444A010E-5332-4BC1-9646-8E805F1EBB0A}" type="pres">
      <dgm:prSet presAssocID="{F4718A68-2860-4556-85A5-E7663022B8C3}" presName="parentText" presStyleLbl="node1" presStyleIdx="0" presStyleCnt="4" custScaleY="56516" custLinFactY="-13055" custLinFactNeighborX="659" custLinFactNeighborY="-100000">
        <dgm:presLayoutVars>
          <dgm:chMax val="0"/>
          <dgm:bulletEnabled val="1"/>
        </dgm:presLayoutVars>
      </dgm:prSet>
      <dgm:spPr/>
    </dgm:pt>
    <dgm:pt modelId="{FAA32FD4-D2AD-4F2B-9D97-17622152B9E0}" type="pres">
      <dgm:prSet presAssocID="{253B0540-750F-43BC-A7F9-28B01752AA64}" presName="spacer" presStyleCnt="0"/>
      <dgm:spPr/>
    </dgm:pt>
    <dgm:pt modelId="{B4494314-476D-4433-88FE-BF8826B865E0}" type="pres">
      <dgm:prSet presAssocID="{E85E5FBE-1977-4F36-8029-0B846570ECF4}" presName="parentText" presStyleLbl="node1" presStyleIdx="1" presStyleCnt="4" custScaleY="73301" custLinFactY="-2264" custLinFactNeighborX="0" custLinFactNeighborY="-100000">
        <dgm:presLayoutVars>
          <dgm:chMax val="0"/>
          <dgm:bulletEnabled val="1"/>
        </dgm:presLayoutVars>
      </dgm:prSet>
      <dgm:spPr/>
    </dgm:pt>
    <dgm:pt modelId="{FA09E6CB-5F21-4930-94DF-F37C61BDBDEE}" type="pres">
      <dgm:prSet presAssocID="{5F1947EE-43AF-496F-875B-5B3D248EF81E}" presName="spacer" presStyleCnt="0"/>
      <dgm:spPr/>
    </dgm:pt>
    <dgm:pt modelId="{68CFE4B0-74C5-437E-B7DF-3519D09A06B2}" type="pres">
      <dgm:prSet presAssocID="{97CC59F7-E3AE-4174-80B8-97590322D5ED}" presName="parentText" presStyleLbl="node1" presStyleIdx="2" presStyleCnt="4" custScaleY="52301" custLinFactNeighborX="0" custLinFactNeighborY="-67649">
        <dgm:presLayoutVars>
          <dgm:chMax val="0"/>
          <dgm:bulletEnabled val="1"/>
        </dgm:presLayoutVars>
      </dgm:prSet>
      <dgm:spPr/>
    </dgm:pt>
    <dgm:pt modelId="{01DAAAE9-FD88-4B5C-9ADB-2DCBB0F49017}" type="pres">
      <dgm:prSet presAssocID="{0FB30C75-BCE5-46AA-97E0-B5A657D10AD3}" presName="spacer" presStyleCnt="0"/>
      <dgm:spPr/>
    </dgm:pt>
    <dgm:pt modelId="{D12263C1-59E3-469A-9C5A-2E3C864FC211}" type="pres">
      <dgm:prSet presAssocID="{D6274131-8B5F-452E-8B75-6012EC30A9FF}" presName="parentText" presStyleLbl="node1" presStyleIdx="3" presStyleCnt="4" custScaleY="49915" custLinFactNeighborX="0" custLinFactNeighborY="-50737">
        <dgm:presLayoutVars>
          <dgm:chMax val="0"/>
          <dgm:bulletEnabled val="1"/>
        </dgm:presLayoutVars>
      </dgm:prSet>
      <dgm:spPr/>
    </dgm:pt>
  </dgm:ptLst>
  <dgm:cxnLst>
    <dgm:cxn modelId="{78E88408-B87C-4F59-B1A5-8214D72B574F}" srcId="{FB897E26-5D54-4A5B-B550-AB581E14C721}" destId="{D6274131-8B5F-452E-8B75-6012EC30A9FF}" srcOrd="3" destOrd="0" parTransId="{C64F4DF1-DC60-4A15-8955-B3FB7EE29EC5}" sibTransId="{F068BB43-15B9-4AD3-880E-D6A6C97A3840}"/>
    <dgm:cxn modelId="{62860738-FB40-4E17-BC6C-EDD0F02E43B5}" type="presOf" srcId="{D6274131-8B5F-452E-8B75-6012EC30A9FF}" destId="{D12263C1-59E3-469A-9C5A-2E3C864FC211}" srcOrd="0" destOrd="0" presId="urn:microsoft.com/office/officeart/2005/8/layout/vList2"/>
    <dgm:cxn modelId="{CED7D08B-7D33-498E-8B3F-B23435BD14F6}" srcId="{FB897E26-5D54-4A5B-B550-AB581E14C721}" destId="{E85E5FBE-1977-4F36-8029-0B846570ECF4}" srcOrd="1" destOrd="0" parTransId="{227F7239-DAF9-45EC-970A-3BA107D9A5BC}" sibTransId="{5F1947EE-43AF-496F-875B-5B3D248EF81E}"/>
    <dgm:cxn modelId="{34BB558E-5F29-4174-B7FC-4FAD20D99F71}" type="presOf" srcId="{E85E5FBE-1977-4F36-8029-0B846570ECF4}" destId="{B4494314-476D-4433-88FE-BF8826B865E0}" srcOrd="0" destOrd="0" presId="urn:microsoft.com/office/officeart/2005/8/layout/vList2"/>
    <dgm:cxn modelId="{3B145D9D-9CB7-4D40-B627-9A79BD3C5855}" srcId="{FB897E26-5D54-4A5B-B550-AB581E14C721}" destId="{F4718A68-2860-4556-85A5-E7663022B8C3}" srcOrd="0" destOrd="0" parTransId="{AFF6EAEF-56F7-45CB-ABAC-C4CA9F7BA21A}" sibTransId="{253B0540-750F-43BC-A7F9-28B01752AA64}"/>
    <dgm:cxn modelId="{A44DB3C8-7958-43F0-B4F3-489DC178B145}" type="presOf" srcId="{FB897E26-5D54-4A5B-B550-AB581E14C721}" destId="{DE5599CD-9C23-4AC1-899A-2D46C163954B}" srcOrd="0" destOrd="0" presId="urn:microsoft.com/office/officeart/2005/8/layout/vList2"/>
    <dgm:cxn modelId="{9499E4DF-B776-4BD0-9971-4EC1337D642F}" srcId="{FB897E26-5D54-4A5B-B550-AB581E14C721}" destId="{97CC59F7-E3AE-4174-80B8-97590322D5ED}" srcOrd="2" destOrd="0" parTransId="{8C67FE36-A838-472F-ADB0-FD1C8C5116F0}" sibTransId="{0FB30C75-BCE5-46AA-97E0-B5A657D10AD3}"/>
    <dgm:cxn modelId="{35C7B3E2-0D59-4DF1-8041-A6B24BB37863}" type="presOf" srcId="{97CC59F7-E3AE-4174-80B8-97590322D5ED}" destId="{68CFE4B0-74C5-437E-B7DF-3519D09A06B2}" srcOrd="0" destOrd="0" presId="urn:microsoft.com/office/officeart/2005/8/layout/vList2"/>
    <dgm:cxn modelId="{4F5D65E5-3FFE-4D43-B75F-6F1525FAD8CA}" type="presOf" srcId="{F4718A68-2860-4556-85A5-E7663022B8C3}" destId="{444A010E-5332-4BC1-9646-8E805F1EBB0A}" srcOrd="0" destOrd="0" presId="urn:microsoft.com/office/officeart/2005/8/layout/vList2"/>
    <dgm:cxn modelId="{9BC0B86F-3FA7-4DDE-9DCD-0101E1F11BC3}" type="presParOf" srcId="{DE5599CD-9C23-4AC1-899A-2D46C163954B}" destId="{444A010E-5332-4BC1-9646-8E805F1EBB0A}" srcOrd="0" destOrd="0" presId="urn:microsoft.com/office/officeart/2005/8/layout/vList2"/>
    <dgm:cxn modelId="{D12901E7-86AD-44CD-BC67-68264B2BAC64}" type="presParOf" srcId="{DE5599CD-9C23-4AC1-899A-2D46C163954B}" destId="{FAA32FD4-D2AD-4F2B-9D97-17622152B9E0}" srcOrd="1" destOrd="0" presId="urn:microsoft.com/office/officeart/2005/8/layout/vList2"/>
    <dgm:cxn modelId="{221DF146-48D9-4140-A7AC-BCA911590AF7}" type="presParOf" srcId="{DE5599CD-9C23-4AC1-899A-2D46C163954B}" destId="{B4494314-476D-4433-88FE-BF8826B865E0}" srcOrd="2" destOrd="0" presId="urn:microsoft.com/office/officeart/2005/8/layout/vList2"/>
    <dgm:cxn modelId="{FD91E57C-15BC-429D-A0BC-152B684096A6}" type="presParOf" srcId="{DE5599CD-9C23-4AC1-899A-2D46C163954B}" destId="{FA09E6CB-5F21-4930-94DF-F37C61BDBDEE}" srcOrd="3" destOrd="0" presId="urn:microsoft.com/office/officeart/2005/8/layout/vList2"/>
    <dgm:cxn modelId="{73B2A1DE-8843-4856-ACF3-1726FB8ED678}" type="presParOf" srcId="{DE5599CD-9C23-4AC1-899A-2D46C163954B}" destId="{68CFE4B0-74C5-437E-B7DF-3519D09A06B2}" srcOrd="4" destOrd="0" presId="urn:microsoft.com/office/officeart/2005/8/layout/vList2"/>
    <dgm:cxn modelId="{EAC264FA-1A51-4569-8F0E-A4453C4FB429}" type="presParOf" srcId="{DE5599CD-9C23-4AC1-899A-2D46C163954B}" destId="{01DAAAE9-FD88-4B5C-9ADB-2DCBB0F49017}" srcOrd="5" destOrd="0" presId="urn:microsoft.com/office/officeart/2005/8/layout/vList2"/>
    <dgm:cxn modelId="{C62A3531-147B-4F41-B568-A2657D323AE0}" type="presParOf" srcId="{DE5599CD-9C23-4AC1-899A-2D46C163954B}" destId="{D12263C1-59E3-469A-9C5A-2E3C864FC211}"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56699A-E197-4C34-BC17-6B1A37C5047D}"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vi-VN"/>
        </a:p>
      </dgm:t>
    </dgm:pt>
    <dgm:pt modelId="{557EA988-EE55-4764-BFF1-B89509D14070}">
      <dgm:prSet phldrT="[Văn bản]" custT="1"/>
      <dgm:spPr/>
      <dgm:t>
        <a:bodyPr/>
        <a:lstStyle/>
        <a:p>
          <a:r>
            <a:rPr lang="en-US" sz="3600">
              <a:latin typeface="Times New Roman" panose="02020603050405020304" pitchFamily="18" charset="0"/>
              <a:cs typeface="Times New Roman" panose="02020603050405020304" pitchFamily="18" charset="0"/>
            </a:rPr>
            <a:t>Quá trình kiểm thử</a:t>
          </a:r>
          <a:endParaRPr lang="vi-VN" sz="3600">
            <a:latin typeface="Times New Roman" panose="02020603050405020304" pitchFamily="18" charset="0"/>
            <a:cs typeface="Times New Roman" panose="02020603050405020304" pitchFamily="18" charset="0"/>
          </a:endParaRPr>
        </a:p>
      </dgm:t>
    </dgm:pt>
    <dgm:pt modelId="{17299FA5-719C-46CE-95C4-D03CD4B9F2AC}" type="parTrans" cxnId="{B9AC26EC-B25B-4832-8F71-1D94814CDB93}">
      <dgm:prSet/>
      <dgm:spPr/>
      <dgm:t>
        <a:bodyPr/>
        <a:lstStyle/>
        <a:p>
          <a:endParaRPr lang="vi-VN"/>
        </a:p>
      </dgm:t>
    </dgm:pt>
    <dgm:pt modelId="{5A9AA3DF-677A-483B-AF48-1C468DE820C4}" type="sibTrans" cxnId="{B9AC26EC-B25B-4832-8F71-1D94814CDB93}">
      <dgm:prSet/>
      <dgm:spPr/>
      <dgm:t>
        <a:bodyPr/>
        <a:lstStyle/>
        <a:p>
          <a:endParaRPr lang="vi-VN"/>
        </a:p>
      </dgm:t>
    </dgm:pt>
    <dgm:pt modelId="{2CA2D0A8-D639-4BFB-B54E-2950718C783D}">
      <dgm:prSet phldrT="[Văn bản]" custT="1"/>
      <dgm:spPr/>
      <dgm:t>
        <a:bodyPr/>
        <a:lstStyle/>
        <a:p>
          <a:pPr>
            <a:buFont typeface="Wingdings" panose="05000000000000000000" pitchFamily="2" charset="2"/>
            <a:buChar char="§"/>
          </a:pPr>
          <a:r>
            <a:rPr lang="en-US" sz="3200">
              <a:latin typeface="Times New Roman" panose="02020603050405020304" pitchFamily="18" charset="0"/>
              <a:ea typeface="Calibri" panose="020F0502020204030204" pitchFamily="34" charset="0"/>
            </a:rPr>
            <a:t>K</a:t>
          </a:r>
          <a:r>
            <a:rPr lang="en-US" sz="3200">
              <a:effectLst/>
              <a:latin typeface="Times New Roman" panose="02020603050405020304" pitchFamily="18" charset="0"/>
              <a:ea typeface="Calibri" panose="020F0502020204030204" pitchFamily="34" charset="0"/>
            </a:rPr>
            <a:t>iểm thử tính khả dụng</a:t>
          </a:r>
          <a:endParaRPr lang="vi-VN" sz="3200"/>
        </a:p>
      </dgm:t>
    </dgm:pt>
    <dgm:pt modelId="{A992498D-F53A-44CF-9306-954F2D843821}" type="parTrans" cxnId="{BFF35F48-A688-44B2-B913-928ED4C1C53E}">
      <dgm:prSet/>
      <dgm:spPr/>
      <dgm:t>
        <a:bodyPr/>
        <a:lstStyle/>
        <a:p>
          <a:endParaRPr lang="vi-VN"/>
        </a:p>
      </dgm:t>
    </dgm:pt>
    <dgm:pt modelId="{9DF12379-AD86-459A-B929-942877F09976}" type="sibTrans" cxnId="{BFF35F48-A688-44B2-B913-928ED4C1C53E}">
      <dgm:prSet/>
      <dgm:spPr/>
      <dgm:t>
        <a:bodyPr/>
        <a:lstStyle/>
        <a:p>
          <a:endParaRPr lang="vi-VN"/>
        </a:p>
      </dgm:t>
    </dgm:pt>
    <dgm:pt modelId="{3DC7F6CD-7E0B-44D4-8402-0A611BC7A4C1}">
      <dgm:prSet custT="1"/>
      <dgm:spPr/>
      <dgm:t>
        <a:bodyPr/>
        <a:lstStyle/>
        <a:p>
          <a:r>
            <a:rPr lang="en-US" sz="3200">
              <a:latin typeface="Times New Roman" panose="02020603050405020304" pitchFamily="18" charset="0"/>
              <a:ea typeface="Calibri" panose="020F0502020204030204" pitchFamily="34" charset="0"/>
            </a:rPr>
            <a:t>K</a:t>
          </a:r>
          <a:r>
            <a:rPr lang="en-US" sz="3200">
              <a:effectLst/>
              <a:latin typeface="Times New Roman" panose="02020603050405020304" pitchFamily="18" charset="0"/>
              <a:ea typeface="Calibri" panose="020F0502020204030204" pitchFamily="34" charset="0"/>
            </a:rPr>
            <a:t>iểm thử chức năng</a:t>
          </a:r>
          <a:r>
            <a:rPr lang="en-US" sz="3200">
              <a:latin typeface="Times New Roman" panose="02020603050405020304" pitchFamily="18" charset="0"/>
              <a:ea typeface="Calibri" panose="020F0502020204030204" pitchFamily="34" charset="0"/>
            </a:rPr>
            <a:t> </a:t>
          </a:r>
        </a:p>
      </dgm:t>
    </dgm:pt>
    <dgm:pt modelId="{6EA53150-A2C2-4D56-9EF0-9386D6EB105A}" type="parTrans" cxnId="{F5DD8589-4D92-4E7C-807A-CDE0B67025AA}">
      <dgm:prSet/>
      <dgm:spPr/>
      <dgm:t>
        <a:bodyPr/>
        <a:lstStyle/>
        <a:p>
          <a:endParaRPr lang="vi-VN"/>
        </a:p>
      </dgm:t>
    </dgm:pt>
    <dgm:pt modelId="{88D40037-6F5D-4034-958C-5214F8BB73C1}" type="sibTrans" cxnId="{F5DD8589-4D92-4E7C-807A-CDE0B67025AA}">
      <dgm:prSet/>
      <dgm:spPr/>
      <dgm:t>
        <a:bodyPr/>
        <a:lstStyle/>
        <a:p>
          <a:endParaRPr lang="vi-VN"/>
        </a:p>
      </dgm:t>
    </dgm:pt>
    <dgm:pt modelId="{53AF5001-1A5F-4C51-BC40-904B9111CF01}">
      <dgm:prSet custT="1"/>
      <dgm:spPr/>
      <dgm:t>
        <a:bodyPr/>
        <a:lstStyle/>
        <a:p>
          <a:r>
            <a:rPr lang="en-US" sz="3200">
              <a:effectLst/>
              <a:latin typeface="Times New Roman" panose="02020603050405020304" pitchFamily="18" charset="0"/>
              <a:ea typeface="Calibri" panose="020F0502020204030204" pitchFamily="34" charset="0"/>
            </a:rPr>
            <a:t>Kiểm thử tính tương thích</a:t>
          </a:r>
          <a:r>
            <a:rPr lang="en-US" sz="3200">
              <a:latin typeface="Times New Roman" panose="02020603050405020304" pitchFamily="18" charset="0"/>
              <a:ea typeface="Calibri" panose="020F0502020204030204" pitchFamily="34" charset="0"/>
            </a:rPr>
            <a:t> </a:t>
          </a:r>
        </a:p>
      </dgm:t>
    </dgm:pt>
    <dgm:pt modelId="{2F92B8E6-6441-4FE3-930B-6B04E55AC2E2}" type="parTrans" cxnId="{0530B1E2-5525-4498-AA6A-6FE8A6599D6E}">
      <dgm:prSet/>
      <dgm:spPr/>
      <dgm:t>
        <a:bodyPr/>
        <a:lstStyle/>
        <a:p>
          <a:endParaRPr lang="vi-VN"/>
        </a:p>
      </dgm:t>
    </dgm:pt>
    <dgm:pt modelId="{1434F59C-ABBE-43BE-B871-706A26327D95}" type="sibTrans" cxnId="{0530B1E2-5525-4498-AA6A-6FE8A6599D6E}">
      <dgm:prSet/>
      <dgm:spPr/>
      <dgm:t>
        <a:bodyPr/>
        <a:lstStyle/>
        <a:p>
          <a:endParaRPr lang="vi-VN"/>
        </a:p>
      </dgm:t>
    </dgm:pt>
    <dgm:pt modelId="{1BBEDB2D-879F-4417-8DA3-68D57EF8DE48}">
      <dgm:prSet custT="1"/>
      <dgm:spPr/>
      <dgm:t>
        <a:bodyPr/>
        <a:lstStyle/>
        <a:p>
          <a:r>
            <a:rPr lang="en-US" sz="3200">
              <a:latin typeface="Times New Roman" panose="02020603050405020304" pitchFamily="18" charset="0"/>
              <a:ea typeface="Calibri" panose="020F0502020204030204" pitchFamily="34" charset="0"/>
            </a:rPr>
            <a:t>K</a:t>
          </a:r>
          <a:r>
            <a:rPr lang="en-US" sz="3200">
              <a:effectLst/>
              <a:latin typeface="Times New Roman" panose="02020603050405020304" pitchFamily="18" charset="0"/>
              <a:ea typeface="Calibri" panose="020F0502020204030204" pitchFamily="34" charset="0"/>
            </a:rPr>
            <a:t>iểm thử cơ sở dữ liệu </a:t>
          </a:r>
        </a:p>
      </dgm:t>
    </dgm:pt>
    <dgm:pt modelId="{453984DD-B207-47E4-817E-A685A9B6F9DA}" type="parTrans" cxnId="{CF3DCD8E-C1DF-4085-9D14-D45F4C1856F1}">
      <dgm:prSet/>
      <dgm:spPr/>
      <dgm:t>
        <a:bodyPr/>
        <a:lstStyle/>
        <a:p>
          <a:endParaRPr lang="vi-VN"/>
        </a:p>
      </dgm:t>
    </dgm:pt>
    <dgm:pt modelId="{A97D8BD4-BD8D-4E9B-98F8-44B1BE3631B8}" type="sibTrans" cxnId="{CF3DCD8E-C1DF-4085-9D14-D45F4C1856F1}">
      <dgm:prSet/>
      <dgm:spPr/>
      <dgm:t>
        <a:bodyPr/>
        <a:lstStyle/>
        <a:p>
          <a:endParaRPr lang="vi-VN"/>
        </a:p>
      </dgm:t>
    </dgm:pt>
    <dgm:pt modelId="{DE1A8C76-0AF7-4420-BA0D-22FE1122A9F1}">
      <dgm:prSet custT="1"/>
      <dgm:spPr/>
      <dgm:t>
        <a:bodyPr/>
        <a:lstStyle/>
        <a:p>
          <a:r>
            <a:rPr lang="en-US" sz="3200">
              <a:latin typeface="Times New Roman" panose="02020603050405020304" pitchFamily="18" charset="0"/>
              <a:ea typeface="Calibri" panose="020F0502020204030204" pitchFamily="34" charset="0"/>
            </a:rPr>
            <a:t>K</a:t>
          </a:r>
          <a:r>
            <a:rPr lang="en-US" sz="3200">
              <a:effectLst/>
              <a:latin typeface="Times New Roman" panose="02020603050405020304" pitchFamily="18" charset="0"/>
              <a:ea typeface="Calibri" panose="020F0502020204030204" pitchFamily="34" charset="0"/>
            </a:rPr>
            <a:t>iểm thử tính bảo mật.</a:t>
          </a:r>
          <a:endParaRPr lang="vi-VN" sz="3200">
            <a:effectLst/>
            <a:latin typeface="Times New Roman" panose="02020603050405020304" pitchFamily="18" charset="0"/>
            <a:ea typeface="Calibri" panose="020F0502020204030204" pitchFamily="34" charset="0"/>
          </a:endParaRPr>
        </a:p>
      </dgm:t>
    </dgm:pt>
    <dgm:pt modelId="{D424FCBB-0EC6-4D02-923E-E2B169B592D4}" type="parTrans" cxnId="{B6264122-9407-4BF7-A0AC-20162F2089CA}">
      <dgm:prSet/>
      <dgm:spPr/>
      <dgm:t>
        <a:bodyPr/>
        <a:lstStyle/>
        <a:p>
          <a:endParaRPr lang="vi-VN"/>
        </a:p>
      </dgm:t>
    </dgm:pt>
    <dgm:pt modelId="{B1F4989A-36DE-47FF-959D-60308AF12B36}" type="sibTrans" cxnId="{B6264122-9407-4BF7-A0AC-20162F2089CA}">
      <dgm:prSet/>
      <dgm:spPr/>
      <dgm:t>
        <a:bodyPr/>
        <a:lstStyle/>
        <a:p>
          <a:endParaRPr lang="vi-VN"/>
        </a:p>
      </dgm:t>
    </dgm:pt>
    <dgm:pt modelId="{BBA01EB1-8E31-4BA0-8AB3-4C5AA544D47A}" type="pres">
      <dgm:prSet presAssocID="{BB56699A-E197-4C34-BC17-6B1A37C5047D}" presName="composite" presStyleCnt="0">
        <dgm:presLayoutVars>
          <dgm:chMax val="1"/>
          <dgm:dir/>
          <dgm:resizeHandles val="exact"/>
        </dgm:presLayoutVars>
      </dgm:prSet>
      <dgm:spPr/>
    </dgm:pt>
    <dgm:pt modelId="{964469BD-578F-4A8A-954F-05BC2CC28A12}" type="pres">
      <dgm:prSet presAssocID="{557EA988-EE55-4764-BFF1-B89509D14070}" presName="roof" presStyleLbl="dkBgShp" presStyleIdx="0" presStyleCnt="2" custLinFactNeighborX="1109" custLinFactNeighborY="763"/>
      <dgm:spPr/>
    </dgm:pt>
    <dgm:pt modelId="{1A398034-7ED5-4146-8967-9C27A0C6BF6C}" type="pres">
      <dgm:prSet presAssocID="{557EA988-EE55-4764-BFF1-B89509D14070}" presName="pillars" presStyleCnt="0"/>
      <dgm:spPr/>
    </dgm:pt>
    <dgm:pt modelId="{A925FC03-26D3-48D3-B758-89CD8DB0752A}" type="pres">
      <dgm:prSet presAssocID="{557EA988-EE55-4764-BFF1-B89509D14070}" presName="pillar1" presStyleLbl="node1" presStyleIdx="0" presStyleCnt="5">
        <dgm:presLayoutVars>
          <dgm:bulletEnabled val="1"/>
        </dgm:presLayoutVars>
      </dgm:prSet>
      <dgm:spPr/>
    </dgm:pt>
    <dgm:pt modelId="{3867B4B7-08EA-408D-A24B-48338429E591}" type="pres">
      <dgm:prSet presAssocID="{3DC7F6CD-7E0B-44D4-8402-0A611BC7A4C1}" presName="pillarX" presStyleLbl="node1" presStyleIdx="1" presStyleCnt="5">
        <dgm:presLayoutVars>
          <dgm:bulletEnabled val="1"/>
        </dgm:presLayoutVars>
      </dgm:prSet>
      <dgm:spPr/>
    </dgm:pt>
    <dgm:pt modelId="{9472A6AE-E933-4B89-A8E6-7BDC1E4AFE0A}" type="pres">
      <dgm:prSet presAssocID="{53AF5001-1A5F-4C51-BC40-904B9111CF01}" presName="pillarX" presStyleLbl="node1" presStyleIdx="2" presStyleCnt="5">
        <dgm:presLayoutVars>
          <dgm:bulletEnabled val="1"/>
        </dgm:presLayoutVars>
      </dgm:prSet>
      <dgm:spPr/>
    </dgm:pt>
    <dgm:pt modelId="{B0702D1F-07F7-4AC7-B1E2-0948FAA384A4}" type="pres">
      <dgm:prSet presAssocID="{1BBEDB2D-879F-4417-8DA3-68D57EF8DE48}" presName="pillarX" presStyleLbl="node1" presStyleIdx="3" presStyleCnt="5">
        <dgm:presLayoutVars>
          <dgm:bulletEnabled val="1"/>
        </dgm:presLayoutVars>
      </dgm:prSet>
      <dgm:spPr/>
    </dgm:pt>
    <dgm:pt modelId="{BBADA1B9-9DEC-43A5-969D-2D0C91F6BD55}" type="pres">
      <dgm:prSet presAssocID="{DE1A8C76-0AF7-4420-BA0D-22FE1122A9F1}" presName="pillarX" presStyleLbl="node1" presStyleIdx="4" presStyleCnt="5">
        <dgm:presLayoutVars>
          <dgm:bulletEnabled val="1"/>
        </dgm:presLayoutVars>
      </dgm:prSet>
      <dgm:spPr/>
    </dgm:pt>
    <dgm:pt modelId="{23E7C3AE-CF55-43D0-81AE-F5EC397B36DD}" type="pres">
      <dgm:prSet presAssocID="{557EA988-EE55-4764-BFF1-B89509D14070}" presName="base" presStyleLbl="dkBgShp" presStyleIdx="1" presStyleCnt="2"/>
      <dgm:spPr/>
    </dgm:pt>
  </dgm:ptLst>
  <dgm:cxnLst>
    <dgm:cxn modelId="{D9B2F120-D19F-4175-A65C-AF1ED514E13B}" type="presOf" srcId="{DE1A8C76-0AF7-4420-BA0D-22FE1122A9F1}" destId="{BBADA1B9-9DEC-43A5-969D-2D0C91F6BD55}" srcOrd="0" destOrd="0" presId="urn:microsoft.com/office/officeart/2005/8/layout/hList3"/>
    <dgm:cxn modelId="{B6264122-9407-4BF7-A0AC-20162F2089CA}" srcId="{557EA988-EE55-4764-BFF1-B89509D14070}" destId="{DE1A8C76-0AF7-4420-BA0D-22FE1122A9F1}" srcOrd="4" destOrd="0" parTransId="{D424FCBB-0EC6-4D02-923E-E2B169B592D4}" sibTransId="{B1F4989A-36DE-47FF-959D-60308AF12B36}"/>
    <dgm:cxn modelId="{EF8D4C26-14DE-49F4-8DA7-791ACCC1B8DA}" type="presOf" srcId="{3DC7F6CD-7E0B-44D4-8402-0A611BC7A4C1}" destId="{3867B4B7-08EA-408D-A24B-48338429E591}" srcOrd="0" destOrd="0" presId="urn:microsoft.com/office/officeart/2005/8/layout/hList3"/>
    <dgm:cxn modelId="{D3430F37-0BBA-4353-B5C3-3FEBA03F49A3}" type="presOf" srcId="{557EA988-EE55-4764-BFF1-B89509D14070}" destId="{964469BD-578F-4A8A-954F-05BC2CC28A12}" srcOrd="0" destOrd="0" presId="urn:microsoft.com/office/officeart/2005/8/layout/hList3"/>
    <dgm:cxn modelId="{37B4F165-EF1D-4867-95EC-01A907B4B4FE}" type="presOf" srcId="{2CA2D0A8-D639-4BFB-B54E-2950718C783D}" destId="{A925FC03-26D3-48D3-B758-89CD8DB0752A}" srcOrd="0" destOrd="0" presId="urn:microsoft.com/office/officeart/2005/8/layout/hList3"/>
    <dgm:cxn modelId="{BFF35F48-A688-44B2-B913-928ED4C1C53E}" srcId="{557EA988-EE55-4764-BFF1-B89509D14070}" destId="{2CA2D0A8-D639-4BFB-B54E-2950718C783D}" srcOrd="0" destOrd="0" parTransId="{A992498D-F53A-44CF-9306-954F2D843821}" sibTransId="{9DF12379-AD86-459A-B929-942877F09976}"/>
    <dgm:cxn modelId="{F5DD8589-4D92-4E7C-807A-CDE0B67025AA}" srcId="{557EA988-EE55-4764-BFF1-B89509D14070}" destId="{3DC7F6CD-7E0B-44D4-8402-0A611BC7A4C1}" srcOrd="1" destOrd="0" parTransId="{6EA53150-A2C2-4D56-9EF0-9386D6EB105A}" sibTransId="{88D40037-6F5D-4034-958C-5214F8BB73C1}"/>
    <dgm:cxn modelId="{CF3DCD8E-C1DF-4085-9D14-D45F4C1856F1}" srcId="{557EA988-EE55-4764-BFF1-B89509D14070}" destId="{1BBEDB2D-879F-4417-8DA3-68D57EF8DE48}" srcOrd="3" destOrd="0" parTransId="{453984DD-B207-47E4-817E-A685A9B6F9DA}" sibTransId="{A97D8BD4-BD8D-4E9B-98F8-44B1BE3631B8}"/>
    <dgm:cxn modelId="{56F6BAB0-8094-4DB5-B8A2-7C1E4140168B}" type="presOf" srcId="{1BBEDB2D-879F-4417-8DA3-68D57EF8DE48}" destId="{B0702D1F-07F7-4AC7-B1E2-0948FAA384A4}" srcOrd="0" destOrd="0" presId="urn:microsoft.com/office/officeart/2005/8/layout/hList3"/>
    <dgm:cxn modelId="{0530B1E2-5525-4498-AA6A-6FE8A6599D6E}" srcId="{557EA988-EE55-4764-BFF1-B89509D14070}" destId="{53AF5001-1A5F-4C51-BC40-904B9111CF01}" srcOrd="2" destOrd="0" parTransId="{2F92B8E6-6441-4FE3-930B-6B04E55AC2E2}" sibTransId="{1434F59C-ABBE-43BE-B871-706A26327D95}"/>
    <dgm:cxn modelId="{B9AC26EC-B25B-4832-8F71-1D94814CDB93}" srcId="{BB56699A-E197-4C34-BC17-6B1A37C5047D}" destId="{557EA988-EE55-4764-BFF1-B89509D14070}" srcOrd="0" destOrd="0" parTransId="{17299FA5-719C-46CE-95C4-D03CD4B9F2AC}" sibTransId="{5A9AA3DF-677A-483B-AF48-1C468DE820C4}"/>
    <dgm:cxn modelId="{648015FC-7FBC-4CD6-9511-71850948BF35}" type="presOf" srcId="{BB56699A-E197-4C34-BC17-6B1A37C5047D}" destId="{BBA01EB1-8E31-4BA0-8AB3-4C5AA544D47A}" srcOrd="0" destOrd="0" presId="urn:microsoft.com/office/officeart/2005/8/layout/hList3"/>
    <dgm:cxn modelId="{B50EC6FF-550A-4C90-A464-6C88EC96AD2B}" type="presOf" srcId="{53AF5001-1A5F-4C51-BC40-904B9111CF01}" destId="{9472A6AE-E933-4B89-A8E6-7BDC1E4AFE0A}" srcOrd="0" destOrd="0" presId="urn:microsoft.com/office/officeart/2005/8/layout/hList3"/>
    <dgm:cxn modelId="{FF76A571-FAB8-41DB-B91E-EE17003A5594}" type="presParOf" srcId="{BBA01EB1-8E31-4BA0-8AB3-4C5AA544D47A}" destId="{964469BD-578F-4A8A-954F-05BC2CC28A12}" srcOrd="0" destOrd="0" presId="urn:microsoft.com/office/officeart/2005/8/layout/hList3"/>
    <dgm:cxn modelId="{497C4217-58A8-49A6-90B1-9ED7FA9B2B96}" type="presParOf" srcId="{BBA01EB1-8E31-4BA0-8AB3-4C5AA544D47A}" destId="{1A398034-7ED5-4146-8967-9C27A0C6BF6C}" srcOrd="1" destOrd="0" presId="urn:microsoft.com/office/officeart/2005/8/layout/hList3"/>
    <dgm:cxn modelId="{4F79F709-E8E7-48C6-83B5-8093C4528F88}" type="presParOf" srcId="{1A398034-7ED5-4146-8967-9C27A0C6BF6C}" destId="{A925FC03-26D3-48D3-B758-89CD8DB0752A}" srcOrd="0" destOrd="0" presId="urn:microsoft.com/office/officeart/2005/8/layout/hList3"/>
    <dgm:cxn modelId="{6D88D66B-DC96-4710-95F7-A91D24F0704D}" type="presParOf" srcId="{1A398034-7ED5-4146-8967-9C27A0C6BF6C}" destId="{3867B4B7-08EA-408D-A24B-48338429E591}" srcOrd="1" destOrd="0" presId="urn:microsoft.com/office/officeart/2005/8/layout/hList3"/>
    <dgm:cxn modelId="{32C376F1-933C-4402-882D-D2F64B4C846E}" type="presParOf" srcId="{1A398034-7ED5-4146-8967-9C27A0C6BF6C}" destId="{9472A6AE-E933-4B89-A8E6-7BDC1E4AFE0A}" srcOrd="2" destOrd="0" presId="urn:microsoft.com/office/officeart/2005/8/layout/hList3"/>
    <dgm:cxn modelId="{FB056A78-82AD-4D39-B8FF-2117AD0DE6F6}" type="presParOf" srcId="{1A398034-7ED5-4146-8967-9C27A0C6BF6C}" destId="{B0702D1F-07F7-4AC7-B1E2-0948FAA384A4}" srcOrd="3" destOrd="0" presId="urn:microsoft.com/office/officeart/2005/8/layout/hList3"/>
    <dgm:cxn modelId="{4556F4E0-031B-44F1-9A96-5E6AF908A05C}" type="presParOf" srcId="{1A398034-7ED5-4146-8967-9C27A0C6BF6C}" destId="{BBADA1B9-9DEC-43A5-969D-2D0C91F6BD55}" srcOrd="4" destOrd="0" presId="urn:microsoft.com/office/officeart/2005/8/layout/hList3"/>
    <dgm:cxn modelId="{6D1FE3CB-F13B-4749-BCE5-3022DE3D045B}" type="presParOf" srcId="{BBA01EB1-8E31-4BA0-8AB3-4C5AA544D47A}" destId="{23E7C3AE-CF55-43D0-81AE-F5EC397B36DD}" srcOrd="2" destOrd="0" presId="urn:microsoft.com/office/officeart/2005/8/layout/h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2A85D-3F6C-4A90-BCD2-604350F42513}">
      <dsp:nvSpPr>
        <dsp:cNvPr id="0" name=""/>
        <dsp:cNvSpPr/>
      </dsp:nvSpPr>
      <dsp:spPr>
        <a:xfrm rot="10800000">
          <a:off x="1176385" y="1919"/>
          <a:ext cx="4053840" cy="621223"/>
        </a:xfrm>
        <a:prstGeom prst="homePlate">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3942" tIns="68580" rIns="128016" bIns="68580" numCol="1" spcCol="1270" anchor="ctr" anchorCtr="0">
          <a:noAutofit/>
        </a:bodyPr>
        <a:lstStyle/>
        <a:p>
          <a:pPr marL="0" lvl="0" indent="0" algn="l" defTabSz="800100">
            <a:lnSpc>
              <a:spcPct val="90000"/>
            </a:lnSpc>
            <a:spcBef>
              <a:spcPct val="0"/>
            </a:spcBef>
            <a:spcAft>
              <a:spcPct val="35000"/>
            </a:spcAft>
            <a:buNone/>
          </a:pPr>
          <a:r>
            <a:rPr lang="vi-VN" sz="1800" b="0" i="0" kern="1200">
              <a:latin typeface="+mj-lt"/>
            </a:rPr>
            <a:t>Tạo ra một website chuyên về nghiên cứu IoT - công nghệ UAV</a:t>
          </a:r>
          <a:endParaRPr lang="vi-VN" sz="1800" kern="1200">
            <a:latin typeface="+mj-lt"/>
          </a:endParaRPr>
        </a:p>
      </dsp:txBody>
      <dsp:txXfrm rot="10800000">
        <a:off x="1331691" y="1919"/>
        <a:ext cx="3898534" cy="621223"/>
      </dsp:txXfrm>
    </dsp:sp>
    <dsp:sp modelId="{003A942C-882E-4455-B226-CE2122DD99A0}">
      <dsp:nvSpPr>
        <dsp:cNvPr id="0" name=""/>
        <dsp:cNvSpPr/>
      </dsp:nvSpPr>
      <dsp:spPr>
        <a:xfrm>
          <a:off x="865774" y="1919"/>
          <a:ext cx="621223" cy="621223"/>
        </a:xfrm>
        <a:prstGeom prst="ellipse">
          <a:avLst/>
        </a:prstGeom>
        <a:solidFill>
          <a:schemeClr val="bg2"/>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97CD3297-7504-4818-95F2-E577D30C7753}">
      <dsp:nvSpPr>
        <dsp:cNvPr id="0" name=""/>
        <dsp:cNvSpPr/>
      </dsp:nvSpPr>
      <dsp:spPr>
        <a:xfrm rot="10800000">
          <a:off x="1176385" y="808583"/>
          <a:ext cx="4053840" cy="621223"/>
        </a:xfrm>
        <a:prstGeom prst="homePlate">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3942" tIns="68580" rIns="128016" bIns="68580" numCol="1" spcCol="1270" anchor="ctr" anchorCtr="0">
          <a:noAutofit/>
        </a:bodyPr>
        <a:lstStyle/>
        <a:p>
          <a:pPr marL="0" lvl="0" indent="0" algn="l" defTabSz="800100">
            <a:lnSpc>
              <a:spcPct val="90000"/>
            </a:lnSpc>
            <a:spcBef>
              <a:spcPct val="0"/>
            </a:spcBef>
            <a:spcAft>
              <a:spcPct val="35000"/>
            </a:spcAft>
            <a:buClr>
              <a:schemeClr val="dk1"/>
            </a:buClr>
            <a:buSzPts val="1800"/>
            <a:buFont typeface="Calibri"/>
            <a:buNone/>
          </a:pPr>
          <a:r>
            <a:rPr lang="vi-VN" sz="1800" b="0" i="0" kern="1200">
              <a:latin typeface="+mj-lt"/>
            </a:rPr>
            <a:t>Xây dựng một hệ thống quản lý thông tin hiệu quả</a:t>
          </a:r>
          <a:endParaRPr lang="vi-VN" sz="1800" kern="1200">
            <a:latin typeface="+mj-lt"/>
          </a:endParaRPr>
        </a:p>
      </dsp:txBody>
      <dsp:txXfrm rot="10800000">
        <a:off x="1331691" y="808583"/>
        <a:ext cx="3898534" cy="621223"/>
      </dsp:txXfrm>
    </dsp:sp>
    <dsp:sp modelId="{F07DB575-29A6-483D-987F-DB900482347A}">
      <dsp:nvSpPr>
        <dsp:cNvPr id="0" name=""/>
        <dsp:cNvSpPr/>
      </dsp:nvSpPr>
      <dsp:spPr>
        <a:xfrm>
          <a:off x="865774" y="808583"/>
          <a:ext cx="621223" cy="621223"/>
        </a:xfrm>
        <a:prstGeom prst="ellipse">
          <a:avLst/>
        </a:prstGeom>
        <a:solidFill>
          <a:schemeClr val="bg2"/>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E0F47BE5-C21C-480E-8713-8DB399CEC300}">
      <dsp:nvSpPr>
        <dsp:cNvPr id="0" name=""/>
        <dsp:cNvSpPr/>
      </dsp:nvSpPr>
      <dsp:spPr>
        <a:xfrm rot="10800000">
          <a:off x="1176385" y="1615246"/>
          <a:ext cx="4053840" cy="621223"/>
        </a:xfrm>
        <a:prstGeom prst="homePlate">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3942" tIns="68580" rIns="128016" bIns="68580" numCol="1" spcCol="1270" anchor="ctr" anchorCtr="0">
          <a:noAutofit/>
        </a:bodyPr>
        <a:lstStyle/>
        <a:p>
          <a:pPr marL="0" lvl="0" indent="0" algn="l" defTabSz="800100">
            <a:lnSpc>
              <a:spcPct val="90000"/>
            </a:lnSpc>
            <a:spcBef>
              <a:spcPct val="0"/>
            </a:spcBef>
            <a:spcAft>
              <a:spcPct val="35000"/>
            </a:spcAft>
            <a:buClr>
              <a:schemeClr val="dk1"/>
            </a:buClr>
            <a:buSzPts val="1800"/>
            <a:buFont typeface="Calibri"/>
            <a:buNone/>
          </a:pPr>
          <a:r>
            <a:rPr lang="vi-VN" sz="1800" b="0" i="0" kern="1200">
              <a:latin typeface="+mj-lt"/>
            </a:rPr>
            <a:t>Tăng cường sự giao lưu</a:t>
          </a:r>
          <a:endParaRPr lang="vi-VN" sz="1800" kern="1200">
            <a:latin typeface="+mj-lt"/>
          </a:endParaRPr>
        </a:p>
      </dsp:txBody>
      <dsp:txXfrm rot="10800000">
        <a:off x="1331691" y="1615246"/>
        <a:ext cx="3898534" cy="621223"/>
      </dsp:txXfrm>
    </dsp:sp>
    <dsp:sp modelId="{3B2A7CD2-793D-4C6E-91DD-B1A8B31F85F5}">
      <dsp:nvSpPr>
        <dsp:cNvPr id="0" name=""/>
        <dsp:cNvSpPr/>
      </dsp:nvSpPr>
      <dsp:spPr>
        <a:xfrm>
          <a:off x="865774" y="1615246"/>
          <a:ext cx="621223" cy="621223"/>
        </a:xfrm>
        <a:prstGeom prst="ellipse">
          <a:avLst/>
        </a:prstGeom>
        <a:solidFill>
          <a:schemeClr val="bg2"/>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A1B1D2E-9498-4963-9EF7-048CD3C99817}">
      <dsp:nvSpPr>
        <dsp:cNvPr id="0" name=""/>
        <dsp:cNvSpPr/>
      </dsp:nvSpPr>
      <dsp:spPr>
        <a:xfrm rot="10800000">
          <a:off x="1176385" y="2421909"/>
          <a:ext cx="4053840" cy="621223"/>
        </a:xfrm>
        <a:prstGeom prst="homePlate">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73942" tIns="68580" rIns="128016" bIns="68580" numCol="1" spcCol="1270" anchor="ctr" anchorCtr="0">
          <a:noAutofit/>
        </a:bodyPr>
        <a:lstStyle/>
        <a:p>
          <a:pPr marL="0" lvl="0" indent="0" algn="l" defTabSz="800100">
            <a:lnSpc>
              <a:spcPct val="90000"/>
            </a:lnSpc>
            <a:spcBef>
              <a:spcPct val="0"/>
            </a:spcBef>
            <a:spcAft>
              <a:spcPct val="35000"/>
            </a:spcAft>
            <a:buClr>
              <a:schemeClr val="dk1"/>
            </a:buClr>
            <a:buSzPts val="1800"/>
            <a:buFont typeface="Calibri"/>
            <a:buNone/>
          </a:pPr>
          <a:r>
            <a:rPr lang="vi-VN" sz="1800" b="0" i="0" kern="1200">
              <a:latin typeface="+mj-lt"/>
            </a:rPr>
            <a:t>Góp phần phát triển và nâng cao về công nghệ IoT</a:t>
          </a:r>
          <a:endParaRPr lang="vi-VN" sz="1800" kern="1200">
            <a:latin typeface="+mj-lt"/>
          </a:endParaRPr>
        </a:p>
      </dsp:txBody>
      <dsp:txXfrm rot="10800000">
        <a:off x="1331691" y="2421909"/>
        <a:ext cx="3898534" cy="621223"/>
      </dsp:txXfrm>
    </dsp:sp>
    <dsp:sp modelId="{B3D2136C-2170-450D-A775-4B018AD3990E}">
      <dsp:nvSpPr>
        <dsp:cNvPr id="0" name=""/>
        <dsp:cNvSpPr/>
      </dsp:nvSpPr>
      <dsp:spPr>
        <a:xfrm>
          <a:off x="865774" y="2421909"/>
          <a:ext cx="621223" cy="621223"/>
        </a:xfrm>
        <a:prstGeom prst="ellipse">
          <a:avLst/>
        </a:prstGeom>
        <a:solidFill>
          <a:schemeClr val="bg2"/>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96572-78AD-4BDA-B256-5C9321E6A54D}">
      <dsp:nvSpPr>
        <dsp:cNvPr id="0" name=""/>
        <dsp:cNvSpPr/>
      </dsp:nvSpPr>
      <dsp:spPr>
        <a:xfrm>
          <a:off x="0" y="0"/>
          <a:ext cx="5371463" cy="8236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b="0" i="0" kern="1200">
              <a:latin typeface="+mj-lt"/>
            </a:rPr>
            <a:t>Giới thiệu tổng quan về phòng thí nghiệm.</a:t>
          </a:r>
          <a:endParaRPr lang="vi-VN" sz="1800" kern="1200">
            <a:latin typeface="+mj-lt"/>
          </a:endParaRPr>
        </a:p>
      </dsp:txBody>
      <dsp:txXfrm>
        <a:off x="40209" y="40209"/>
        <a:ext cx="5291045" cy="743262"/>
      </dsp:txXfrm>
    </dsp:sp>
    <dsp:sp modelId="{513949E6-293F-4A5F-9146-94FE32F6E949}">
      <dsp:nvSpPr>
        <dsp:cNvPr id="0" name=""/>
        <dsp:cNvSpPr/>
      </dsp:nvSpPr>
      <dsp:spPr>
        <a:xfrm>
          <a:off x="0" y="955756"/>
          <a:ext cx="5371463" cy="8236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b="0" i="0" kern="1200">
              <a:latin typeface="+mj-lt"/>
            </a:rPr>
            <a:t>Trình bày các hoạt động nghiên cứu, đào tạo,... của phòng thí nghiệm.</a:t>
          </a:r>
          <a:endParaRPr lang="vi-VN" sz="1800" kern="1200">
            <a:latin typeface="+mj-lt"/>
          </a:endParaRPr>
        </a:p>
      </dsp:txBody>
      <dsp:txXfrm>
        <a:off x="40209" y="995965"/>
        <a:ext cx="5291045" cy="743262"/>
      </dsp:txXfrm>
    </dsp:sp>
    <dsp:sp modelId="{D3A33A17-9003-4E4F-9314-12705FAF76D6}">
      <dsp:nvSpPr>
        <dsp:cNvPr id="0" name=""/>
        <dsp:cNvSpPr/>
      </dsp:nvSpPr>
      <dsp:spPr>
        <a:xfrm>
          <a:off x="0" y="1954327"/>
          <a:ext cx="5371463" cy="8236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b="0" i="0" kern="1200">
              <a:latin typeface="+mj-lt"/>
            </a:rPr>
            <a:t>Cung cấp thông tin phòng thí nghiệm.</a:t>
          </a:r>
          <a:endParaRPr lang="vi-VN" sz="1800" kern="1200">
            <a:latin typeface="+mj-lt"/>
          </a:endParaRPr>
        </a:p>
      </dsp:txBody>
      <dsp:txXfrm>
        <a:off x="40209" y="1994536"/>
        <a:ext cx="5291045" cy="743262"/>
      </dsp:txXfrm>
    </dsp:sp>
    <dsp:sp modelId="{5AEC2C49-7602-4A1B-A4D1-F262FE1C40F2}">
      <dsp:nvSpPr>
        <dsp:cNvPr id="0" name=""/>
        <dsp:cNvSpPr/>
      </dsp:nvSpPr>
      <dsp:spPr>
        <a:xfrm>
          <a:off x="0" y="2861913"/>
          <a:ext cx="5371463" cy="823680"/>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b="0" i="0" kern="1200">
              <a:latin typeface="+mj-lt"/>
            </a:rPr>
            <a:t>Các trang web liên kết khác của phòng thí nghiệm hoặc của các đơn vị liên quan.</a:t>
          </a:r>
          <a:endParaRPr lang="vi-VN" sz="1800" kern="1200">
            <a:latin typeface="+mj-lt"/>
          </a:endParaRPr>
        </a:p>
      </dsp:txBody>
      <dsp:txXfrm>
        <a:off x="40209" y="2902122"/>
        <a:ext cx="5291045" cy="7432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CF9C3-FE68-4C58-AB33-9D72FC791D77}">
      <dsp:nvSpPr>
        <dsp:cNvPr id="0" name=""/>
        <dsp:cNvSpPr/>
      </dsp:nvSpPr>
      <dsp:spPr>
        <a:xfrm rot="10800000">
          <a:off x="365014" y="2042"/>
          <a:ext cx="4812129" cy="6082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242" tIns="68580" rIns="128016" bIns="68580" numCol="1" spcCol="1270" anchor="ctr" anchorCtr="0">
          <a:noAutofit/>
        </a:bodyPr>
        <a:lstStyle/>
        <a:p>
          <a:pPr marL="0" lvl="0" indent="0" algn="ctr"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 </a:t>
          </a:r>
          <a:r>
            <a:rPr lang="vi-VN" sz="1800" b="0" i="0" kern="1200">
              <a:latin typeface="Times New Roman" panose="02020603050405020304" pitchFamily="18" charset="0"/>
              <a:cs typeface="Times New Roman" panose="02020603050405020304" pitchFamily="18" charset="0"/>
            </a:rPr>
            <a:t>       Sự tiện lợi và dễ dàng truy cập thông tin</a:t>
          </a:r>
          <a:r>
            <a:rPr lang="en-GB" sz="1800" b="0" i="0" kern="1200">
              <a:latin typeface="Times New Roman" panose="02020603050405020304" pitchFamily="18" charset="0"/>
              <a:cs typeface="Times New Roman" panose="02020603050405020304" pitchFamily="18" charset="0"/>
            </a:rPr>
            <a:t>.</a:t>
          </a:r>
          <a:endParaRPr lang="vi-VN" sz="1800" b="0" kern="1200">
            <a:latin typeface="Times New Roman" panose="02020603050405020304" pitchFamily="18" charset="0"/>
            <a:cs typeface="Times New Roman" panose="02020603050405020304" pitchFamily="18" charset="0"/>
          </a:endParaRPr>
        </a:p>
      </dsp:txBody>
      <dsp:txXfrm rot="10800000">
        <a:off x="517088" y="2042"/>
        <a:ext cx="4660055" cy="608297"/>
      </dsp:txXfrm>
    </dsp:sp>
    <dsp:sp modelId="{7D680A0B-A995-4908-8588-F6BA30E2DF4A}">
      <dsp:nvSpPr>
        <dsp:cNvPr id="0" name=""/>
        <dsp:cNvSpPr/>
      </dsp:nvSpPr>
      <dsp:spPr>
        <a:xfrm>
          <a:off x="624162" y="2042"/>
          <a:ext cx="608297" cy="60829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78AE638D-D63E-4C96-95E7-509968657FBD}">
      <dsp:nvSpPr>
        <dsp:cNvPr id="0" name=""/>
        <dsp:cNvSpPr/>
      </dsp:nvSpPr>
      <dsp:spPr>
        <a:xfrm rot="10800000">
          <a:off x="365014" y="791921"/>
          <a:ext cx="4812129" cy="608297"/>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242" tIns="68580" rIns="128016" bIns="68580" numCol="1" spcCol="1270" anchor="ctr" anchorCtr="0">
          <a:noAutofit/>
        </a:bodyPr>
        <a:lstStyle/>
        <a:p>
          <a:pPr marL="0" lvl="0" indent="0" algn="ctr" defTabSz="800100">
            <a:lnSpc>
              <a:spcPct val="90000"/>
            </a:lnSpc>
            <a:spcBef>
              <a:spcPct val="0"/>
            </a:spcBef>
            <a:spcAft>
              <a:spcPct val="35000"/>
            </a:spcAft>
            <a:buNone/>
          </a:pPr>
          <a:r>
            <a:rPr lang="vi-VN" sz="1800" b="0" i="0" kern="1200">
              <a:latin typeface="Times New Roman" panose="02020603050405020304" pitchFamily="18" charset="0"/>
              <a:cs typeface="Times New Roman" panose="02020603050405020304" pitchFamily="18" charset="0"/>
            </a:rPr>
            <a:t>Đồng bộ và chia sẻ thông tin</a:t>
          </a:r>
          <a:endParaRPr lang="vi-VN" sz="1800" b="0" kern="1200">
            <a:latin typeface="Times New Roman" panose="02020603050405020304" pitchFamily="18" charset="0"/>
            <a:cs typeface="Times New Roman" panose="02020603050405020304" pitchFamily="18" charset="0"/>
          </a:endParaRPr>
        </a:p>
      </dsp:txBody>
      <dsp:txXfrm rot="10800000">
        <a:off x="517088" y="791921"/>
        <a:ext cx="4660055" cy="608297"/>
      </dsp:txXfrm>
    </dsp:sp>
    <dsp:sp modelId="{F006597E-B628-4996-8685-828011A21717}">
      <dsp:nvSpPr>
        <dsp:cNvPr id="0" name=""/>
        <dsp:cNvSpPr/>
      </dsp:nvSpPr>
      <dsp:spPr>
        <a:xfrm>
          <a:off x="624162" y="791921"/>
          <a:ext cx="608297" cy="60829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A16B6430-9C06-440C-834A-C77A57276BDC}">
      <dsp:nvSpPr>
        <dsp:cNvPr id="0" name=""/>
        <dsp:cNvSpPr/>
      </dsp:nvSpPr>
      <dsp:spPr>
        <a:xfrm rot="10800000">
          <a:off x="380364" y="1581801"/>
          <a:ext cx="4781428" cy="608297"/>
        </a:xfrm>
        <a:prstGeom prst="homePlat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242" tIns="68580" rIns="128016" bIns="68580" numCol="1" spcCol="1270" anchor="ctr" anchorCtr="0">
          <a:noAutofit/>
        </a:bodyPr>
        <a:lstStyle/>
        <a:p>
          <a:pPr marL="0" lvl="0" indent="0" algn="ctr" defTabSz="800100">
            <a:lnSpc>
              <a:spcPct val="90000"/>
            </a:lnSpc>
            <a:spcBef>
              <a:spcPct val="0"/>
            </a:spcBef>
            <a:spcAft>
              <a:spcPct val="35000"/>
            </a:spcAft>
            <a:buNone/>
          </a:pPr>
          <a:r>
            <a:rPr lang="vi-VN" sz="1800" b="0" i="0" kern="1200">
              <a:latin typeface="Times New Roman" panose="02020603050405020304" pitchFamily="18" charset="0"/>
              <a:cs typeface="Times New Roman" panose="02020603050405020304" pitchFamily="18" charset="0"/>
            </a:rPr>
            <a:t>Quản lí dữ liệu hiệu quả</a:t>
          </a:r>
          <a:endParaRPr lang="vi-VN" sz="1800" b="0" kern="1200">
            <a:latin typeface="Times New Roman" panose="02020603050405020304" pitchFamily="18" charset="0"/>
            <a:cs typeface="Times New Roman" panose="02020603050405020304" pitchFamily="18" charset="0"/>
          </a:endParaRPr>
        </a:p>
      </dsp:txBody>
      <dsp:txXfrm rot="10800000">
        <a:off x="532438" y="1581801"/>
        <a:ext cx="4629354" cy="608297"/>
      </dsp:txXfrm>
    </dsp:sp>
    <dsp:sp modelId="{F9BBF967-8586-4AD1-BCAD-A32BE292B344}">
      <dsp:nvSpPr>
        <dsp:cNvPr id="0" name=""/>
        <dsp:cNvSpPr/>
      </dsp:nvSpPr>
      <dsp:spPr>
        <a:xfrm>
          <a:off x="624162" y="1581801"/>
          <a:ext cx="608297" cy="60829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76744A19-C472-4CC7-A5D0-B5AB43B66E77}">
      <dsp:nvSpPr>
        <dsp:cNvPr id="0" name=""/>
        <dsp:cNvSpPr/>
      </dsp:nvSpPr>
      <dsp:spPr>
        <a:xfrm rot="10800000">
          <a:off x="380364" y="2371680"/>
          <a:ext cx="4781428" cy="608297"/>
        </a:xfrm>
        <a:prstGeom prst="homePlat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242" tIns="68580" rIns="128016" bIns="68580" numCol="1" spcCol="1270" anchor="ctr" anchorCtr="0">
          <a:noAutofit/>
        </a:bodyPr>
        <a:lstStyle/>
        <a:p>
          <a:pPr marL="0" lvl="0" indent="0" algn="ctr" defTabSz="800100">
            <a:lnSpc>
              <a:spcPct val="90000"/>
            </a:lnSpc>
            <a:spcBef>
              <a:spcPct val="0"/>
            </a:spcBef>
            <a:spcAft>
              <a:spcPct val="35000"/>
            </a:spcAft>
            <a:buNone/>
          </a:pPr>
          <a:r>
            <a:rPr lang="en-GB" sz="1800" b="0" i="0" kern="1200">
              <a:latin typeface="Times New Roman" panose="02020603050405020304" pitchFamily="18" charset="0"/>
              <a:cs typeface="Times New Roman" panose="02020603050405020304" pitchFamily="18" charset="0"/>
            </a:rPr>
            <a:t>Quảng bá hình ảnh, thông tin</a:t>
          </a:r>
          <a:endParaRPr lang="vi-VN" sz="1800" b="0" kern="1200">
            <a:latin typeface="Times New Roman" panose="02020603050405020304" pitchFamily="18" charset="0"/>
            <a:cs typeface="Times New Roman" panose="02020603050405020304" pitchFamily="18" charset="0"/>
          </a:endParaRPr>
        </a:p>
      </dsp:txBody>
      <dsp:txXfrm rot="10800000">
        <a:off x="532438" y="2371680"/>
        <a:ext cx="4629354" cy="608297"/>
      </dsp:txXfrm>
    </dsp:sp>
    <dsp:sp modelId="{1C84FC41-9465-43C6-8B53-87D78F342183}">
      <dsp:nvSpPr>
        <dsp:cNvPr id="0" name=""/>
        <dsp:cNvSpPr/>
      </dsp:nvSpPr>
      <dsp:spPr>
        <a:xfrm>
          <a:off x="624162" y="2371680"/>
          <a:ext cx="608297" cy="608297"/>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 modelId="{B263908B-08C1-4DAB-9F98-EDF118583719}">
      <dsp:nvSpPr>
        <dsp:cNvPr id="0" name=""/>
        <dsp:cNvSpPr/>
      </dsp:nvSpPr>
      <dsp:spPr>
        <a:xfrm rot="10800000">
          <a:off x="380364" y="3161559"/>
          <a:ext cx="4781428" cy="608297"/>
        </a:xfrm>
        <a:prstGeom prst="homePlate">
          <a:avLst/>
        </a:prstGeom>
        <a:solidFill>
          <a:schemeClr val="accen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8242" tIns="68580" rIns="128016" bIns="68580" numCol="1" spcCol="1270" anchor="ctr" anchorCtr="0">
          <a:noAutofit/>
        </a:bodyPr>
        <a:lstStyle/>
        <a:p>
          <a:pPr marL="0" lvl="0" indent="0" algn="ctr" defTabSz="800100">
            <a:lnSpc>
              <a:spcPct val="90000"/>
            </a:lnSpc>
            <a:spcBef>
              <a:spcPct val="0"/>
            </a:spcBef>
            <a:spcAft>
              <a:spcPct val="35000"/>
            </a:spcAft>
            <a:buNone/>
          </a:pPr>
          <a:r>
            <a:rPr lang="vi-VN" sz="1800" b="0" i="0" kern="1200">
              <a:latin typeface="Times New Roman" panose="02020603050405020304" pitchFamily="18" charset="0"/>
              <a:cs typeface="Times New Roman" panose="02020603050405020304" pitchFamily="18" charset="0"/>
            </a:rPr>
            <a:t>Tăng cường bảo mật thông tin</a:t>
          </a:r>
          <a:endParaRPr lang="vi-VN" sz="1800" b="0" kern="1200">
            <a:latin typeface="Times New Roman" panose="02020603050405020304" pitchFamily="18" charset="0"/>
            <a:cs typeface="Times New Roman" panose="02020603050405020304" pitchFamily="18" charset="0"/>
          </a:endParaRPr>
        </a:p>
      </dsp:txBody>
      <dsp:txXfrm rot="10800000">
        <a:off x="532438" y="3161559"/>
        <a:ext cx="4629354" cy="608297"/>
      </dsp:txXfrm>
    </dsp:sp>
    <dsp:sp modelId="{8BFAAD00-AF00-4787-9E7F-93B9F0470971}">
      <dsp:nvSpPr>
        <dsp:cNvPr id="0" name=""/>
        <dsp:cNvSpPr/>
      </dsp:nvSpPr>
      <dsp:spPr>
        <a:xfrm>
          <a:off x="624162" y="3161559"/>
          <a:ext cx="608297" cy="608297"/>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D5918-EB3A-4698-B0FB-913B36ABCCC7}">
      <dsp:nvSpPr>
        <dsp:cNvPr id="0" name=""/>
        <dsp:cNvSpPr/>
      </dsp:nvSpPr>
      <dsp:spPr>
        <a:xfrm>
          <a:off x="985701" y="3059"/>
          <a:ext cx="4851037" cy="496564"/>
        </a:xfrm>
        <a:prstGeom prst="roundRect">
          <a:avLst>
            <a:gd name="adj" fmla="val 10000"/>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vi-VN" sz="1800" b="1" kern="1200">
              <a:solidFill>
                <a:schemeClr val="bg1"/>
              </a:solidFill>
              <a:latin typeface="+mj-lt"/>
            </a:rPr>
            <a:t>Spring </a:t>
          </a:r>
          <a:r>
            <a:rPr lang="vi-VN" sz="1700" b="1" kern="1200">
              <a:solidFill>
                <a:schemeClr val="bg1"/>
              </a:solidFill>
              <a:latin typeface="+mj-lt"/>
            </a:rPr>
            <a:t>Boot hoạt động với Angular như thế nào?</a:t>
          </a:r>
          <a:endParaRPr lang="vi-VN" sz="1700" kern="1200">
            <a:solidFill>
              <a:schemeClr val="bg1"/>
            </a:solidFill>
          </a:endParaRPr>
        </a:p>
      </dsp:txBody>
      <dsp:txXfrm>
        <a:off x="1000245" y="17603"/>
        <a:ext cx="4821949" cy="467476"/>
      </dsp:txXfrm>
    </dsp:sp>
    <dsp:sp modelId="{CCD5DA28-54EB-4A76-B92C-A122BB2D71CD}">
      <dsp:nvSpPr>
        <dsp:cNvPr id="0" name=""/>
        <dsp:cNvSpPr/>
      </dsp:nvSpPr>
      <dsp:spPr>
        <a:xfrm rot="5400000">
          <a:off x="3367770" y="543073"/>
          <a:ext cx="86898" cy="86898"/>
        </a:xfrm>
        <a:prstGeom prst="rightArrow">
          <a:avLst>
            <a:gd name="adj1" fmla="val 667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7FD35D05-9D16-4F98-927E-7C8FBE167249}">
      <dsp:nvSpPr>
        <dsp:cNvPr id="0" name=""/>
        <dsp:cNvSpPr/>
      </dsp:nvSpPr>
      <dsp:spPr>
        <a:xfrm>
          <a:off x="1034404" y="673421"/>
          <a:ext cx="4753631" cy="496564"/>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Font typeface="+mj-lt"/>
            <a:buNone/>
          </a:pPr>
          <a:r>
            <a:rPr lang="vi-VN" sz="1800" b="0" i="0" kern="1200">
              <a:latin typeface="+mj-lt"/>
            </a:rPr>
            <a:t>Người dùng tương tác với ứng dụng Angular.</a:t>
          </a:r>
          <a:endParaRPr lang="vi-VN" sz="1800" kern="1200">
            <a:latin typeface="+mj-lt"/>
          </a:endParaRPr>
        </a:p>
      </dsp:txBody>
      <dsp:txXfrm>
        <a:off x="1048948" y="687965"/>
        <a:ext cx="4724543" cy="467476"/>
      </dsp:txXfrm>
    </dsp:sp>
    <dsp:sp modelId="{3E609612-E08F-4554-8473-65CC32334DE0}">
      <dsp:nvSpPr>
        <dsp:cNvPr id="0" name=""/>
        <dsp:cNvSpPr/>
      </dsp:nvSpPr>
      <dsp:spPr>
        <a:xfrm rot="5400000">
          <a:off x="3367770" y="1213435"/>
          <a:ext cx="86898" cy="86898"/>
        </a:xfrm>
        <a:prstGeom prst="rightArrow">
          <a:avLst>
            <a:gd name="adj1" fmla="val 667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B81B5748-C5BE-445D-8E40-90BFC9D2F6E9}">
      <dsp:nvSpPr>
        <dsp:cNvPr id="0" name=""/>
        <dsp:cNvSpPr/>
      </dsp:nvSpPr>
      <dsp:spPr>
        <a:xfrm>
          <a:off x="1024671" y="1343783"/>
          <a:ext cx="4773096" cy="496564"/>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Font typeface="+mj-lt"/>
            <a:buNone/>
          </a:pPr>
          <a:r>
            <a:rPr lang="vi-VN" sz="1800" b="0" i="0" kern="1200">
              <a:latin typeface="+mj-lt"/>
            </a:rPr>
            <a:t>Ứng dụng Angular gửi yêu cầu HTTP đến API của Spring Boot.</a:t>
          </a:r>
          <a:endParaRPr lang="vi-VN" sz="1800" kern="1200">
            <a:latin typeface="+mj-lt"/>
          </a:endParaRPr>
        </a:p>
      </dsp:txBody>
      <dsp:txXfrm>
        <a:off x="1039215" y="1358327"/>
        <a:ext cx="4744008" cy="467476"/>
      </dsp:txXfrm>
    </dsp:sp>
    <dsp:sp modelId="{4C575AB3-AD5D-4323-94E4-6A3E1A310D48}">
      <dsp:nvSpPr>
        <dsp:cNvPr id="0" name=""/>
        <dsp:cNvSpPr/>
      </dsp:nvSpPr>
      <dsp:spPr>
        <a:xfrm rot="5400000">
          <a:off x="3367770" y="1883797"/>
          <a:ext cx="86898" cy="86898"/>
        </a:xfrm>
        <a:prstGeom prst="rightArrow">
          <a:avLst>
            <a:gd name="adj1" fmla="val 667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DA63B3FA-85B3-49ED-8134-312B3A950FF7}">
      <dsp:nvSpPr>
        <dsp:cNvPr id="0" name=""/>
        <dsp:cNvSpPr/>
      </dsp:nvSpPr>
      <dsp:spPr>
        <a:xfrm>
          <a:off x="1034404" y="2014145"/>
          <a:ext cx="4753631" cy="496564"/>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vi-VN" sz="1800" b="0" i="0" kern="1200">
              <a:latin typeface="+mj-lt"/>
            </a:rPr>
            <a:t>Spring Boot nhận được yêu cầu HTTP.</a:t>
          </a:r>
          <a:endParaRPr lang="vi-VN" sz="1800" kern="1200">
            <a:latin typeface="+mj-lt"/>
          </a:endParaRPr>
        </a:p>
      </dsp:txBody>
      <dsp:txXfrm>
        <a:off x="1048948" y="2028689"/>
        <a:ext cx="4724543" cy="467476"/>
      </dsp:txXfrm>
    </dsp:sp>
    <dsp:sp modelId="{312EACDB-E3F1-4A76-8E02-1412CA290ECD}">
      <dsp:nvSpPr>
        <dsp:cNvPr id="0" name=""/>
        <dsp:cNvSpPr/>
      </dsp:nvSpPr>
      <dsp:spPr>
        <a:xfrm rot="5400000">
          <a:off x="3367770" y="2554159"/>
          <a:ext cx="86898" cy="86898"/>
        </a:xfrm>
        <a:prstGeom prst="rightArrow">
          <a:avLst>
            <a:gd name="adj1" fmla="val 667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41662B33-67BB-4555-BA55-6F068627EEDF}">
      <dsp:nvSpPr>
        <dsp:cNvPr id="0" name=""/>
        <dsp:cNvSpPr/>
      </dsp:nvSpPr>
      <dsp:spPr>
        <a:xfrm>
          <a:off x="1034404" y="2684507"/>
          <a:ext cx="4753631" cy="496564"/>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Font typeface="+mj-lt"/>
            <a:buNone/>
          </a:pPr>
          <a:r>
            <a:rPr lang="vi-VN" sz="1800" b="0" i="0" kern="1200">
              <a:latin typeface="+mj-lt"/>
            </a:rPr>
            <a:t>Spring Boot xử lý yêu cầu HTTP.</a:t>
          </a:r>
          <a:endParaRPr lang="vi-VN" sz="1800" kern="1200">
            <a:latin typeface="+mj-lt"/>
          </a:endParaRPr>
        </a:p>
      </dsp:txBody>
      <dsp:txXfrm>
        <a:off x="1048948" y="2699051"/>
        <a:ext cx="4724543" cy="467476"/>
      </dsp:txXfrm>
    </dsp:sp>
    <dsp:sp modelId="{BF4D7810-FE72-43A4-B091-3AECB3A3B511}">
      <dsp:nvSpPr>
        <dsp:cNvPr id="0" name=""/>
        <dsp:cNvSpPr/>
      </dsp:nvSpPr>
      <dsp:spPr>
        <a:xfrm rot="5400000">
          <a:off x="3367770" y="3224521"/>
          <a:ext cx="86898" cy="86898"/>
        </a:xfrm>
        <a:prstGeom prst="rightArrow">
          <a:avLst>
            <a:gd name="adj1" fmla="val 667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29676805-7416-445D-ACF3-A0B374383185}">
      <dsp:nvSpPr>
        <dsp:cNvPr id="0" name=""/>
        <dsp:cNvSpPr/>
      </dsp:nvSpPr>
      <dsp:spPr>
        <a:xfrm>
          <a:off x="1044147" y="3354869"/>
          <a:ext cx="4734145" cy="496564"/>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Font typeface="+mj-lt"/>
            <a:buNone/>
          </a:pPr>
          <a:r>
            <a:rPr lang="en-US" sz="1800" b="0" i="0" kern="1200">
              <a:latin typeface="Times New Roman" panose="02020603050405020304" pitchFamily="18" charset="0"/>
              <a:cs typeface="Times New Roman" panose="02020603050405020304" pitchFamily="18" charset="0"/>
            </a:rPr>
            <a:t>Spring Boot trả về dữ liệu cho ứng dụng Angular.</a:t>
          </a:r>
          <a:endParaRPr lang="vi-VN" sz="1800" kern="1200">
            <a:latin typeface="Times New Roman" panose="02020603050405020304" pitchFamily="18" charset="0"/>
            <a:cs typeface="Times New Roman" panose="02020603050405020304" pitchFamily="18" charset="0"/>
          </a:endParaRPr>
        </a:p>
      </dsp:txBody>
      <dsp:txXfrm>
        <a:off x="1058691" y="3369413"/>
        <a:ext cx="4705057" cy="467476"/>
      </dsp:txXfrm>
    </dsp:sp>
    <dsp:sp modelId="{7B496CBE-FEA2-4475-9D8E-979D51108C08}">
      <dsp:nvSpPr>
        <dsp:cNvPr id="0" name=""/>
        <dsp:cNvSpPr/>
      </dsp:nvSpPr>
      <dsp:spPr>
        <a:xfrm rot="5400000">
          <a:off x="3367770" y="3894883"/>
          <a:ext cx="86898" cy="86898"/>
        </a:xfrm>
        <a:prstGeom prst="rightArrow">
          <a:avLst>
            <a:gd name="adj1" fmla="val 667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A53E0A0D-8F8F-40DD-BBD9-0606C97A84FD}">
      <dsp:nvSpPr>
        <dsp:cNvPr id="0" name=""/>
        <dsp:cNvSpPr/>
      </dsp:nvSpPr>
      <dsp:spPr>
        <a:xfrm>
          <a:off x="1044147" y="4025231"/>
          <a:ext cx="4734145" cy="496564"/>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Font typeface="+mj-lt"/>
            <a:buNone/>
          </a:pPr>
          <a:r>
            <a:rPr lang="vi-VN" sz="1800" b="0" i="0" kern="1200">
              <a:latin typeface="+mj-lt"/>
            </a:rPr>
            <a:t>Ứng dụng Angular nhận được dữ liệu.</a:t>
          </a:r>
          <a:endParaRPr lang="vi-VN" sz="1800" kern="1200">
            <a:latin typeface="+mj-lt"/>
          </a:endParaRPr>
        </a:p>
      </dsp:txBody>
      <dsp:txXfrm>
        <a:off x="1058691" y="4039775"/>
        <a:ext cx="4705057" cy="467476"/>
      </dsp:txXfrm>
    </dsp:sp>
    <dsp:sp modelId="{53116BDD-3325-4333-848C-91AEF5336DD6}">
      <dsp:nvSpPr>
        <dsp:cNvPr id="0" name=""/>
        <dsp:cNvSpPr/>
      </dsp:nvSpPr>
      <dsp:spPr>
        <a:xfrm rot="5400000">
          <a:off x="3367770" y="4565245"/>
          <a:ext cx="86898" cy="86898"/>
        </a:xfrm>
        <a:prstGeom prst="rightArrow">
          <a:avLst>
            <a:gd name="adj1" fmla="val 66700"/>
            <a:gd name="adj2" fmla="val 50000"/>
          </a:avLst>
        </a:prstGeom>
        <a:solidFill>
          <a:schemeClr val="dk2">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BC388A58-32FC-4F87-8F2D-6E372CBEB3DB}">
      <dsp:nvSpPr>
        <dsp:cNvPr id="0" name=""/>
        <dsp:cNvSpPr/>
      </dsp:nvSpPr>
      <dsp:spPr>
        <a:xfrm>
          <a:off x="1024671" y="4695593"/>
          <a:ext cx="4773096" cy="496564"/>
        </a:xfrm>
        <a:prstGeom prst="roundRect">
          <a:avLst>
            <a:gd name="adj" fmla="val 10000"/>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Font typeface="+mj-lt"/>
            <a:buNone/>
          </a:pPr>
          <a:r>
            <a:rPr lang="vi-VN" sz="1800" b="0" i="0" kern="1200">
              <a:latin typeface="+mj-lt"/>
            </a:rPr>
            <a:t>Ứng dụng Angular sử dụng dữ liệu để hiển thị cho người dùng.</a:t>
          </a:r>
          <a:endParaRPr lang="vi-VN" sz="1800" kern="1200">
            <a:latin typeface="+mj-lt"/>
          </a:endParaRPr>
        </a:p>
      </dsp:txBody>
      <dsp:txXfrm>
        <a:off x="1039215" y="4710137"/>
        <a:ext cx="4744008" cy="4674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A010E-5332-4BC1-9646-8E805F1EBB0A}">
      <dsp:nvSpPr>
        <dsp:cNvPr id="0" name=""/>
        <dsp:cNvSpPr/>
      </dsp:nvSpPr>
      <dsp:spPr>
        <a:xfrm>
          <a:off x="0" y="0"/>
          <a:ext cx="5701145" cy="677106"/>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t>Giao diện: Giao diện của website đồng nhất</a:t>
          </a:r>
          <a:r>
            <a:rPr lang="vi-VN" sz="1800" b="0" i="0" kern="1200"/>
            <a:t> , trực quan với người dùng và truy cập được đa nền tảng</a:t>
          </a:r>
          <a:endParaRPr lang="vi-VN" sz="1800" kern="1200"/>
        </a:p>
      </dsp:txBody>
      <dsp:txXfrm>
        <a:off x="33054" y="33054"/>
        <a:ext cx="5635037" cy="610998"/>
      </dsp:txXfrm>
    </dsp:sp>
    <dsp:sp modelId="{B4494314-476D-4433-88FE-BF8826B865E0}">
      <dsp:nvSpPr>
        <dsp:cNvPr id="0" name=""/>
        <dsp:cNvSpPr/>
      </dsp:nvSpPr>
      <dsp:spPr>
        <a:xfrm>
          <a:off x="0" y="918083"/>
          <a:ext cx="5701145" cy="878204"/>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t>Chức năng: Chức năng bao gồm đăng ký tài khoản, đăng nhập, quản lí bài viết , quản lí thành viên , dự án,...</a:t>
          </a:r>
          <a:endParaRPr lang="vi-VN" sz="1800" kern="1200"/>
        </a:p>
      </dsp:txBody>
      <dsp:txXfrm>
        <a:off x="42870" y="960953"/>
        <a:ext cx="5615405" cy="792464"/>
      </dsp:txXfrm>
    </dsp:sp>
    <dsp:sp modelId="{68CFE4B0-74C5-437E-B7DF-3519D09A06B2}">
      <dsp:nvSpPr>
        <dsp:cNvPr id="0" name=""/>
        <dsp:cNvSpPr/>
      </dsp:nvSpPr>
      <dsp:spPr>
        <a:xfrm>
          <a:off x="0" y="2067361"/>
          <a:ext cx="5701145" cy="626607"/>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t>Lưu trữ:</a:t>
          </a:r>
          <a:r>
            <a:rPr lang="vi-VN" sz="1800" b="0" i="0" kern="1200"/>
            <a:t> lưu trữ được thông tin </a:t>
          </a:r>
          <a:endParaRPr lang="vi-VN" sz="1800" kern="1200"/>
        </a:p>
      </dsp:txBody>
      <dsp:txXfrm>
        <a:off x="30588" y="2097949"/>
        <a:ext cx="5639969" cy="565431"/>
      </dsp:txXfrm>
    </dsp:sp>
    <dsp:sp modelId="{D12263C1-59E3-469A-9C5A-2E3C864FC211}">
      <dsp:nvSpPr>
        <dsp:cNvPr id="0" name=""/>
        <dsp:cNvSpPr/>
      </dsp:nvSpPr>
      <dsp:spPr>
        <a:xfrm>
          <a:off x="0" y="2909461"/>
          <a:ext cx="5701145" cy="598021"/>
        </a:xfrm>
        <a:prstGeom prst="roundRect">
          <a:avLst/>
        </a:prstGeom>
        <a:solidFill>
          <a:schemeClr val="dk2">
            <a:hueOff val="0"/>
            <a:satOff val="0"/>
            <a:lumOff val="0"/>
            <a:alphaOff val="0"/>
          </a:schemeClr>
        </a:solidFill>
        <a:ln w="38100" cap="flat" cmpd="sng" algn="ctr">
          <a:solidFill>
            <a:schemeClr val="lt2">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b="0" i="0" kern="1200"/>
            <a:t>Tính bảo mật cao , an toàn</a:t>
          </a:r>
          <a:r>
            <a:rPr lang="en-GB" sz="1800" b="0" i="0" kern="1200"/>
            <a:t> </a:t>
          </a:r>
          <a:endParaRPr lang="vi-VN" sz="1800" kern="1200"/>
        </a:p>
      </dsp:txBody>
      <dsp:txXfrm>
        <a:off x="29193" y="2938654"/>
        <a:ext cx="5642759" cy="5396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469BD-578F-4A8A-954F-05BC2CC28A12}">
      <dsp:nvSpPr>
        <dsp:cNvPr id="0" name=""/>
        <dsp:cNvSpPr/>
      </dsp:nvSpPr>
      <dsp:spPr>
        <a:xfrm>
          <a:off x="0" y="10402"/>
          <a:ext cx="9366826" cy="1363379"/>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pitchFamily="18" charset="0"/>
              <a:cs typeface="Times New Roman" panose="02020603050405020304" pitchFamily="18" charset="0"/>
            </a:rPr>
            <a:t>Quá trình kiểm thử</a:t>
          </a:r>
          <a:endParaRPr lang="vi-VN" sz="3600" kern="1200">
            <a:latin typeface="Times New Roman" panose="02020603050405020304" pitchFamily="18" charset="0"/>
            <a:cs typeface="Times New Roman" panose="02020603050405020304" pitchFamily="18" charset="0"/>
          </a:endParaRPr>
        </a:p>
      </dsp:txBody>
      <dsp:txXfrm>
        <a:off x="0" y="10402"/>
        <a:ext cx="9366826" cy="1363379"/>
      </dsp:txXfrm>
    </dsp:sp>
    <dsp:sp modelId="{A925FC03-26D3-48D3-B758-89CD8DB0752A}">
      <dsp:nvSpPr>
        <dsp:cNvPr id="0" name=""/>
        <dsp:cNvSpPr/>
      </dsp:nvSpPr>
      <dsp:spPr>
        <a:xfrm>
          <a:off x="1143" y="1363379"/>
          <a:ext cx="1872907" cy="2863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Font typeface="Wingdings" panose="05000000000000000000" pitchFamily="2" charset="2"/>
            <a:buNone/>
          </a:pPr>
          <a:r>
            <a:rPr lang="en-US" sz="3200" kern="1200">
              <a:latin typeface="Times New Roman" panose="02020603050405020304" pitchFamily="18" charset="0"/>
              <a:ea typeface="Calibri" panose="020F0502020204030204" pitchFamily="34" charset="0"/>
            </a:rPr>
            <a:t>K</a:t>
          </a:r>
          <a:r>
            <a:rPr lang="en-US" sz="3200" kern="1200">
              <a:effectLst/>
              <a:latin typeface="Times New Roman" panose="02020603050405020304" pitchFamily="18" charset="0"/>
              <a:ea typeface="Calibri" panose="020F0502020204030204" pitchFamily="34" charset="0"/>
            </a:rPr>
            <a:t>iểm thử tính khả dụng</a:t>
          </a:r>
          <a:endParaRPr lang="vi-VN" sz="3200" kern="1200"/>
        </a:p>
      </dsp:txBody>
      <dsp:txXfrm>
        <a:off x="1143" y="1363379"/>
        <a:ext cx="1872907" cy="2863096"/>
      </dsp:txXfrm>
    </dsp:sp>
    <dsp:sp modelId="{3867B4B7-08EA-408D-A24B-48338429E591}">
      <dsp:nvSpPr>
        <dsp:cNvPr id="0" name=""/>
        <dsp:cNvSpPr/>
      </dsp:nvSpPr>
      <dsp:spPr>
        <a:xfrm>
          <a:off x="1874051" y="1363379"/>
          <a:ext cx="1872907" cy="2863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Times New Roman" panose="02020603050405020304" pitchFamily="18" charset="0"/>
              <a:ea typeface="Calibri" panose="020F0502020204030204" pitchFamily="34" charset="0"/>
            </a:rPr>
            <a:t>K</a:t>
          </a:r>
          <a:r>
            <a:rPr lang="en-US" sz="3200" kern="1200">
              <a:effectLst/>
              <a:latin typeface="Times New Roman" panose="02020603050405020304" pitchFamily="18" charset="0"/>
              <a:ea typeface="Calibri" panose="020F0502020204030204" pitchFamily="34" charset="0"/>
            </a:rPr>
            <a:t>iểm thử chức năng</a:t>
          </a:r>
          <a:r>
            <a:rPr lang="en-US" sz="3200" kern="1200">
              <a:latin typeface="Times New Roman" panose="02020603050405020304" pitchFamily="18" charset="0"/>
              <a:ea typeface="Calibri" panose="020F0502020204030204" pitchFamily="34" charset="0"/>
            </a:rPr>
            <a:t> </a:t>
          </a:r>
        </a:p>
      </dsp:txBody>
      <dsp:txXfrm>
        <a:off x="1874051" y="1363379"/>
        <a:ext cx="1872907" cy="2863096"/>
      </dsp:txXfrm>
    </dsp:sp>
    <dsp:sp modelId="{9472A6AE-E933-4B89-A8E6-7BDC1E4AFE0A}">
      <dsp:nvSpPr>
        <dsp:cNvPr id="0" name=""/>
        <dsp:cNvSpPr/>
      </dsp:nvSpPr>
      <dsp:spPr>
        <a:xfrm>
          <a:off x="3746959" y="1363379"/>
          <a:ext cx="1872907" cy="2863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effectLst/>
              <a:latin typeface="Times New Roman" panose="02020603050405020304" pitchFamily="18" charset="0"/>
              <a:ea typeface="Calibri" panose="020F0502020204030204" pitchFamily="34" charset="0"/>
            </a:rPr>
            <a:t>Kiểm thử tính tương thích</a:t>
          </a:r>
          <a:r>
            <a:rPr lang="en-US" sz="3200" kern="1200">
              <a:latin typeface="Times New Roman" panose="02020603050405020304" pitchFamily="18" charset="0"/>
              <a:ea typeface="Calibri" panose="020F0502020204030204" pitchFamily="34" charset="0"/>
            </a:rPr>
            <a:t> </a:t>
          </a:r>
        </a:p>
      </dsp:txBody>
      <dsp:txXfrm>
        <a:off x="3746959" y="1363379"/>
        <a:ext cx="1872907" cy="2863096"/>
      </dsp:txXfrm>
    </dsp:sp>
    <dsp:sp modelId="{B0702D1F-07F7-4AC7-B1E2-0948FAA384A4}">
      <dsp:nvSpPr>
        <dsp:cNvPr id="0" name=""/>
        <dsp:cNvSpPr/>
      </dsp:nvSpPr>
      <dsp:spPr>
        <a:xfrm>
          <a:off x="5619866" y="1363379"/>
          <a:ext cx="1872907" cy="2863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Times New Roman" panose="02020603050405020304" pitchFamily="18" charset="0"/>
              <a:ea typeface="Calibri" panose="020F0502020204030204" pitchFamily="34" charset="0"/>
            </a:rPr>
            <a:t>K</a:t>
          </a:r>
          <a:r>
            <a:rPr lang="en-US" sz="3200" kern="1200">
              <a:effectLst/>
              <a:latin typeface="Times New Roman" panose="02020603050405020304" pitchFamily="18" charset="0"/>
              <a:ea typeface="Calibri" panose="020F0502020204030204" pitchFamily="34" charset="0"/>
            </a:rPr>
            <a:t>iểm thử cơ sở dữ liệu </a:t>
          </a:r>
        </a:p>
      </dsp:txBody>
      <dsp:txXfrm>
        <a:off x="5619866" y="1363379"/>
        <a:ext cx="1872907" cy="2863096"/>
      </dsp:txXfrm>
    </dsp:sp>
    <dsp:sp modelId="{BBADA1B9-9DEC-43A5-969D-2D0C91F6BD55}">
      <dsp:nvSpPr>
        <dsp:cNvPr id="0" name=""/>
        <dsp:cNvSpPr/>
      </dsp:nvSpPr>
      <dsp:spPr>
        <a:xfrm>
          <a:off x="7492774" y="1363379"/>
          <a:ext cx="1872907" cy="28630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atin typeface="Times New Roman" panose="02020603050405020304" pitchFamily="18" charset="0"/>
              <a:ea typeface="Calibri" panose="020F0502020204030204" pitchFamily="34" charset="0"/>
            </a:rPr>
            <a:t>K</a:t>
          </a:r>
          <a:r>
            <a:rPr lang="en-US" sz="3200" kern="1200">
              <a:effectLst/>
              <a:latin typeface="Times New Roman" panose="02020603050405020304" pitchFamily="18" charset="0"/>
              <a:ea typeface="Calibri" panose="020F0502020204030204" pitchFamily="34" charset="0"/>
            </a:rPr>
            <a:t>iểm thử tính bảo mật.</a:t>
          </a:r>
          <a:endParaRPr lang="vi-VN" sz="3200" kern="1200">
            <a:effectLst/>
            <a:latin typeface="Times New Roman" panose="02020603050405020304" pitchFamily="18" charset="0"/>
            <a:ea typeface="Calibri" panose="020F0502020204030204" pitchFamily="34" charset="0"/>
          </a:endParaRPr>
        </a:p>
      </dsp:txBody>
      <dsp:txXfrm>
        <a:off x="7492774" y="1363379"/>
        <a:ext cx="1872907" cy="2863096"/>
      </dsp:txXfrm>
    </dsp:sp>
    <dsp:sp modelId="{23E7C3AE-CF55-43D0-81AE-F5EC397B36DD}">
      <dsp:nvSpPr>
        <dsp:cNvPr id="0" name=""/>
        <dsp:cNvSpPr/>
      </dsp:nvSpPr>
      <dsp:spPr>
        <a:xfrm>
          <a:off x="0" y="4226476"/>
          <a:ext cx="9366826" cy="318121"/>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13</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686450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a:effectLst/>
                <a:latin typeface="Times New Roman" panose="02020603050405020304" pitchFamily="18" charset="0"/>
                <a:ea typeface="Calibri" panose="020F0502020204030204" pitchFamily="34" charset="0"/>
              </a:rPr>
              <a:t>Mục tiêu chính của kiểm thử là phát hiện lỗi, kiểm tra các yêu cầu đã được đặt ra,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a:effectLst/>
                <a:latin typeface="Times New Roman" panose="02020603050405020304" pitchFamily="18" charset="0"/>
              </a:rPr>
              <a:t>1: </a:t>
            </a:r>
            <a:r>
              <a:rPr lang="en-GB" sz="1800">
                <a:effectLst/>
                <a:highlight>
                  <a:srgbClr val="FFFFFF"/>
                </a:highlight>
                <a:latin typeface="Times New Roman" panose="02020603050405020304" pitchFamily="18" charset="0"/>
                <a:ea typeface="Calibri" panose="020F0502020204030204" pitchFamily="34" charset="0"/>
              </a:rPr>
              <a:t>Điều này bao gồm việc đảm bảo giao diện người dùng 1 cách thống nhất , dễ thao tác. Nội dung cần phải chính xác mà không có lỗi chính tả hay ngữ pháp, và có sự liên kết logic giữa các trang. Thông báo cần được hiển thị </a:t>
            </a:r>
            <a:r>
              <a:rPr lang="en-US" sz="1800">
                <a:effectLst/>
                <a:highlight>
                  <a:srgbClr val="FFFFFF"/>
                </a:highlight>
                <a:latin typeface="Times New Roman" panose="02020603050405020304" pitchFamily="18" charset="0"/>
                <a:ea typeface="Calibri" panose="020F0502020204030204" pitchFamily="34" charset="0"/>
              </a:rPr>
              <a:t>sau mỗi thao tác</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a:effectLst/>
                <a:highlight>
                  <a:srgbClr val="FFFFFF"/>
                </a:highlight>
                <a:latin typeface="Times New Roman" panose="02020603050405020304" pitchFamily="18" charset="0"/>
                <a:ea typeface="Calibri" panose="020F0502020204030204" pitchFamily="34" charset="0"/>
              </a:rPr>
              <a:t>2:</a:t>
            </a:r>
            <a:r>
              <a:rPr lang="en-GB" sz="1800">
                <a:effectLst/>
                <a:highlight>
                  <a:srgbClr val="FFFFFF"/>
                </a:highlight>
                <a:latin typeface="Times New Roman" panose="02020603050405020304" pitchFamily="18" charset="0"/>
                <a:ea typeface="Calibri" panose="020F0502020204030204" pitchFamily="34" charset="0"/>
              </a:rPr>
              <a:t>chức năng và nghiệp vụ được mô tả trong yêu cầu hệ thống.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800">
                <a:effectLst/>
                <a:highlight>
                  <a:srgbClr val="FFFFFF"/>
                </a:highlight>
                <a:latin typeface="Times New Roman" panose="02020603050405020304" pitchFamily="18" charset="0"/>
                <a:ea typeface="Calibri" panose="020F0502020204030204" pitchFamily="34" charset="0"/>
              </a:rPr>
              <a:t>3: trên nhiều trình duyệt , thiết bị mà font chữ , hiển thị chính xác</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800">
                <a:effectLst/>
                <a:highlight>
                  <a:srgbClr val="FFFFFF"/>
                </a:highlight>
                <a:latin typeface="Times New Roman" panose="02020603050405020304" pitchFamily="18" charset="0"/>
                <a:ea typeface="Calibri" panose="020F0502020204030204" pitchFamily="34" charset="0"/>
              </a:rPr>
              <a:t>4: dl hiển thị trên web đúng vs dl trong csdl</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800">
                <a:effectLst/>
                <a:highlight>
                  <a:srgbClr val="FFFFFF"/>
                </a:highlight>
                <a:latin typeface="Times New Roman" panose="02020603050405020304" pitchFamily="18" charset="0"/>
                <a:ea typeface="Calibri" panose="020F0502020204030204" pitchFamily="34" charset="0"/>
              </a:rPr>
              <a:t>5:xác thực và quản lí quyền truy cập, mã hóa thông tin, phòng ngừa tấn công và xử lí lỗi bảo mật.</a:t>
            </a:r>
            <a:endParaRPr lang="vi-VN" sz="180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a:p>
        </p:txBody>
      </p:sp>
      <p:sp>
        <p:nvSpPr>
          <p:cNvPr id="268" name="Google Shape;26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14</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964275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VN" sz="1800" b="0" i="0">
                <a:solidFill>
                  <a:srgbClr val="000000"/>
                </a:solidFill>
                <a:effectLst/>
                <a:latin typeface="TimesNewRomanPSMT"/>
              </a:rPr>
              <a:t>Quản lí truyền thống : email, giấy tờ hoặc họp trực tiếp để trao đổi thông tin</a:t>
            </a:r>
            <a:r>
              <a:rPr lang="vi-VN"/>
              <a:t> </a:t>
            </a:r>
            <a:br>
              <a:rPr lang="vi-VN"/>
            </a:br>
            <a:endParaRPr/>
          </a:p>
        </p:txBody>
      </p:sp>
      <p:sp>
        <p:nvSpPr>
          <p:cNvPr id="130" name="Google Shape;13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2</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08117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endParaRPr/>
          </a:p>
        </p:txBody>
      </p:sp>
      <p:sp>
        <p:nvSpPr>
          <p:cNvPr id="130" name="Google Shape;13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3</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404263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4</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9230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sz="1200">
                <a:solidFill>
                  <a:schemeClr val="lt1"/>
                </a:solidFill>
                <a:latin typeface="Calibri"/>
                <a:ea typeface="Calibri"/>
                <a:cs typeface="Calibri"/>
                <a:sym typeface="Calibri"/>
              </a:rPr>
              <a:t>Angular là một framework mã nguồn mở được sử dụng để xây dựng các ứng dụng web đơn và các ứng dụng di động. </a:t>
            </a:r>
            <a:r>
              <a:rPr lang="en-US" sz="1200" b="0" i="0" u="none" strike="noStrike" cap="none">
                <a:solidFill>
                  <a:schemeClr val="dk1"/>
                </a:solidFill>
                <a:latin typeface="Times New Roman"/>
                <a:ea typeface="Times New Roman"/>
                <a:cs typeface="Times New Roman"/>
                <a:sym typeface="Times New Roman"/>
              </a:rPr>
              <a:t>Trong dự án Angular ta sẽ có nhiều component. </a:t>
            </a:r>
            <a:endParaRPr lang="vi-VN" sz="1200">
              <a:solidFill>
                <a:schemeClr val="lt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b="0" i="0">
                <a:solidFill>
                  <a:srgbClr val="212529"/>
                </a:solidFill>
                <a:effectLst/>
                <a:latin typeface="Be Vietnam"/>
              </a:rPr>
              <a:t>Mỗi component là 1 phần của view hiển thị cho người dùng. ( có 3 file : html , css , ts )</a:t>
            </a:r>
            <a:endParaRPr lang="vi-VN" sz="1200" b="0">
              <a:solidFill>
                <a:schemeClr val="lt1"/>
              </a:solidFill>
              <a:latin typeface="Calibri"/>
              <a:ea typeface="Calibri"/>
              <a:cs typeface="Calibri"/>
              <a:sym typeface="Calibri"/>
            </a:endParaRPr>
          </a:p>
          <a:p>
            <a:pPr marL="0" lvl="0" indent="0" algn="l" rtl="0">
              <a:spcBef>
                <a:spcPts val="0"/>
              </a:spcBef>
              <a:spcAft>
                <a:spcPts val="0"/>
              </a:spcAft>
              <a:buNone/>
            </a:pPr>
            <a:r>
              <a:rPr lang="vi-VN"/>
              <a:t>Hoạt động: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b="0" i="0">
                <a:solidFill>
                  <a:srgbClr val="212529"/>
                </a:solidFill>
                <a:effectLst/>
                <a:latin typeface="Roboto" panose="02000000000000000000" pitchFamily="2" charset="0"/>
              </a:rPr>
              <a:t>1 Angular sẽ được hiển thị và tiến hành phân tích các mã lệnh HTML ngay sau khi nó được nhúng vào trang. Các mã lệnh HTML sẽ có thẻ với thuộc tính ng-app được sử dụng để bắt đầu cho việc khởi tạo nên Angular.</a:t>
            </a:r>
          </a:p>
          <a:p>
            <a:pPr marL="0" lvl="0" indent="0" algn="l" rtl="0">
              <a:spcBef>
                <a:spcPts val="0"/>
              </a:spcBef>
              <a:spcAft>
                <a:spcPts val="0"/>
              </a:spcAft>
              <a:buNone/>
            </a:pPr>
            <a:r>
              <a:rPr lang="vi-VN" b="0" i="0">
                <a:solidFill>
                  <a:srgbClr val="212529"/>
                </a:solidFill>
                <a:effectLst/>
                <a:latin typeface="Roboto" panose="02000000000000000000" pitchFamily="2" charset="0"/>
              </a:rPr>
              <a:t>2 Các mã lệnh HTML sẽ có thẻ với thuộc tính ng-app được sử dụng để bắt đầu cho việc khởi tạo nên Angular.</a:t>
            </a:r>
          </a:p>
          <a:p>
            <a:pPr marL="0" lvl="0" indent="0" algn="l" rtl="0">
              <a:spcBef>
                <a:spcPts val="0"/>
              </a:spcBef>
              <a:spcAft>
                <a:spcPts val="0"/>
              </a:spcAft>
              <a:buNone/>
            </a:pPr>
            <a:endParaRPr/>
          </a:p>
        </p:txBody>
      </p:sp>
      <p:sp>
        <p:nvSpPr>
          <p:cNvPr id="155" name="Google Shape;155;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VN" b="0" i="0">
                <a:solidFill>
                  <a:srgbClr val="111111"/>
                </a:solidFill>
                <a:effectLst/>
                <a:latin typeface="-apple-system"/>
              </a:rPr>
              <a:t>Spring Boot là một dự án phát triển bởi JAV (ngôn ngữ java) trong hệ sinh thái Spring framework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sz="1200" b="0" i="0">
                <a:solidFill>
                  <a:srgbClr val="1F1F1F"/>
                </a:solidFill>
                <a:effectLst/>
                <a:latin typeface="Google Sans"/>
              </a:rPr>
              <a:t>HTTP là một giao thức truyền tải siêu văn bản</a:t>
            </a:r>
          </a:p>
          <a:p>
            <a:pPr marL="0" lvl="0" indent="0" algn="l" rtl="0">
              <a:spcBef>
                <a:spcPts val="0"/>
              </a:spcBef>
              <a:spcAft>
                <a:spcPts val="0"/>
              </a:spcAft>
              <a:buNone/>
            </a:pPr>
            <a:endParaRPr/>
          </a:p>
        </p:txBody>
      </p:sp>
      <p:sp>
        <p:nvSpPr>
          <p:cNvPr id="142" name="Google Shape;142;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6</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620023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VN"/>
              <a:t>Máy tính , tablet , điện thoại</a:t>
            </a:r>
            <a:endParaRPr/>
          </a:p>
        </p:txBody>
      </p:sp>
      <p:sp>
        <p:nvSpPr>
          <p:cNvPr id="130" name="Google Shape;13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7</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169145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6"/>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6"/>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9"/>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3"/>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3"/>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4"/>
          <p:cNvSpPr>
            <a:spLocks noGrp="1"/>
          </p:cNvSpPr>
          <p:nvPr>
            <p:ph type="pic" idx="2"/>
          </p:nvPr>
        </p:nvSpPr>
        <p:spPr>
          <a:xfrm>
            <a:off x="2389717" y="612775"/>
            <a:ext cx="7315200" cy="4114800"/>
          </a:xfrm>
          <a:prstGeom prst="rect">
            <a:avLst/>
          </a:prstGeom>
          <a:noFill/>
          <a:ln>
            <a:noFill/>
          </a:ln>
        </p:spPr>
      </p:sp>
      <p:sp>
        <p:nvSpPr>
          <p:cNvPr id="68" name="Google Shape;68;p24"/>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5"/>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5.jp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5.jp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5.jpg"/><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jpg"/><Relationship Id="rId7" Type="http://schemas.openxmlformats.org/officeDocument/2006/relationships/diagramColors" Target="../diagrams/colors6.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2.jp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7.jpg"/></Relationships>
</file>

<file path=ppt/slides/_rels/slide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jpg"/><Relationship Id="rId7" Type="http://schemas.openxmlformats.org/officeDocument/2006/relationships/diagramColors" Target="../diagrams/colors5.xml"/><Relationship Id="rId12" Type="http://schemas.openxmlformats.org/officeDocument/2006/relationships/image" Target="../media/image11.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5.xml"/><Relationship Id="rId11" Type="http://schemas.openxmlformats.org/officeDocument/2006/relationships/image" Target="../media/image10.png"/><Relationship Id="rId5" Type="http://schemas.openxmlformats.org/officeDocument/2006/relationships/diagramLayout" Target="../diagrams/layout5.xml"/><Relationship Id="rId10" Type="http://schemas.openxmlformats.org/officeDocument/2006/relationships/image" Target="../media/image9.svg"/><Relationship Id="rId4" Type="http://schemas.openxmlformats.org/officeDocument/2006/relationships/diagramData" Target="../diagrams/data5.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
          <p:cNvSpPr txBox="1"/>
          <p:nvPr/>
        </p:nvSpPr>
        <p:spPr>
          <a:xfrm>
            <a:off x="171253" y="4974771"/>
            <a:ext cx="4572000" cy="1446509"/>
          </a:xfrm>
          <a:prstGeom prst="rect">
            <a:avLst/>
          </a:prstGeom>
          <a:noFill/>
          <a:ln>
            <a:noFill/>
          </a:ln>
        </p:spPr>
        <p:txBody>
          <a:bodyPr spcFirstLastPara="1" wrap="square" lIns="91425" tIns="45700" rIns="91425" bIns="45700" anchor="t" anchorCtr="0">
            <a:spAutoFit/>
          </a:bodyPr>
          <a:lstStyle/>
          <a:p>
            <a:pPr>
              <a:lnSpc>
                <a:spcPct val="150000"/>
              </a:lnSpc>
            </a:pPr>
            <a:r>
              <a:rPr lang="en-US" sz="2800" b="1">
                <a:latin typeface="Times New Roman" panose="02020603050405020304" pitchFamily="18" charset="0"/>
              </a:rPr>
              <a:t>Đồ Án Tốt Nghiệp</a:t>
            </a:r>
          </a:p>
          <a:p>
            <a:pPr algn="ctr"/>
            <a:r>
              <a:rPr lang="vi-VN" sz="1800" i="0">
                <a:solidFill>
                  <a:srgbClr val="000000"/>
                </a:solidFill>
                <a:effectLst/>
                <a:latin typeface="+mj-lt"/>
              </a:rPr>
              <a:t>XÂY DỰNG WEBSITE VÀ QUẢN LÝ THÔNG TIN NHÓM NGHIÊN CỨU IOT</a:t>
            </a:r>
            <a:r>
              <a:rPr lang="vi-VN" sz="2800">
                <a:latin typeface="+mj-lt"/>
              </a:rPr>
              <a:t> </a:t>
            </a:r>
            <a:endParaRPr sz="2000">
              <a:solidFill>
                <a:schemeClr val="dk1"/>
              </a:solidFill>
              <a:latin typeface="+mj-lt"/>
              <a:ea typeface="Times New Roman"/>
              <a:cs typeface="Times New Roman"/>
              <a:sym typeface="Times New Roman"/>
            </a:endParaRPr>
          </a:p>
        </p:txBody>
      </p:sp>
      <p:sp>
        <p:nvSpPr>
          <p:cNvPr id="90" name="Google Shape;90;p1"/>
          <p:cNvSpPr txBox="1"/>
          <p:nvPr/>
        </p:nvSpPr>
        <p:spPr>
          <a:xfrm>
            <a:off x="6629400" y="4974771"/>
            <a:ext cx="55626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GV hướng dẫn: </a:t>
            </a:r>
            <a:r>
              <a:rPr lang="en-US" sz="2000">
                <a:solidFill>
                  <a:schemeClr val="dk1"/>
                </a:solidFill>
                <a:latin typeface="Times New Roman"/>
                <a:ea typeface="Times New Roman"/>
                <a:cs typeface="Times New Roman"/>
                <a:sym typeface="Times New Roman"/>
              </a:rPr>
              <a:t>TS. NGÔ THANH BÌNH</a:t>
            </a:r>
            <a:endParaRPr sz="2000">
              <a:solidFill>
                <a:schemeClr val="dk1"/>
              </a:solidFill>
              <a:latin typeface="Times New Roman"/>
              <a:ea typeface="Times New Roman"/>
              <a:cs typeface="Times New Roman"/>
              <a:sym typeface="Times New Roman"/>
            </a:endParaRPr>
          </a:p>
        </p:txBody>
      </p:sp>
      <p:sp>
        <p:nvSpPr>
          <p:cNvPr id="91" name="Google Shape;91;p1"/>
          <p:cNvSpPr txBox="1"/>
          <p:nvPr/>
        </p:nvSpPr>
        <p:spPr>
          <a:xfrm>
            <a:off x="6662057" y="5469688"/>
            <a:ext cx="5257800"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Người trình bày: </a:t>
            </a:r>
            <a:r>
              <a:rPr lang="en-US" sz="2000">
                <a:solidFill>
                  <a:schemeClr val="dk1"/>
                </a:solidFill>
                <a:latin typeface="Times New Roman"/>
                <a:ea typeface="Times New Roman"/>
                <a:cs typeface="Times New Roman"/>
                <a:sym typeface="Times New Roman"/>
              </a:rPr>
              <a:t>Vũ Bá Dương</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Lớp</a:t>
            </a:r>
            <a:r>
              <a:rPr lang="en-US" sz="2400" b="1">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KTĐT &amp; THCN 1 K60</a:t>
            </a:r>
            <a:endParaRPr sz="20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7"/>
        <p:cNvGrpSpPr/>
        <p:nvPr/>
      </p:nvGrpSpPr>
      <p:grpSpPr>
        <a:xfrm>
          <a:off x="0" y="0"/>
          <a:ext cx="0" cy="0"/>
          <a:chOff x="0" y="0"/>
          <a:chExt cx="0" cy="0"/>
        </a:xfrm>
      </p:grpSpPr>
      <p:sp>
        <p:nvSpPr>
          <p:cNvPr id="249" name="Google Shape;249;p10"/>
          <p:cNvSpPr txBox="1"/>
          <p:nvPr/>
        </p:nvSpPr>
        <p:spPr>
          <a:xfrm>
            <a:off x="0" y="228601"/>
            <a:ext cx="1219200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b="1" i="0" u="none" strike="noStrike" cap="none">
                <a:solidFill>
                  <a:srgbClr val="FFFFFF"/>
                </a:solidFill>
                <a:latin typeface="Times New Roman"/>
                <a:ea typeface="Times New Roman"/>
                <a:cs typeface="Times New Roman"/>
                <a:sym typeface="Times New Roman"/>
              </a:rPr>
              <a:t>THIẾT KẾ WEBSITE</a:t>
            </a:r>
            <a:endParaRPr sz="3200" b="1" i="0" u="none" strike="noStrike" cap="none">
              <a:solidFill>
                <a:srgbClr val="FFFFFF"/>
              </a:solidFill>
              <a:latin typeface="Times New Roman"/>
              <a:ea typeface="Times New Roman"/>
              <a:cs typeface="Times New Roman"/>
              <a:sym typeface="Times New Roman"/>
            </a:endParaRPr>
          </a:p>
        </p:txBody>
      </p:sp>
      <p:sp>
        <p:nvSpPr>
          <p:cNvPr id="250" name="Google Shape;250;p10"/>
          <p:cNvSpPr txBox="1"/>
          <p:nvPr/>
        </p:nvSpPr>
        <p:spPr>
          <a:xfrm>
            <a:off x="1315616" y="5783365"/>
            <a:ext cx="43434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Giao diện </a:t>
            </a:r>
            <a:r>
              <a:rPr lang="en-US" sz="1800">
                <a:latin typeface="Times New Roman"/>
                <a:ea typeface="Times New Roman"/>
                <a:cs typeface="Times New Roman"/>
                <a:sym typeface="Times New Roman"/>
              </a:rPr>
              <a:t>dự án màn hình laptop</a:t>
            </a:r>
            <a:endParaRPr sz="1800" b="0" i="0" u="none" strike="noStrike" cap="none">
              <a:solidFill>
                <a:srgbClr val="000000"/>
              </a:solidFill>
              <a:latin typeface="Calibri"/>
              <a:ea typeface="Calibri"/>
              <a:cs typeface="Calibri"/>
              <a:sym typeface="Calibri"/>
            </a:endParaRPr>
          </a:p>
        </p:txBody>
      </p:sp>
      <p:sp>
        <p:nvSpPr>
          <p:cNvPr id="252" name="Google Shape;252;p10"/>
          <p:cNvSpPr txBox="1"/>
          <p:nvPr/>
        </p:nvSpPr>
        <p:spPr>
          <a:xfrm>
            <a:off x="7605148" y="6135634"/>
            <a:ext cx="3882002"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Giao diện </a:t>
            </a:r>
            <a:r>
              <a:rPr lang="en-US" sz="1800">
                <a:latin typeface="Times New Roman"/>
                <a:ea typeface="Times New Roman"/>
                <a:cs typeface="Times New Roman"/>
                <a:sym typeface="Times New Roman"/>
              </a:rPr>
              <a:t>dự án màn hình điện thoại</a:t>
            </a:r>
            <a:endParaRPr lang="en-US" sz="1800" b="0" i="0" u="none" strike="noStrike" cap="none">
              <a:solidFill>
                <a:srgbClr val="000000"/>
              </a:solidFill>
              <a:latin typeface="Calibri"/>
              <a:ea typeface="Calibri"/>
              <a:cs typeface="Calibri"/>
              <a:sym typeface="Calibri"/>
            </a:endParaRPr>
          </a:p>
        </p:txBody>
      </p:sp>
      <p:pic>
        <p:nvPicPr>
          <p:cNvPr id="3" name="Hình ảnh 2" descr="Ảnh có chứa văn bản, ảnh chụp màn hình, phần mềm, Website&#10;&#10;Mô tả được tạo tự động">
            <a:extLst>
              <a:ext uri="{FF2B5EF4-FFF2-40B4-BE49-F238E27FC236}">
                <a16:creationId xmlns:a16="http://schemas.microsoft.com/office/drawing/2014/main" id="{4F3E5139-DDE5-502E-9B94-21DEAC1FC974}"/>
              </a:ext>
            </a:extLst>
          </p:cNvPr>
          <p:cNvPicPr>
            <a:picLocks noChangeAspect="1"/>
          </p:cNvPicPr>
          <p:nvPr/>
        </p:nvPicPr>
        <p:blipFill rotWithShape="1">
          <a:blip r:embed="rId4"/>
          <a:srcRect/>
          <a:stretch/>
        </p:blipFill>
        <p:spPr>
          <a:xfrm>
            <a:off x="0" y="2017614"/>
            <a:ext cx="5990253" cy="3621186"/>
          </a:xfrm>
          <a:prstGeom prst="rect">
            <a:avLst/>
          </a:prstGeom>
          <a:ln>
            <a:noFill/>
          </a:ln>
          <a:effectLst>
            <a:outerShdw blurRad="190500" algn="tl" rotWithShape="0">
              <a:srgbClr val="000000">
                <a:alpha val="70000"/>
              </a:srgbClr>
            </a:outerShdw>
          </a:effectLst>
        </p:spPr>
      </p:pic>
      <p:pic>
        <p:nvPicPr>
          <p:cNvPr id="4" name="Hình ảnh 3">
            <a:extLst>
              <a:ext uri="{FF2B5EF4-FFF2-40B4-BE49-F238E27FC236}">
                <a16:creationId xmlns:a16="http://schemas.microsoft.com/office/drawing/2014/main" id="{1E76E0A6-E955-927B-0450-64A952EA812B}"/>
              </a:ext>
            </a:extLst>
          </p:cNvPr>
          <p:cNvPicPr>
            <a:picLocks noChangeAspect="1"/>
          </p:cNvPicPr>
          <p:nvPr/>
        </p:nvPicPr>
        <p:blipFill>
          <a:blip r:embed="rId5"/>
          <a:stretch>
            <a:fillRect/>
          </a:stretch>
        </p:blipFill>
        <p:spPr>
          <a:xfrm>
            <a:off x="0" y="2017614"/>
            <a:ext cx="5990253" cy="917521"/>
          </a:xfrm>
          <a:prstGeom prst="rect">
            <a:avLst/>
          </a:prstGeom>
        </p:spPr>
      </p:pic>
      <p:pic>
        <p:nvPicPr>
          <p:cNvPr id="8" name="Hình ảnh 7">
            <a:extLst>
              <a:ext uri="{FF2B5EF4-FFF2-40B4-BE49-F238E27FC236}">
                <a16:creationId xmlns:a16="http://schemas.microsoft.com/office/drawing/2014/main" id="{466E87CA-8660-6E3A-1F42-EB8485E6E64C}"/>
              </a:ext>
            </a:extLst>
          </p:cNvPr>
          <p:cNvPicPr>
            <a:picLocks noChangeAspect="1"/>
          </p:cNvPicPr>
          <p:nvPr/>
        </p:nvPicPr>
        <p:blipFill>
          <a:blip r:embed="rId6"/>
          <a:stretch>
            <a:fillRect/>
          </a:stretch>
        </p:blipFill>
        <p:spPr>
          <a:xfrm>
            <a:off x="7782266" y="1209835"/>
            <a:ext cx="3143345" cy="475819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8"/>
        <p:cNvGrpSpPr/>
        <p:nvPr/>
      </p:nvGrpSpPr>
      <p:grpSpPr>
        <a:xfrm>
          <a:off x="0" y="0"/>
          <a:ext cx="0" cy="0"/>
          <a:chOff x="0" y="0"/>
          <a:chExt cx="0" cy="0"/>
        </a:xfrm>
      </p:grpSpPr>
      <p:sp>
        <p:nvSpPr>
          <p:cNvPr id="260" name="Google Shape;260;p11"/>
          <p:cNvSpPr txBox="1"/>
          <p:nvPr/>
        </p:nvSpPr>
        <p:spPr>
          <a:xfrm>
            <a:off x="0" y="228601"/>
            <a:ext cx="1219200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b="1" i="0" u="none" strike="noStrike" cap="none">
                <a:solidFill>
                  <a:srgbClr val="FFFFFF"/>
                </a:solidFill>
                <a:latin typeface="Times New Roman"/>
                <a:ea typeface="Times New Roman"/>
                <a:cs typeface="Times New Roman"/>
                <a:sym typeface="Times New Roman"/>
              </a:rPr>
              <a:t>THIẾT KẾ WEBSITE</a:t>
            </a:r>
            <a:endParaRPr sz="3200" b="1" i="0" u="none" strike="noStrike" cap="none">
              <a:solidFill>
                <a:srgbClr val="FFFFFF"/>
              </a:solidFill>
              <a:latin typeface="Times New Roman"/>
              <a:ea typeface="Times New Roman"/>
              <a:cs typeface="Times New Roman"/>
              <a:sym typeface="Times New Roman"/>
            </a:endParaRPr>
          </a:p>
        </p:txBody>
      </p:sp>
      <p:sp>
        <p:nvSpPr>
          <p:cNvPr id="261" name="Google Shape;261;p11"/>
          <p:cNvSpPr txBox="1"/>
          <p:nvPr/>
        </p:nvSpPr>
        <p:spPr>
          <a:xfrm>
            <a:off x="6903720" y="6260108"/>
            <a:ext cx="4057264"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Times New Roman"/>
              <a:buNone/>
            </a:pPr>
            <a:r>
              <a:rPr lang="vi-VN" sz="1800" b="0" i="0" u="none" strike="noStrike" cap="none">
                <a:solidFill>
                  <a:srgbClr val="000000"/>
                </a:solidFill>
                <a:latin typeface="Times New Roman"/>
                <a:ea typeface="Times New Roman"/>
                <a:cs typeface="Times New Roman"/>
                <a:sym typeface="Times New Roman"/>
              </a:rPr>
              <a:t>Giao diện sản phẩm màn hình điện thoại</a:t>
            </a:r>
            <a:endParaRPr lang="vi-VN" sz="1800" b="0" i="0" u="none" strike="noStrike" cap="none">
              <a:solidFill>
                <a:srgbClr val="000000"/>
              </a:solidFill>
              <a:latin typeface="Calibri"/>
              <a:ea typeface="Calibri"/>
              <a:cs typeface="Calibri"/>
              <a:sym typeface="Calibri"/>
            </a:endParaRPr>
          </a:p>
        </p:txBody>
      </p:sp>
      <p:sp>
        <p:nvSpPr>
          <p:cNvPr id="264" name="Google Shape;264;p11"/>
          <p:cNvSpPr txBox="1"/>
          <p:nvPr/>
        </p:nvSpPr>
        <p:spPr>
          <a:xfrm>
            <a:off x="790769" y="5834390"/>
            <a:ext cx="3876869"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Giao diện sản phẩm màn hình laptop</a:t>
            </a:r>
            <a:endParaRPr sz="1800" b="0" i="0" u="none" strike="noStrike" cap="none">
              <a:solidFill>
                <a:srgbClr val="000000"/>
              </a:solidFill>
              <a:latin typeface="Calibri"/>
              <a:ea typeface="Calibri"/>
              <a:cs typeface="Calibri"/>
              <a:sym typeface="Calibri"/>
            </a:endParaRPr>
          </a:p>
        </p:txBody>
      </p:sp>
      <p:pic>
        <p:nvPicPr>
          <p:cNvPr id="5" name="Hình ảnh 4" descr="Ảnh có chứa văn bản, ảnh chụp màn hình, Website, Trang web&#10;&#10;Mô tả được tạo tự động">
            <a:extLst>
              <a:ext uri="{FF2B5EF4-FFF2-40B4-BE49-F238E27FC236}">
                <a16:creationId xmlns:a16="http://schemas.microsoft.com/office/drawing/2014/main" id="{92430A47-5D95-427B-E657-F812D65362E8}"/>
              </a:ext>
            </a:extLst>
          </p:cNvPr>
          <p:cNvPicPr>
            <a:picLocks noChangeAspect="1"/>
          </p:cNvPicPr>
          <p:nvPr/>
        </p:nvPicPr>
        <p:blipFill>
          <a:blip r:embed="rId4"/>
          <a:stretch>
            <a:fillRect/>
          </a:stretch>
        </p:blipFill>
        <p:spPr>
          <a:xfrm>
            <a:off x="0" y="2148244"/>
            <a:ext cx="5458408" cy="3464968"/>
          </a:xfrm>
          <a:prstGeom prst="rect">
            <a:avLst/>
          </a:prstGeom>
          <a:ln>
            <a:noFill/>
          </a:ln>
          <a:effectLst>
            <a:outerShdw blurRad="190500" algn="tl" rotWithShape="0">
              <a:srgbClr val="000000">
                <a:alpha val="70000"/>
              </a:srgbClr>
            </a:outerShdw>
          </a:effectLst>
        </p:spPr>
      </p:pic>
      <p:pic>
        <p:nvPicPr>
          <p:cNvPr id="2" name="Hình ảnh 1">
            <a:extLst>
              <a:ext uri="{FF2B5EF4-FFF2-40B4-BE49-F238E27FC236}">
                <a16:creationId xmlns:a16="http://schemas.microsoft.com/office/drawing/2014/main" id="{EE51F17B-5C68-0411-A17A-F9A7F737CD3B}"/>
              </a:ext>
            </a:extLst>
          </p:cNvPr>
          <p:cNvPicPr>
            <a:picLocks noChangeAspect="1"/>
          </p:cNvPicPr>
          <p:nvPr/>
        </p:nvPicPr>
        <p:blipFill>
          <a:blip r:embed="rId5"/>
          <a:stretch>
            <a:fillRect/>
          </a:stretch>
        </p:blipFill>
        <p:spPr>
          <a:xfrm>
            <a:off x="1" y="2148244"/>
            <a:ext cx="5458408" cy="836272"/>
          </a:xfrm>
          <a:prstGeom prst="rect">
            <a:avLst/>
          </a:prstGeom>
        </p:spPr>
      </p:pic>
      <p:pic>
        <p:nvPicPr>
          <p:cNvPr id="6" name="Hình ảnh 5">
            <a:extLst>
              <a:ext uri="{FF2B5EF4-FFF2-40B4-BE49-F238E27FC236}">
                <a16:creationId xmlns:a16="http://schemas.microsoft.com/office/drawing/2014/main" id="{75E69887-6F10-1384-0805-7E3447D3A686}"/>
              </a:ext>
            </a:extLst>
          </p:cNvPr>
          <p:cNvPicPr>
            <a:picLocks noChangeAspect="1"/>
          </p:cNvPicPr>
          <p:nvPr/>
        </p:nvPicPr>
        <p:blipFill>
          <a:blip r:embed="rId6"/>
          <a:stretch>
            <a:fillRect/>
          </a:stretch>
        </p:blipFill>
        <p:spPr>
          <a:xfrm>
            <a:off x="7007527" y="1244788"/>
            <a:ext cx="3610557" cy="495889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271" name="Google Shape;271;p12"/>
          <p:cNvSpPr txBox="1"/>
          <p:nvPr/>
        </p:nvSpPr>
        <p:spPr>
          <a:xfrm>
            <a:off x="0" y="228601"/>
            <a:ext cx="1219200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b="1" i="0" u="none" strike="noStrike" cap="none">
                <a:solidFill>
                  <a:srgbClr val="FFFFFF"/>
                </a:solidFill>
                <a:latin typeface="Times New Roman"/>
                <a:ea typeface="Times New Roman"/>
                <a:cs typeface="Times New Roman"/>
                <a:sym typeface="Times New Roman"/>
              </a:rPr>
              <a:t>THIẾT KẾ WEBSITE</a:t>
            </a:r>
            <a:endParaRPr sz="3200" b="1" i="0" u="none" strike="noStrike" cap="none">
              <a:solidFill>
                <a:srgbClr val="FFFFFF"/>
              </a:solidFill>
              <a:latin typeface="Times New Roman"/>
              <a:ea typeface="Times New Roman"/>
              <a:cs typeface="Times New Roman"/>
              <a:sym typeface="Times New Roman"/>
            </a:endParaRPr>
          </a:p>
        </p:txBody>
      </p:sp>
      <p:sp>
        <p:nvSpPr>
          <p:cNvPr id="275" name="Google Shape;275;p12"/>
          <p:cNvSpPr txBox="1"/>
          <p:nvPr/>
        </p:nvSpPr>
        <p:spPr>
          <a:xfrm>
            <a:off x="949515" y="5525350"/>
            <a:ext cx="378348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Giao diện thành viên màn hình laptop</a:t>
            </a:r>
            <a:endParaRPr sz="1800" b="0" i="0" u="none" strike="noStrike" cap="none">
              <a:solidFill>
                <a:srgbClr val="000000"/>
              </a:solidFill>
              <a:latin typeface="Calibri"/>
              <a:ea typeface="Calibri"/>
              <a:cs typeface="Calibri"/>
              <a:sym typeface="Calibri"/>
            </a:endParaRPr>
          </a:p>
        </p:txBody>
      </p:sp>
      <p:pic>
        <p:nvPicPr>
          <p:cNvPr id="3" name="Hình ảnh 2" descr="Ảnh có chứa văn bản, đàn ông, Mặt người, phần mềm&#10;&#10;Mô tả được tạo tự động">
            <a:extLst>
              <a:ext uri="{FF2B5EF4-FFF2-40B4-BE49-F238E27FC236}">
                <a16:creationId xmlns:a16="http://schemas.microsoft.com/office/drawing/2014/main" id="{98A0C8D7-D589-0692-8E5E-EB0CEDB21EA6}"/>
              </a:ext>
            </a:extLst>
          </p:cNvPr>
          <p:cNvPicPr>
            <a:picLocks noChangeAspect="1"/>
          </p:cNvPicPr>
          <p:nvPr/>
        </p:nvPicPr>
        <p:blipFill>
          <a:blip r:embed="rId4"/>
          <a:stretch>
            <a:fillRect/>
          </a:stretch>
        </p:blipFill>
        <p:spPr>
          <a:xfrm>
            <a:off x="1" y="2148244"/>
            <a:ext cx="5682510" cy="3260798"/>
          </a:xfrm>
          <a:prstGeom prst="rect">
            <a:avLst/>
          </a:prstGeom>
          <a:ln>
            <a:noFill/>
          </a:ln>
          <a:effectLst>
            <a:outerShdw blurRad="190500" algn="tl" rotWithShape="0">
              <a:srgbClr val="000000">
                <a:alpha val="70000"/>
              </a:srgbClr>
            </a:outerShdw>
          </a:effectLst>
        </p:spPr>
      </p:pic>
      <p:pic>
        <p:nvPicPr>
          <p:cNvPr id="2" name="Hình ảnh 1">
            <a:extLst>
              <a:ext uri="{FF2B5EF4-FFF2-40B4-BE49-F238E27FC236}">
                <a16:creationId xmlns:a16="http://schemas.microsoft.com/office/drawing/2014/main" id="{D54AE99C-F6D5-216C-364B-BFD9E95042A5}"/>
              </a:ext>
            </a:extLst>
          </p:cNvPr>
          <p:cNvPicPr>
            <a:picLocks noChangeAspect="1"/>
          </p:cNvPicPr>
          <p:nvPr/>
        </p:nvPicPr>
        <p:blipFill>
          <a:blip r:embed="rId5"/>
          <a:stretch>
            <a:fillRect/>
          </a:stretch>
        </p:blipFill>
        <p:spPr>
          <a:xfrm>
            <a:off x="1" y="2148243"/>
            <a:ext cx="5682510" cy="786891"/>
          </a:xfrm>
          <a:prstGeom prst="rect">
            <a:avLst/>
          </a:prstGeom>
        </p:spPr>
      </p:pic>
      <p:pic>
        <p:nvPicPr>
          <p:cNvPr id="5" name="Hình ảnh 4">
            <a:extLst>
              <a:ext uri="{FF2B5EF4-FFF2-40B4-BE49-F238E27FC236}">
                <a16:creationId xmlns:a16="http://schemas.microsoft.com/office/drawing/2014/main" id="{D108EF9E-9EE9-DE08-A9B0-0E8D62C2EF16}"/>
              </a:ext>
            </a:extLst>
          </p:cNvPr>
          <p:cNvPicPr>
            <a:picLocks noChangeAspect="1"/>
          </p:cNvPicPr>
          <p:nvPr/>
        </p:nvPicPr>
        <p:blipFill>
          <a:blip r:embed="rId6"/>
          <a:stretch>
            <a:fillRect/>
          </a:stretch>
        </p:blipFill>
        <p:spPr>
          <a:xfrm>
            <a:off x="7703820" y="1479609"/>
            <a:ext cx="3081613" cy="4598067"/>
          </a:xfrm>
          <a:prstGeom prst="rect">
            <a:avLst/>
          </a:prstGeom>
        </p:spPr>
      </p:pic>
      <p:sp>
        <p:nvSpPr>
          <p:cNvPr id="8" name="Hộp Văn bản 7">
            <a:extLst>
              <a:ext uri="{FF2B5EF4-FFF2-40B4-BE49-F238E27FC236}">
                <a16:creationId xmlns:a16="http://schemas.microsoft.com/office/drawing/2014/main" id="{4960BBCE-3942-8441-317E-CA08006DF319}"/>
              </a:ext>
            </a:extLst>
          </p:cNvPr>
          <p:cNvSpPr txBox="1"/>
          <p:nvPr/>
        </p:nvSpPr>
        <p:spPr>
          <a:xfrm>
            <a:off x="7207842" y="6260067"/>
            <a:ext cx="4073567" cy="36933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Times New Roman"/>
              <a:buNone/>
            </a:pPr>
            <a:r>
              <a:rPr lang="en-US" sz="1800" b="0" i="0" u="none" strike="noStrike" cap="none">
                <a:solidFill>
                  <a:srgbClr val="000000"/>
                </a:solidFill>
                <a:latin typeface="Times New Roman"/>
                <a:ea typeface="Times New Roman"/>
                <a:cs typeface="Times New Roman"/>
                <a:sym typeface="Times New Roman"/>
              </a:rPr>
              <a:t>Giao diện thành viên màn hình </a:t>
            </a:r>
            <a:r>
              <a:rPr lang="en-US" sz="1800">
                <a:latin typeface="Times New Roman"/>
                <a:ea typeface="Times New Roman"/>
                <a:cs typeface="Times New Roman"/>
                <a:sym typeface="Times New Roman"/>
              </a:rPr>
              <a:t>điện thoại</a:t>
            </a:r>
            <a:endParaRPr lang="en-US" sz="18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271" name="Google Shape;271;p12"/>
          <p:cNvSpPr txBox="1"/>
          <p:nvPr/>
        </p:nvSpPr>
        <p:spPr>
          <a:xfrm>
            <a:off x="0" y="228601"/>
            <a:ext cx="12192000" cy="584775"/>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3200"/>
              <a:buFont typeface="Times New Roman"/>
              <a:buNone/>
              <a:tabLst/>
              <a:defRPr/>
            </a:pPr>
            <a:r>
              <a:rPr kumimoji="0" lang="en-US" sz="3200" b="1"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THIẾT KẾ WEBSITE</a:t>
            </a:r>
            <a:endParaRPr kumimoji="0" sz="3200" b="1" i="0" u="none" strike="noStrike" kern="0" cap="none" spc="0" normalizeH="0" baseline="0" noProof="0">
              <a:ln>
                <a:noFill/>
              </a:ln>
              <a:solidFill>
                <a:srgbClr val="FFFFFF"/>
              </a:solidFill>
              <a:effectLst/>
              <a:uLnTx/>
              <a:uFillTx/>
              <a:latin typeface="Times New Roman"/>
              <a:ea typeface="Times New Roman"/>
              <a:cs typeface="Times New Roman"/>
              <a:sym typeface="Times New Roman"/>
            </a:endParaRPr>
          </a:p>
        </p:txBody>
      </p:sp>
      <p:sp>
        <p:nvSpPr>
          <p:cNvPr id="272" name="Google Shape;272;p12"/>
          <p:cNvSpPr txBox="1"/>
          <p:nvPr/>
        </p:nvSpPr>
        <p:spPr>
          <a:xfrm>
            <a:off x="7365698" y="6034279"/>
            <a:ext cx="3783480" cy="36929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Times New Roman"/>
              <a:buNone/>
              <a:tabLst/>
              <a:defRPr/>
            </a:pPr>
            <a:r>
              <a:rPr kumimoji="0" lang="en-US"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Giao diện tin tức màn hình điện thoại</a:t>
            </a: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5" name="Google Shape;275;p12"/>
          <p:cNvSpPr txBox="1"/>
          <p:nvPr/>
        </p:nvSpPr>
        <p:spPr>
          <a:xfrm>
            <a:off x="1042822" y="5938469"/>
            <a:ext cx="3783480" cy="36929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Times New Roman"/>
              <a:buNone/>
              <a:tabLst/>
              <a:defRPr/>
            </a:pPr>
            <a:r>
              <a:rPr kumimoji="0" lang="en-US" sz="1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Giao diện tin tức màn hình laptop</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pic>
        <p:nvPicPr>
          <p:cNvPr id="6" name="Hình ảnh 5" descr="Ảnh có chứa văn bản, ảnh chụp màn hình, Website, Trang web&#10;&#10;Mô tả được tạo tự động">
            <a:extLst>
              <a:ext uri="{FF2B5EF4-FFF2-40B4-BE49-F238E27FC236}">
                <a16:creationId xmlns:a16="http://schemas.microsoft.com/office/drawing/2014/main" id="{4C754BCC-C444-029E-C9D9-352C21FBAAF5}"/>
              </a:ext>
            </a:extLst>
          </p:cNvPr>
          <p:cNvPicPr>
            <a:picLocks noChangeAspect="1"/>
          </p:cNvPicPr>
          <p:nvPr/>
        </p:nvPicPr>
        <p:blipFill>
          <a:blip r:embed="rId4"/>
          <a:stretch>
            <a:fillRect/>
          </a:stretch>
        </p:blipFill>
        <p:spPr>
          <a:xfrm>
            <a:off x="0" y="2198970"/>
            <a:ext cx="6096000" cy="3565767"/>
          </a:xfrm>
          <a:prstGeom prst="rect">
            <a:avLst/>
          </a:prstGeom>
          <a:ln>
            <a:noFill/>
          </a:ln>
          <a:effectLst>
            <a:outerShdw blurRad="190500" algn="tl" rotWithShape="0">
              <a:srgbClr val="000000">
                <a:alpha val="70000"/>
              </a:srgbClr>
            </a:outerShdw>
          </a:effectLst>
        </p:spPr>
      </p:pic>
      <p:pic>
        <p:nvPicPr>
          <p:cNvPr id="2" name="Hình ảnh 1">
            <a:extLst>
              <a:ext uri="{FF2B5EF4-FFF2-40B4-BE49-F238E27FC236}">
                <a16:creationId xmlns:a16="http://schemas.microsoft.com/office/drawing/2014/main" id="{565EBED9-7C9A-6EAB-7769-D4EB57CE622B}"/>
              </a:ext>
            </a:extLst>
          </p:cNvPr>
          <p:cNvPicPr>
            <a:picLocks noChangeAspect="1"/>
          </p:cNvPicPr>
          <p:nvPr/>
        </p:nvPicPr>
        <p:blipFill>
          <a:blip r:embed="rId5"/>
          <a:stretch>
            <a:fillRect/>
          </a:stretch>
        </p:blipFill>
        <p:spPr>
          <a:xfrm>
            <a:off x="0" y="2198970"/>
            <a:ext cx="6096000" cy="917521"/>
          </a:xfrm>
          <a:prstGeom prst="rect">
            <a:avLst/>
          </a:prstGeom>
        </p:spPr>
      </p:pic>
      <p:pic>
        <p:nvPicPr>
          <p:cNvPr id="5" name="Hình ảnh 4">
            <a:extLst>
              <a:ext uri="{FF2B5EF4-FFF2-40B4-BE49-F238E27FC236}">
                <a16:creationId xmlns:a16="http://schemas.microsoft.com/office/drawing/2014/main" id="{69146FED-3B70-3845-2793-639AB49DA5EF}"/>
              </a:ext>
            </a:extLst>
          </p:cNvPr>
          <p:cNvPicPr>
            <a:picLocks noChangeAspect="1"/>
          </p:cNvPicPr>
          <p:nvPr/>
        </p:nvPicPr>
        <p:blipFill>
          <a:blip r:embed="rId6"/>
          <a:stretch>
            <a:fillRect/>
          </a:stretch>
        </p:blipFill>
        <p:spPr>
          <a:xfrm>
            <a:off x="7805709" y="1405890"/>
            <a:ext cx="2755611" cy="4424178"/>
          </a:xfrm>
          <a:prstGeom prst="rect">
            <a:avLst/>
          </a:prstGeom>
        </p:spPr>
      </p:pic>
    </p:spTree>
    <p:extLst>
      <p:ext uri="{BB962C8B-B14F-4D97-AF65-F5344CB8AC3E}">
        <p14:creationId xmlns:p14="http://schemas.microsoft.com/office/powerpoint/2010/main" val="3813811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9"/>
        <p:cNvGrpSpPr/>
        <p:nvPr/>
      </p:nvGrpSpPr>
      <p:grpSpPr>
        <a:xfrm>
          <a:off x="0" y="0"/>
          <a:ext cx="0" cy="0"/>
          <a:chOff x="0" y="0"/>
          <a:chExt cx="0" cy="0"/>
        </a:xfrm>
      </p:grpSpPr>
      <p:sp>
        <p:nvSpPr>
          <p:cNvPr id="271" name="Google Shape;271;p12"/>
          <p:cNvSpPr txBox="1"/>
          <p:nvPr/>
        </p:nvSpPr>
        <p:spPr>
          <a:xfrm>
            <a:off x="0" y="228601"/>
            <a:ext cx="12192000" cy="584775"/>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3200"/>
              <a:buFont typeface="Times New Roman"/>
              <a:buNone/>
              <a:tabLst/>
              <a:defRPr/>
            </a:pPr>
            <a:r>
              <a:rPr lang="en-US" sz="3200" b="1">
                <a:solidFill>
                  <a:srgbClr val="FFFFFF"/>
                </a:solidFill>
                <a:latin typeface="Times New Roman"/>
                <a:ea typeface="Times New Roman"/>
                <a:cs typeface="Times New Roman"/>
                <a:sym typeface="Times New Roman"/>
              </a:rPr>
              <a:t>KIỂM THỬ</a:t>
            </a:r>
            <a:endParaRPr kumimoji="0" sz="3200" b="1" i="0" u="none" strike="noStrike" kern="0" cap="none" spc="0" normalizeH="0" baseline="0" noProof="0">
              <a:ln>
                <a:noFill/>
              </a:ln>
              <a:solidFill>
                <a:srgbClr val="FFFFFF"/>
              </a:solidFill>
              <a:effectLst/>
              <a:uLnTx/>
              <a:uFillTx/>
              <a:latin typeface="Times New Roman"/>
              <a:ea typeface="Times New Roman"/>
              <a:cs typeface="Times New Roman"/>
              <a:sym typeface="Times New Roman"/>
            </a:endParaRPr>
          </a:p>
        </p:txBody>
      </p:sp>
      <p:graphicFrame>
        <p:nvGraphicFramePr>
          <p:cNvPr id="19" name="Sơ đồ 18">
            <a:extLst>
              <a:ext uri="{FF2B5EF4-FFF2-40B4-BE49-F238E27FC236}">
                <a16:creationId xmlns:a16="http://schemas.microsoft.com/office/drawing/2014/main" id="{D985EF81-35F6-4955-1DF3-821B4E64CB4C}"/>
              </a:ext>
            </a:extLst>
          </p:cNvPr>
          <p:cNvGraphicFramePr/>
          <p:nvPr>
            <p:extLst>
              <p:ext uri="{D42A27DB-BD31-4B8C-83A1-F6EECF244321}">
                <p14:modId xmlns:p14="http://schemas.microsoft.com/office/powerpoint/2010/main" val="1214663229"/>
              </p:ext>
            </p:extLst>
          </p:nvPr>
        </p:nvGraphicFramePr>
        <p:xfrm>
          <a:off x="1252683" y="1544475"/>
          <a:ext cx="9366826" cy="4544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14016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0"/>
        <p:cNvGrpSpPr/>
        <p:nvPr/>
      </p:nvGrpSpPr>
      <p:grpSpPr>
        <a:xfrm>
          <a:off x="0" y="0"/>
          <a:ext cx="0" cy="0"/>
          <a:chOff x="0" y="0"/>
          <a:chExt cx="0" cy="0"/>
        </a:xfrm>
      </p:grpSpPr>
      <p:sp>
        <p:nvSpPr>
          <p:cNvPr id="281" name="Google Shape;281;p13"/>
          <p:cNvSpPr txBox="1"/>
          <p:nvPr/>
        </p:nvSpPr>
        <p:spPr>
          <a:xfrm>
            <a:off x="-533400" y="237004"/>
            <a:ext cx="1219200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b="1" i="0" u="none" strike="noStrike" cap="none">
                <a:solidFill>
                  <a:srgbClr val="FFFFFF"/>
                </a:solidFill>
                <a:latin typeface="Times New Roman"/>
                <a:ea typeface="Times New Roman"/>
                <a:cs typeface="Times New Roman"/>
                <a:sym typeface="Times New Roman"/>
              </a:rPr>
              <a:t>KẾT LUẬN VÀ HƯỚNG PHÁT TRIỂN</a:t>
            </a:r>
            <a:endParaRPr sz="3200" b="1" i="0" u="none" strike="noStrike" cap="none">
              <a:solidFill>
                <a:srgbClr val="FFFFFF"/>
              </a:solidFill>
              <a:latin typeface="Times New Roman"/>
              <a:ea typeface="Times New Roman"/>
              <a:cs typeface="Times New Roman"/>
              <a:sym typeface="Times New Roman"/>
            </a:endParaRPr>
          </a:p>
        </p:txBody>
      </p:sp>
      <p:sp>
        <p:nvSpPr>
          <p:cNvPr id="282" name="Google Shape;282;p13"/>
          <p:cNvSpPr txBox="1"/>
          <p:nvPr/>
        </p:nvSpPr>
        <p:spPr>
          <a:xfrm>
            <a:off x="228601" y="1899920"/>
            <a:ext cx="5257800" cy="2441654"/>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Font typeface="Wingdings" panose="05000000000000000000" pitchFamily="2" charset="2"/>
              <a:buChar char="q"/>
            </a:pPr>
            <a:r>
              <a:rPr lang="en-US" sz="1800" b="1">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Hệ thống trang web quản lý về nhóm nghiên cứu </a:t>
            </a:r>
            <a:r>
              <a:rPr lang="en-US" sz="1800">
                <a:solidFill>
                  <a:schemeClr val="tx1"/>
                </a:solidFill>
                <a:latin typeface="Times New Roman" panose="02020603050405020304" pitchFamily="18" charset="0"/>
                <a:ea typeface="Times New Roman"/>
                <a:cs typeface="Times New Roman" panose="02020603050405020304" pitchFamily="18" charset="0"/>
                <a:sym typeface="Times New Roman"/>
              </a:rPr>
              <a:t>đã khắc phục được các nhược điểm của phương pháp quản lý truyền thống như:</a:t>
            </a:r>
            <a:endParaRPr sz="1800">
              <a:solidFill>
                <a:schemeClr val="tx1"/>
              </a:solidFill>
              <a:latin typeface="Times New Roman" panose="02020603050405020304" pitchFamily="18" charset="0"/>
              <a:ea typeface="Calibri"/>
              <a:cs typeface="Times New Roman" panose="02020603050405020304" pitchFamily="18" charset="0"/>
              <a:sym typeface="Calibri"/>
            </a:endParaRPr>
          </a:p>
          <a:p>
            <a:pPr marL="285750" lvl="0" indent="-285750">
              <a:spcBef>
                <a:spcPts val="800"/>
              </a:spcBef>
              <a:buClr>
                <a:schemeClr val="dk1"/>
              </a:buClr>
              <a:buSzPts val="1800"/>
              <a:buFont typeface="Times New Roman"/>
              <a:buChar char="-"/>
            </a:pPr>
            <a:r>
              <a:rPr lang="vi-VN" sz="1800" b="0" i="0">
                <a:solidFill>
                  <a:schemeClr val="tx1"/>
                </a:solidFill>
                <a:effectLst/>
                <a:latin typeface="Times New Roman" panose="02020603050405020304" pitchFamily="18" charset="0"/>
                <a:cs typeface="Times New Roman" panose="02020603050405020304" pitchFamily="18" charset="0"/>
              </a:rPr>
              <a:t>Hạn chế truyền thông theo kiểu truyền thống </a:t>
            </a:r>
            <a:endParaRPr lang="vi-VN" sz="1800">
              <a:solidFill>
                <a:schemeClr val="tx1"/>
              </a:solidFill>
              <a:latin typeface="Times New Roman" panose="02020603050405020304" pitchFamily="18" charset="0"/>
              <a:cs typeface="Times New Roman" panose="02020603050405020304" pitchFamily="18" charset="0"/>
            </a:endParaRPr>
          </a:p>
          <a:p>
            <a:pPr marL="285750" lvl="0" indent="-285750" algn="just">
              <a:spcBef>
                <a:spcPts val="800"/>
              </a:spcBef>
              <a:buClr>
                <a:schemeClr val="dk1"/>
              </a:buClr>
              <a:buSzPts val="1800"/>
              <a:buFont typeface="Times New Roman"/>
              <a:buChar char="-"/>
            </a:pPr>
            <a:r>
              <a:rPr lang="vi-VN" sz="1800">
                <a:solidFill>
                  <a:schemeClr val="tx1"/>
                </a:solidFill>
                <a:latin typeface="Times New Roman" panose="02020603050405020304" pitchFamily="18" charset="0"/>
                <a:cs typeface="Times New Roman" panose="02020603050405020304" pitchFamily="18" charset="0"/>
              </a:rPr>
              <a:t>Gây khó khăn cho việc cộng tác </a:t>
            </a:r>
          </a:p>
          <a:p>
            <a:pPr marL="285750" lvl="0" indent="-285750" algn="just">
              <a:spcBef>
                <a:spcPts val="800"/>
              </a:spcBef>
              <a:buClr>
                <a:schemeClr val="dk1"/>
              </a:buClr>
              <a:buSzPts val="1800"/>
              <a:buFont typeface="Times New Roman"/>
              <a:buChar char="-"/>
            </a:pPr>
            <a:r>
              <a:rPr lang="vi-VN" sz="1800">
                <a:solidFill>
                  <a:schemeClr val="tx1"/>
                </a:solidFill>
                <a:latin typeface="Times New Roman" panose="02020603050405020304" pitchFamily="18" charset="0"/>
                <a:cs typeface="Times New Roman" panose="02020603050405020304" pitchFamily="18" charset="0"/>
              </a:rPr>
              <a:t>Quản lí dữ liệu khó khăn</a:t>
            </a:r>
            <a:endParaRPr lang="en-US" sz="1800">
              <a:solidFill>
                <a:schemeClr val="tx1"/>
              </a:solidFill>
              <a:latin typeface="Times New Roman" panose="02020603050405020304" pitchFamily="18" charset="0"/>
              <a:cs typeface="Times New Roman" panose="02020603050405020304" pitchFamily="18" charset="0"/>
            </a:endParaRPr>
          </a:p>
          <a:p>
            <a:pPr marL="285750" lvl="0" indent="-285750" algn="just">
              <a:spcBef>
                <a:spcPts val="800"/>
              </a:spcBef>
              <a:buClr>
                <a:schemeClr val="dk1"/>
              </a:buClr>
              <a:buSzPts val="1800"/>
              <a:buFont typeface="Times New Roman"/>
              <a:buChar char="-"/>
            </a:pPr>
            <a:r>
              <a:rPr lang="en-US" sz="1800">
                <a:solidFill>
                  <a:schemeClr val="tx1"/>
                </a:solidFill>
                <a:latin typeface="Times New Roman" panose="02020603050405020304" pitchFamily="18" charset="0"/>
                <a:ea typeface="Times New Roman"/>
                <a:cs typeface="Times New Roman" panose="02020603050405020304" pitchFamily="18" charset="0"/>
                <a:sym typeface="Times New Roman"/>
              </a:rPr>
              <a:t>Hạn chế bảo mật thông tin</a:t>
            </a:r>
            <a:endParaRPr lang="en-US" sz="1800">
              <a:solidFill>
                <a:schemeClr val="tx1"/>
              </a:solidFill>
              <a:latin typeface="Times New Roman" panose="02020603050405020304" pitchFamily="18" charset="0"/>
              <a:ea typeface="Times New Roman"/>
              <a:cs typeface="Times New Roman" panose="02020603050405020304" pitchFamily="18" charset="0"/>
              <a:sym typeface="Calibri"/>
            </a:endParaRPr>
          </a:p>
        </p:txBody>
      </p:sp>
      <p:sp>
        <p:nvSpPr>
          <p:cNvPr id="283" name="Google Shape;283;p13"/>
          <p:cNvSpPr txBox="1"/>
          <p:nvPr/>
        </p:nvSpPr>
        <p:spPr>
          <a:xfrm>
            <a:off x="228601" y="1219200"/>
            <a:ext cx="3233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I. Kết luận</a:t>
            </a:r>
            <a:endParaRPr sz="2800" b="0" i="0" u="none" strike="noStrike" cap="none">
              <a:solidFill>
                <a:srgbClr val="000000"/>
              </a:solidFill>
              <a:latin typeface="Times New Roman"/>
              <a:ea typeface="Times New Roman"/>
              <a:cs typeface="Times New Roman"/>
              <a:sym typeface="Times New Roman"/>
            </a:endParaRPr>
          </a:p>
        </p:txBody>
      </p:sp>
      <p:sp>
        <p:nvSpPr>
          <p:cNvPr id="284" name="Google Shape;284;p13"/>
          <p:cNvSpPr txBox="1"/>
          <p:nvPr/>
        </p:nvSpPr>
        <p:spPr>
          <a:xfrm>
            <a:off x="6248400" y="1219200"/>
            <a:ext cx="3233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800">
                <a:solidFill>
                  <a:srgbClr val="000000"/>
                </a:solidFill>
                <a:latin typeface="Times New Roman"/>
                <a:ea typeface="Times New Roman"/>
                <a:cs typeface="Times New Roman"/>
                <a:sym typeface="Times New Roman"/>
              </a:rPr>
              <a:t>II</a:t>
            </a:r>
            <a:r>
              <a:rPr lang="en-US" sz="2800" b="0" i="0" u="none" strike="noStrike" cap="none">
                <a:solidFill>
                  <a:srgbClr val="000000"/>
                </a:solidFill>
                <a:latin typeface="Times New Roman"/>
                <a:ea typeface="Times New Roman"/>
                <a:cs typeface="Times New Roman"/>
                <a:sym typeface="Times New Roman"/>
              </a:rPr>
              <a:t>. Hướng phát triển</a:t>
            </a:r>
            <a:endParaRPr sz="2800" b="0" i="0" u="none" strike="noStrike" cap="none">
              <a:solidFill>
                <a:srgbClr val="000000"/>
              </a:solidFill>
              <a:latin typeface="Times New Roman"/>
              <a:ea typeface="Times New Roman"/>
              <a:cs typeface="Times New Roman"/>
              <a:sym typeface="Times New Roman"/>
            </a:endParaRPr>
          </a:p>
        </p:txBody>
      </p:sp>
      <p:sp>
        <p:nvSpPr>
          <p:cNvPr id="5" name="Hộp Văn bản 4">
            <a:extLst>
              <a:ext uri="{FF2B5EF4-FFF2-40B4-BE49-F238E27FC236}">
                <a16:creationId xmlns:a16="http://schemas.microsoft.com/office/drawing/2014/main" id="{5BE8BD63-4D71-DB5D-0902-EE4D9F8B321B}"/>
              </a:ext>
            </a:extLst>
          </p:cNvPr>
          <p:cNvSpPr txBox="1"/>
          <p:nvPr/>
        </p:nvSpPr>
        <p:spPr>
          <a:xfrm>
            <a:off x="228601" y="4321570"/>
            <a:ext cx="5604163" cy="2397066"/>
          </a:xfrm>
          <a:prstGeom prst="rect">
            <a:avLst/>
          </a:prstGeom>
          <a:noFill/>
        </p:spPr>
        <p:txBody>
          <a:bodyPr wrap="square">
            <a:spAutoFit/>
          </a:bodyPr>
          <a:lstStyle/>
          <a:p>
            <a:pPr marL="285750" indent="-285750">
              <a:buFont typeface="Wingdings" panose="05000000000000000000" pitchFamily="2" charset="2"/>
              <a:buChar char="q"/>
            </a:pPr>
            <a:r>
              <a:rPr lang="vi-VN" sz="1800">
                <a:latin typeface="+mj-lt"/>
              </a:rPr>
              <a:t> Các yêu cầu đề ra cũng đã được đáp ứng ,bao gồm:</a:t>
            </a:r>
          </a:p>
          <a:p>
            <a:pPr marL="285750" indent="-285750">
              <a:lnSpc>
                <a:spcPct val="150000"/>
              </a:lnSpc>
              <a:buFont typeface="Times New Roman" panose="02020603050405020304" pitchFamily="18" charset="0"/>
              <a:buChar char="‑"/>
            </a:pPr>
            <a:r>
              <a:rPr lang="vi-VN" sz="1800">
                <a:latin typeface="+mj-lt"/>
              </a:rPr>
              <a:t>Giao diện trực quan, có tính responsive , danh sách dữ liệu được phân trang </a:t>
            </a:r>
          </a:p>
          <a:p>
            <a:pPr marL="285750" indent="-285750">
              <a:lnSpc>
                <a:spcPct val="150000"/>
              </a:lnSpc>
              <a:buFont typeface="Times New Roman" panose="02020603050405020304" pitchFamily="18" charset="0"/>
              <a:buChar char="‑"/>
            </a:pPr>
            <a:r>
              <a:rPr lang="vi-VN" sz="1800">
                <a:latin typeface="+mj-lt"/>
              </a:rPr>
              <a:t>Các chức năng quản lí đáp ứng : sản phẩm , bài viết , dự án, thành viên</a:t>
            </a:r>
          </a:p>
          <a:p>
            <a:pPr marL="285750" indent="-285750">
              <a:lnSpc>
                <a:spcPct val="150000"/>
              </a:lnSpc>
              <a:buFont typeface="Times New Roman" panose="02020603050405020304" pitchFamily="18" charset="0"/>
              <a:buChar char="‑"/>
            </a:pPr>
            <a:r>
              <a:rPr lang="vi-VN" sz="1800">
                <a:latin typeface="+mj-lt"/>
              </a:rPr>
              <a:t>Đảm bảo tính bảo mật hệ thống</a:t>
            </a:r>
          </a:p>
        </p:txBody>
      </p:sp>
      <p:sp>
        <p:nvSpPr>
          <p:cNvPr id="7" name="Hộp Văn bản 6">
            <a:extLst>
              <a:ext uri="{FF2B5EF4-FFF2-40B4-BE49-F238E27FC236}">
                <a16:creationId xmlns:a16="http://schemas.microsoft.com/office/drawing/2014/main" id="{FA0C2970-EE13-1FCB-7B1C-CE287C5858E1}"/>
              </a:ext>
            </a:extLst>
          </p:cNvPr>
          <p:cNvSpPr txBox="1"/>
          <p:nvPr/>
        </p:nvSpPr>
        <p:spPr>
          <a:xfrm>
            <a:off x="5832764" y="1879177"/>
            <a:ext cx="6359236" cy="3366563"/>
          </a:xfrm>
          <a:prstGeom prst="rect">
            <a:avLst/>
          </a:prstGeom>
          <a:noFill/>
        </p:spPr>
        <p:txBody>
          <a:bodyPr wrap="square">
            <a:spAutoFit/>
          </a:bodyPr>
          <a:lstStyle/>
          <a:p>
            <a:pPr marL="285750" indent="-285750" algn="just">
              <a:lnSpc>
                <a:spcPct val="150000"/>
              </a:lnSpc>
              <a:buSzPts val="1800"/>
              <a:buFont typeface="Times New Roman"/>
              <a:buChar char="-"/>
              <a:defRPr/>
            </a:pPr>
            <a:r>
              <a:rPr lang="en-US" sz="1800">
                <a:effectLst/>
                <a:latin typeface="Times New Roman" panose="02020603050405020304" pitchFamily="18" charset="0"/>
                <a:ea typeface="Calibri" panose="020F0502020204030204" pitchFamily="34" charset="0"/>
              </a:rPr>
              <a:t>Mở rộng tính năng quản lí: quản lí đào tạo , </a:t>
            </a:r>
            <a:r>
              <a:rPr lang="en-GB" sz="1800">
                <a:effectLst/>
                <a:latin typeface="Times New Roman" panose="02020603050405020304" pitchFamily="18" charset="0"/>
                <a:ea typeface="Calibri" panose="020F0502020204030204" pitchFamily="34" charset="0"/>
              </a:rPr>
              <a:t>quản lý thời gian và lịch làm việc,</a:t>
            </a:r>
            <a:r>
              <a:rPr lang="en-GB" sz="1800" spc="-10">
                <a:effectLst/>
                <a:latin typeface="Segoe UI" panose="020B0502040204020203" pitchFamily="34" charset="0"/>
                <a:ea typeface="Calibri" panose="020F0502020204030204" pitchFamily="34" charset="0"/>
              </a:rPr>
              <a:t> </a:t>
            </a:r>
            <a:r>
              <a:rPr lang="en-GB" sz="1800">
                <a:effectLst/>
                <a:latin typeface="Times New Roman" panose="02020603050405020304" pitchFamily="18" charset="0"/>
                <a:ea typeface="Calibri" panose="020F0502020204030204" pitchFamily="34" charset="0"/>
              </a:rPr>
              <a:t>phân tích dữ liệu, báo cáo tự động</a:t>
            </a:r>
            <a:r>
              <a:rPr lang="vi-VN" sz="1800">
                <a:effectLst/>
                <a:latin typeface="Times New Roman" panose="02020603050405020304" pitchFamily="18" charset="0"/>
                <a:ea typeface="Calibri" panose="020F0502020204030204" pitchFamily="34" charset="0"/>
              </a:rPr>
              <a:t>,…</a:t>
            </a:r>
            <a:r>
              <a:rPr lang="en-GB" sz="1800">
                <a:effectLst/>
                <a:latin typeface="Times New Roman" panose="02020603050405020304" pitchFamily="18" charset="0"/>
                <a:ea typeface="Calibri" panose="020F0502020204030204" pitchFamily="34" charset="0"/>
              </a:rPr>
              <a:t> </a:t>
            </a:r>
            <a:endParaRPr lang="vi-VN" sz="1800">
              <a:effectLst/>
              <a:latin typeface="Times New Roman" panose="02020603050405020304" pitchFamily="18" charset="0"/>
              <a:ea typeface="Calibri" panose="020F0502020204030204" pitchFamily="34" charset="0"/>
            </a:endParaRPr>
          </a:p>
          <a:p>
            <a:pPr marL="285750" indent="-285750" algn="just">
              <a:lnSpc>
                <a:spcPct val="150000"/>
              </a:lnSpc>
              <a:buSzPts val="1800"/>
              <a:buFont typeface="Times New Roman"/>
              <a:buChar char="-"/>
              <a:defRPr/>
            </a:pPr>
            <a:r>
              <a:rPr lang="vi-VN" sz="1800" b="0" i="0">
                <a:solidFill>
                  <a:srgbClr val="1F1F1F"/>
                </a:solidFill>
                <a:effectLst/>
                <a:latin typeface="+mj-lt"/>
              </a:rPr>
              <a:t>Tích hợp các tính năng hỗ trợ người dùng, chẳng hạn như trợ giúp trực tuyến thông qua các trang mạng xã hội </a:t>
            </a:r>
            <a:r>
              <a:rPr lang="vi-VN" sz="1800">
                <a:solidFill>
                  <a:srgbClr val="1F1F1F"/>
                </a:solidFill>
                <a:latin typeface="+mj-lt"/>
              </a:rPr>
              <a:t>,</a:t>
            </a:r>
            <a:r>
              <a:rPr lang="vi-VN" sz="1800" b="0" i="0">
                <a:solidFill>
                  <a:srgbClr val="1F1F1F"/>
                </a:solidFill>
                <a:effectLst/>
                <a:latin typeface="+mj-lt"/>
              </a:rPr>
              <a:t> hướng dẫn sử dụng</a:t>
            </a:r>
            <a:r>
              <a:rPr lang="vi-VN" sz="1800">
                <a:solidFill>
                  <a:srgbClr val="1F1F1F"/>
                </a:solidFill>
                <a:latin typeface="+mj-lt"/>
              </a:rPr>
              <a:t> hoặc chatbot</a:t>
            </a:r>
            <a:endParaRPr kumimoji="0" lang="vi-VN" sz="1800" b="0" i="0" u="none" strike="noStrike" kern="0" cap="none" spc="0" normalizeH="0" baseline="0" noProof="0">
              <a:ln>
                <a:noFill/>
              </a:ln>
              <a:solidFill>
                <a:srgbClr val="000000"/>
              </a:solidFill>
              <a:effectLst/>
              <a:uLnTx/>
              <a:uFillTx/>
              <a:latin typeface="+mj-lt"/>
              <a:ea typeface="Times New Roman"/>
              <a:cs typeface="Times New Roman"/>
              <a:sym typeface="Times New Roman"/>
            </a:endParaRPr>
          </a:p>
          <a:p>
            <a:pPr marL="285750" indent="-285750" algn="just">
              <a:lnSpc>
                <a:spcPct val="150000"/>
              </a:lnSpc>
              <a:buSzPts val="1800"/>
              <a:buFont typeface="Times New Roman"/>
              <a:buChar char="-"/>
              <a:defRPr/>
            </a:pPr>
            <a:r>
              <a:rPr lang="vi-VN" sz="1800">
                <a:latin typeface="+mj-lt"/>
                <a:ea typeface="Times New Roman"/>
                <a:cs typeface="Times New Roman"/>
                <a:sym typeface="Times New Roman"/>
              </a:rPr>
              <a:t>Tối ưu hóa hiệu năng của trang web </a:t>
            </a:r>
          </a:p>
          <a:p>
            <a:pPr marL="285750" indent="-285750" algn="just">
              <a:lnSpc>
                <a:spcPct val="150000"/>
              </a:lnSpc>
              <a:buSzPts val="1800"/>
              <a:buFont typeface="Times New Roman"/>
              <a:buChar char="-"/>
              <a:defRPr/>
            </a:pPr>
            <a:r>
              <a:rPr kumimoji="0" lang="vi-VN" sz="1800" b="0" i="0" u="none" strike="noStrike" kern="0" cap="none" spc="0" normalizeH="0" baseline="0" noProof="0">
                <a:ln>
                  <a:noFill/>
                </a:ln>
                <a:solidFill>
                  <a:srgbClr val="000000"/>
                </a:solidFill>
                <a:effectLst/>
                <a:uLnTx/>
                <a:uFillTx/>
                <a:latin typeface="+mj-lt"/>
                <a:ea typeface="Times New Roman"/>
                <a:cs typeface="Times New Roman"/>
                <a:sym typeface="Times New Roman"/>
              </a:rPr>
              <a:t>B</a:t>
            </a:r>
            <a:r>
              <a:rPr lang="vi-VN" sz="1800">
                <a:latin typeface="+mj-lt"/>
                <a:ea typeface="Times New Roman"/>
                <a:cs typeface="Times New Roman"/>
                <a:sym typeface="Times New Roman"/>
              </a:rPr>
              <a:t>ảo mật trang web hơn để nó có thể hoạt động một cách chuyên nghiệp nhất có thể.</a:t>
            </a:r>
            <a:endParaRPr kumimoji="0" lang="vi-VN" sz="1800" b="0" i="0" u="none" strike="noStrike" kern="0" cap="none" spc="0" normalizeH="0" baseline="0" noProof="0">
              <a:ln>
                <a:noFill/>
              </a:ln>
              <a:solidFill>
                <a:srgbClr val="000000"/>
              </a:solidFill>
              <a:effectLst/>
              <a:uLnTx/>
              <a:uFillTx/>
              <a:latin typeface="+mj-lt"/>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9"/>
        <p:cNvGrpSpPr/>
        <p:nvPr/>
      </p:nvGrpSpPr>
      <p:grpSpPr>
        <a:xfrm>
          <a:off x="0" y="0"/>
          <a:ext cx="0" cy="0"/>
          <a:chOff x="0" y="0"/>
          <a:chExt cx="0" cy="0"/>
        </a:xfrm>
      </p:grpSpPr>
      <p:sp>
        <p:nvSpPr>
          <p:cNvPr id="290" name="Google Shape;290;p14"/>
          <p:cNvSpPr txBox="1"/>
          <p:nvPr/>
        </p:nvSpPr>
        <p:spPr>
          <a:xfrm>
            <a:off x="1524000" y="2228671"/>
            <a:ext cx="91440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rgbClr val="002060"/>
                </a:solidFill>
                <a:latin typeface="Times New Roman"/>
                <a:ea typeface="Times New Roman"/>
                <a:cs typeface="Times New Roman"/>
                <a:sym typeface="Times New Roman"/>
              </a:rPr>
              <a:t>TRÂN TRỌNG CẢM ƠN</a:t>
            </a:r>
            <a:endParaRPr/>
          </a:p>
          <a:p>
            <a:pPr marL="0" marR="0" lvl="0" indent="0" algn="ctr" rtl="0">
              <a:spcBef>
                <a:spcPts val="0"/>
              </a:spcBef>
              <a:spcAft>
                <a:spcPts val="0"/>
              </a:spcAft>
              <a:buNone/>
            </a:pPr>
            <a:r>
              <a:rPr lang="en-US" sz="3600" b="1">
                <a:solidFill>
                  <a:srgbClr val="002060"/>
                </a:solidFill>
                <a:latin typeface="Times New Roman"/>
                <a:ea typeface="Times New Roman"/>
                <a:cs typeface="Times New Roman"/>
                <a:sym typeface="Times New Roman"/>
              </a:rPr>
              <a:t>THẦY CÔ VÀ CÁC BẠN ĐÃ LẮNG NGHE</a:t>
            </a:r>
            <a:endParaRPr sz="3600" b="1">
              <a:solidFill>
                <a:srgbClr val="00206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Google Shape;132;p4"/>
          <p:cNvSpPr txBox="1"/>
          <p:nvPr/>
        </p:nvSpPr>
        <p:spPr>
          <a:xfrm>
            <a:off x="0" y="291132"/>
            <a:ext cx="12192000"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3200"/>
              <a:buFont typeface="Times New Roman"/>
              <a:buNone/>
              <a:tabLst/>
              <a:defRPr/>
            </a:pPr>
            <a:r>
              <a:rPr kumimoji="0" lang="en-US" sz="2800" b="1"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GIỚI THIỆU ĐỀ TÀI</a:t>
            </a:r>
          </a:p>
        </p:txBody>
      </p:sp>
      <p:sp>
        <p:nvSpPr>
          <p:cNvPr id="3" name="Google Shape;100;p2">
            <a:extLst>
              <a:ext uri="{FF2B5EF4-FFF2-40B4-BE49-F238E27FC236}">
                <a16:creationId xmlns:a16="http://schemas.microsoft.com/office/drawing/2014/main" id="{8C135B76-B745-DC9E-7558-206B2CBAF084}"/>
              </a:ext>
            </a:extLst>
          </p:cNvPr>
          <p:cNvSpPr txBox="1"/>
          <p:nvPr/>
        </p:nvSpPr>
        <p:spPr>
          <a:xfrm>
            <a:off x="380998" y="1486350"/>
            <a:ext cx="11277601" cy="646290"/>
          </a:xfrm>
          <a:prstGeom prst="rect">
            <a:avLst/>
          </a:prstGeom>
          <a:noFill/>
          <a:ln>
            <a:noFill/>
          </a:ln>
        </p:spPr>
        <p:txBody>
          <a:bodyPr spcFirstLastPara="1" wrap="square" lIns="91425" tIns="45700" rIns="91425" bIns="45700" anchor="t" anchorCtr="0">
            <a:spAutoFit/>
          </a:bodyPr>
          <a:lstStyle/>
          <a:p>
            <a:pPr marL="285750" marR="0" lvl="0" indent="-285750" rtl="0">
              <a:spcBef>
                <a:spcPts val="0"/>
              </a:spcBef>
              <a:spcAft>
                <a:spcPts val="0"/>
              </a:spcAft>
              <a:buClr>
                <a:srgbClr val="000000"/>
              </a:buClr>
              <a:buSzPts val="1800"/>
              <a:buFont typeface="Noto Sans Symbols"/>
              <a:buChar char="❑"/>
            </a:pPr>
            <a:r>
              <a:rPr lang="vi-VN" sz="1800" b="0" i="0">
                <a:solidFill>
                  <a:srgbClr val="000000"/>
                </a:solidFill>
                <a:effectLst/>
                <a:latin typeface="TimesNewRomanPSMT"/>
              </a:rPr>
              <a:t>Đề tài "Xây dựng website và quản lý thông tin nhóm nghiên cứu IoT" tập trung vào việc phát triển một website đáp ứng các yêu cầu và giúp quản lý hiệu quả thông tin của 1 nhóm nghiên cứu.</a:t>
            </a:r>
            <a:endParaRPr sz="1800">
              <a:solidFill>
                <a:srgbClr val="000000"/>
              </a:solidFill>
              <a:latin typeface="Times New Roman"/>
              <a:ea typeface="Times New Roman"/>
              <a:cs typeface="Times New Roman"/>
              <a:sym typeface="Times New Roman"/>
            </a:endParaRPr>
          </a:p>
        </p:txBody>
      </p:sp>
      <p:graphicFrame>
        <p:nvGraphicFramePr>
          <p:cNvPr id="7" name="Sơ đồ 6">
            <a:extLst>
              <a:ext uri="{FF2B5EF4-FFF2-40B4-BE49-F238E27FC236}">
                <a16:creationId xmlns:a16="http://schemas.microsoft.com/office/drawing/2014/main" id="{A9294AB1-9284-4B59-E7E9-6AE32049440F}"/>
              </a:ext>
            </a:extLst>
          </p:cNvPr>
          <p:cNvGraphicFramePr/>
          <p:nvPr>
            <p:extLst>
              <p:ext uri="{D42A27DB-BD31-4B8C-83A1-F6EECF244321}">
                <p14:modId xmlns:p14="http://schemas.microsoft.com/office/powerpoint/2010/main" val="779983363"/>
              </p:ext>
            </p:extLst>
          </p:nvPr>
        </p:nvGraphicFramePr>
        <p:xfrm>
          <a:off x="-297226" y="3343389"/>
          <a:ext cx="6096000" cy="30450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Hình ảnh 5">
            <a:extLst>
              <a:ext uri="{FF2B5EF4-FFF2-40B4-BE49-F238E27FC236}">
                <a16:creationId xmlns:a16="http://schemas.microsoft.com/office/drawing/2014/main" id="{D6A2B55F-B9F7-505A-0C37-5D99DAB396B0}"/>
              </a:ext>
            </a:extLst>
          </p:cNvPr>
          <p:cNvPicPr>
            <a:picLocks noChangeAspect="1"/>
          </p:cNvPicPr>
          <p:nvPr/>
        </p:nvPicPr>
        <p:blipFill>
          <a:blip r:embed="rId9"/>
          <a:stretch>
            <a:fillRect/>
          </a:stretch>
        </p:blipFill>
        <p:spPr>
          <a:xfrm>
            <a:off x="6390409" y="2371600"/>
            <a:ext cx="5801591" cy="4466468"/>
          </a:xfrm>
          <a:prstGeom prst="rect">
            <a:avLst/>
          </a:prstGeom>
        </p:spPr>
      </p:pic>
      <p:sp>
        <p:nvSpPr>
          <p:cNvPr id="4" name="Hộp Văn bản 3">
            <a:extLst>
              <a:ext uri="{FF2B5EF4-FFF2-40B4-BE49-F238E27FC236}">
                <a16:creationId xmlns:a16="http://schemas.microsoft.com/office/drawing/2014/main" id="{038B04D1-DD65-0470-70CF-B657C8A869E4}"/>
              </a:ext>
            </a:extLst>
          </p:cNvPr>
          <p:cNvSpPr txBox="1"/>
          <p:nvPr/>
        </p:nvSpPr>
        <p:spPr>
          <a:xfrm>
            <a:off x="380998" y="2640266"/>
            <a:ext cx="4917233" cy="369332"/>
          </a:xfrm>
          <a:prstGeom prst="rect">
            <a:avLst/>
          </a:prstGeom>
          <a:noFill/>
        </p:spPr>
        <p:txBody>
          <a:bodyPr wrap="square" rtlCol="0">
            <a:spAutoFit/>
          </a:bodyPr>
          <a:lstStyle/>
          <a:p>
            <a:pPr marL="285750" indent="-285750">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Mục tiêu đề tài</a:t>
            </a:r>
            <a:endParaRPr lang="vi-VN"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196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Google Shape;132;p4"/>
          <p:cNvSpPr txBox="1"/>
          <p:nvPr/>
        </p:nvSpPr>
        <p:spPr>
          <a:xfrm>
            <a:off x="28074" y="262516"/>
            <a:ext cx="12163926"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3200"/>
              <a:buFont typeface="Times New Roman"/>
              <a:buNone/>
              <a:tabLst/>
              <a:defRPr/>
            </a:pPr>
            <a:r>
              <a:rPr kumimoji="0" lang="en-US" sz="2800" b="1"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GIỚI THIỆU ĐỀ TÀI</a:t>
            </a:r>
          </a:p>
        </p:txBody>
      </p:sp>
      <p:sp>
        <p:nvSpPr>
          <p:cNvPr id="2" name="Google Shape;107;p3">
            <a:extLst>
              <a:ext uri="{FF2B5EF4-FFF2-40B4-BE49-F238E27FC236}">
                <a16:creationId xmlns:a16="http://schemas.microsoft.com/office/drawing/2014/main" id="{5CEF3D74-767B-41E4-8509-06F86407C1A7}"/>
              </a:ext>
            </a:extLst>
          </p:cNvPr>
          <p:cNvSpPr txBox="1"/>
          <p:nvPr/>
        </p:nvSpPr>
        <p:spPr>
          <a:xfrm>
            <a:off x="440628" y="3389920"/>
            <a:ext cx="7162800" cy="92333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000000"/>
              </a:buClr>
              <a:buSzPts val="1800"/>
              <a:buFont typeface="Noto Sans Symbols"/>
              <a:buChar char="❑"/>
            </a:pPr>
            <a:r>
              <a:rPr lang="vi-VN" sz="1800">
                <a:solidFill>
                  <a:srgbClr val="000000"/>
                </a:solidFill>
                <a:latin typeface="Times New Roman"/>
                <a:ea typeface="Times New Roman"/>
                <a:cs typeface="Times New Roman"/>
                <a:sym typeface="Times New Roman"/>
              </a:rPr>
              <a:t>Phương pháp nghiên cứu:</a:t>
            </a:r>
          </a:p>
          <a:p>
            <a:pPr marL="0" marR="0" lvl="0" indent="0" algn="l" rtl="0">
              <a:spcBef>
                <a:spcPts val="0"/>
              </a:spcBef>
              <a:spcAft>
                <a:spcPts val="0"/>
              </a:spcAft>
              <a:buNone/>
            </a:pPr>
            <a:endParaRPr lang="vi-VN" sz="18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lang="vi-VN" sz="1800">
              <a:solidFill>
                <a:schemeClr val="dk1"/>
              </a:solidFill>
              <a:latin typeface="Times New Roman"/>
              <a:ea typeface="Times New Roman"/>
              <a:cs typeface="Times New Roman"/>
              <a:sym typeface="Times New Roman"/>
            </a:endParaRPr>
          </a:p>
        </p:txBody>
      </p:sp>
      <p:grpSp>
        <p:nvGrpSpPr>
          <p:cNvPr id="3" name="Google Shape;108;p3">
            <a:extLst>
              <a:ext uri="{FF2B5EF4-FFF2-40B4-BE49-F238E27FC236}">
                <a16:creationId xmlns:a16="http://schemas.microsoft.com/office/drawing/2014/main" id="{03790FDD-DC2F-AAFE-60BB-46D05F2AD4E6}"/>
              </a:ext>
            </a:extLst>
          </p:cNvPr>
          <p:cNvGrpSpPr/>
          <p:nvPr/>
        </p:nvGrpSpPr>
        <p:grpSpPr>
          <a:xfrm>
            <a:off x="707574" y="4395921"/>
            <a:ext cx="10776851" cy="1319390"/>
            <a:chOff x="5060" y="885941"/>
            <a:chExt cx="10353079" cy="1241744"/>
          </a:xfrm>
          <a:solidFill>
            <a:srgbClr val="29166F"/>
          </a:solidFill>
        </p:grpSpPr>
        <p:sp>
          <p:nvSpPr>
            <p:cNvPr id="4" name="Google Shape;109;p3">
              <a:extLst>
                <a:ext uri="{FF2B5EF4-FFF2-40B4-BE49-F238E27FC236}">
                  <a16:creationId xmlns:a16="http://schemas.microsoft.com/office/drawing/2014/main" id="{E295617C-73F8-6D1A-81E4-18029E04F5A7}"/>
                </a:ext>
              </a:extLst>
            </p:cNvPr>
            <p:cNvSpPr/>
            <p:nvPr/>
          </p:nvSpPr>
          <p:spPr>
            <a:xfrm>
              <a:off x="5060" y="885941"/>
              <a:ext cx="1568648" cy="1241744"/>
            </a:xfrm>
            <a:prstGeom prst="roundRect">
              <a:avLst>
                <a:gd name="adj" fmla="val 10000"/>
              </a:avLst>
            </a:prstGeom>
            <a:gr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0;p3">
              <a:extLst>
                <a:ext uri="{FF2B5EF4-FFF2-40B4-BE49-F238E27FC236}">
                  <a16:creationId xmlns:a16="http://schemas.microsoft.com/office/drawing/2014/main" id="{9A8C80D8-5476-C947-756C-8AAA15B07485}"/>
                </a:ext>
              </a:extLst>
            </p:cNvPr>
            <p:cNvSpPr txBox="1"/>
            <p:nvPr/>
          </p:nvSpPr>
          <p:spPr>
            <a:xfrm>
              <a:off x="41429" y="922310"/>
              <a:ext cx="1495910" cy="1169006"/>
            </a:xfrm>
            <a:prstGeom prst="rect">
              <a:avLst/>
            </a:prstGeom>
            <a:grp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Times New Roman" panose="02020603050405020304" pitchFamily="18" charset="0"/>
                  <a:ea typeface="Calibri"/>
                  <a:cs typeface="Times New Roman" panose="02020603050405020304" pitchFamily="18" charset="0"/>
                  <a:sym typeface="Calibri"/>
                </a:rPr>
                <a:t>Xác định yêu cầu chức năng của trang web</a:t>
              </a: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6" name="Google Shape;111;p3">
              <a:extLst>
                <a:ext uri="{FF2B5EF4-FFF2-40B4-BE49-F238E27FC236}">
                  <a16:creationId xmlns:a16="http://schemas.microsoft.com/office/drawing/2014/main" id="{2899BD81-B8F4-049F-0580-3400B551A795}"/>
                </a:ext>
              </a:extLst>
            </p:cNvPr>
            <p:cNvSpPr/>
            <p:nvPr/>
          </p:nvSpPr>
          <p:spPr>
            <a:xfrm>
              <a:off x="1730573" y="1312301"/>
              <a:ext cx="332553" cy="389024"/>
            </a:xfrm>
            <a:prstGeom prst="rightArrow">
              <a:avLst>
                <a:gd name="adj1" fmla="val 60000"/>
                <a:gd name="adj2"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2;p3">
              <a:extLst>
                <a:ext uri="{FF2B5EF4-FFF2-40B4-BE49-F238E27FC236}">
                  <a16:creationId xmlns:a16="http://schemas.microsoft.com/office/drawing/2014/main" id="{359A2E43-2376-C8B2-0EC2-B8192441635C}"/>
                </a:ext>
              </a:extLst>
            </p:cNvPr>
            <p:cNvSpPr txBox="1"/>
            <p:nvPr/>
          </p:nvSpPr>
          <p:spPr>
            <a:xfrm>
              <a:off x="1730573" y="1390106"/>
              <a:ext cx="232787" cy="233414"/>
            </a:xfrm>
            <a:prstGeom prst="rect">
              <a:avLst/>
            </a:prstGeom>
            <a:grp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a:solidFill>
                  <a:schemeClr val="lt1"/>
                </a:solidFill>
                <a:latin typeface="Calibri"/>
                <a:ea typeface="Calibri"/>
                <a:cs typeface="Calibri"/>
                <a:sym typeface="Calibri"/>
              </a:endParaRPr>
            </a:p>
          </p:txBody>
        </p:sp>
        <p:sp>
          <p:nvSpPr>
            <p:cNvPr id="8" name="Google Shape;113;p3">
              <a:extLst>
                <a:ext uri="{FF2B5EF4-FFF2-40B4-BE49-F238E27FC236}">
                  <a16:creationId xmlns:a16="http://schemas.microsoft.com/office/drawing/2014/main" id="{DDC30D7B-32ED-D2FE-A68B-C90B2C869A1C}"/>
                </a:ext>
              </a:extLst>
            </p:cNvPr>
            <p:cNvSpPr/>
            <p:nvPr/>
          </p:nvSpPr>
          <p:spPr>
            <a:xfrm>
              <a:off x="2201167" y="885941"/>
              <a:ext cx="1568648" cy="1241744"/>
            </a:xfrm>
            <a:prstGeom prst="roundRect">
              <a:avLst>
                <a:gd name="adj" fmla="val 10000"/>
              </a:avLst>
            </a:prstGeom>
            <a:gr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p3">
              <a:extLst>
                <a:ext uri="{FF2B5EF4-FFF2-40B4-BE49-F238E27FC236}">
                  <a16:creationId xmlns:a16="http://schemas.microsoft.com/office/drawing/2014/main" id="{476C0736-1AA9-0616-9A64-4A80E9B018BF}"/>
                </a:ext>
              </a:extLst>
            </p:cNvPr>
            <p:cNvSpPr txBox="1"/>
            <p:nvPr/>
          </p:nvSpPr>
          <p:spPr>
            <a:xfrm>
              <a:off x="2237536" y="922310"/>
              <a:ext cx="1495910" cy="1169006"/>
            </a:xfrm>
            <a:prstGeom prst="rect">
              <a:avLst/>
            </a:prstGeom>
            <a:grpFill/>
            <a:ln>
              <a:noFill/>
            </a:ln>
          </p:spPr>
          <p:txBody>
            <a:bodyPr spcFirstLastPara="1" wrap="square" lIns="68575" tIns="68575" rIns="68575" bIns="68575" anchor="ctr" anchorCtr="0">
              <a:noAutofit/>
            </a:bodyPr>
            <a:lstStyle/>
            <a:p>
              <a:pPr algn="ctr">
                <a:lnSpc>
                  <a:spcPct val="90000"/>
                </a:lnSpc>
                <a:buClr>
                  <a:schemeClr val="lt1"/>
                </a:buClr>
                <a:buSzPts val="1800"/>
              </a:pPr>
              <a:r>
                <a:rPr lang="en-US" sz="1800">
                  <a:solidFill>
                    <a:schemeClr val="lt1"/>
                  </a:solidFill>
                  <a:latin typeface="Times New Roman" panose="02020603050405020304" pitchFamily="18" charset="0"/>
                  <a:ea typeface="Calibri"/>
                  <a:cs typeface="Times New Roman" panose="02020603050405020304" pitchFamily="18" charset="0"/>
                  <a:sym typeface="Calibri"/>
                </a:rPr>
                <a:t>Chọn công nghệ:  Angular và Springboot</a:t>
              </a:r>
            </a:p>
          </p:txBody>
        </p:sp>
        <p:sp>
          <p:nvSpPr>
            <p:cNvPr id="10" name="Google Shape;115;p3">
              <a:extLst>
                <a:ext uri="{FF2B5EF4-FFF2-40B4-BE49-F238E27FC236}">
                  <a16:creationId xmlns:a16="http://schemas.microsoft.com/office/drawing/2014/main" id="{8AD8F78C-9A6E-2D00-DF8C-E0075545DDC4}"/>
                </a:ext>
              </a:extLst>
            </p:cNvPr>
            <p:cNvSpPr/>
            <p:nvPr/>
          </p:nvSpPr>
          <p:spPr>
            <a:xfrm>
              <a:off x="3926681" y="1312301"/>
              <a:ext cx="332553" cy="389024"/>
            </a:xfrm>
            <a:prstGeom prst="rightArrow">
              <a:avLst>
                <a:gd name="adj1" fmla="val 60000"/>
                <a:gd name="adj2"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6;p3">
              <a:extLst>
                <a:ext uri="{FF2B5EF4-FFF2-40B4-BE49-F238E27FC236}">
                  <a16:creationId xmlns:a16="http://schemas.microsoft.com/office/drawing/2014/main" id="{7C6E9186-585C-4C7C-02E2-C3F3AC832FCB}"/>
                </a:ext>
              </a:extLst>
            </p:cNvPr>
            <p:cNvSpPr txBox="1"/>
            <p:nvPr/>
          </p:nvSpPr>
          <p:spPr>
            <a:xfrm>
              <a:off x="3926681" y="1390106"/>
              <a:ext cx="232787" cy="233414"/>
            </a:xfrm>
            <a:prstGeom prst="rect">
              <a:avLst/>
            </a:prstGeom>
            <a:grp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a:solidFill>
                  <a:schemeClr val="lt1"/>
                </a:solidFill>
                <a:latin typeface="Calibri"/>
                <a:ea typeface="Calibri"/>
                <a:cs typeface="Calibri"/>
                <a:sym typeface="Calibri"/>
              </a:endParaRPr>
            </a:p>
          </p:txBody>
        </p:sp>
        <p:sp>
          <p:nvSpPr>
            <p:cNvPr id="12" name="Google Shape;117;p3">
              <a:extLst>
                <a:ext uri="{FF2B5EF4-FFF2-40B4-BE49-F238E27FC236}">
                  <a16:creationId xmlns:a16="http://schemas.microsoft.com/office/drawing/2014/main" id="{A323C6DC-F0D2-757C-C698-A979B28CB9B5}"/>
                </a:ext>
              </a:extLst>
            </p:cNvPr>
            <p:cNvSpPr/>
            <p:nvPr/>
          </p:nvSpPr>
          <p:spPr>
            <a:xfrm>
              <a:off x="4397275" y="885941"/>
              <a:ext cx="1568648" cy="1241744"/>
            </a:xfrm>
            <a:prstGeom prst="roundRect">
              <a:avLst>
                <a:gd name="adj" fmla="val 10000"/>
              </a:avLst>
            </a:prstGeom>
            <a:gr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8;p3">
              <a:extLst>
                <a:ext uri="{FF2B5EF4-FFF2-40B4-BE49-F238E27FC236}">
                  <a16:creationId xmlns:a16="http://schemas.microsoft.com/office/drawing/2014/main" id="{02F61EDC-31F1-3A64-5A42-CD29A6A137FD}"/>
                </a:ext>
              </a:extLst>
            </p:cNvPr>
            <p:cNvSpPr txBox="1"/>
            <p:nvPr/>
          </p:nvSpPr>
          <p:spPr>
            <a:xfrm>
              <a:off x="4433644" y="922310"/>
              <a:ext cx="1495910" cy="1169006"/>
            </a:xfrm>
            <a:prstGeom prst="rect">
              <a:avLst/>
            </a:prstGeom>
            <a:grpFill/>
            <a:ln>
              <a:noFill/>
            </a:ln>
          </p:spPr>
          <p:txBody>
            <a:bodyPr spcFirstLastPara="1" wrap="square" lIns="68575" tIns="68575" rIns="68575" bIns="68575" anchor="ctr" anchorCtr="0">
              <a:noAutofit/>
            </a:bodyPr>
            <a:lstStyle/>
            <a:p>
              <a:pPr algn="ctr">
                <a:lnSpc>
                  <a:spcPct val="90000"/>
                </a:lnSpc>
                <a:buClr>
                  <a:schemeClr val="lt1"/>
                </a:buClr>
                <a:buSzPts val="1800"/>
              </a:pPr>
              <a:r>
                <a:rPr lang="vi-VN" sz="1800">
                  <a:solidFill>
                    <a:schemeClr val="lt1"/>
                  </a:solidFill>
                  <a:latin typeface="Times New Roman" panose="02020603050405020304" pitchFamily="18" charset="0"/>
                  <a:ea typeface="Calibri"/>
                  <a:cs typeface="Times New Roman" panose="02020603050405020304" pitchFamily="18" charset="0"/>
                  <a:sym typeface="Calibri"/>
                </a:rPr>
                <a:t>Thiết kế giao diện người dùng</a:t>
              </a:r>
            </a:p>
          </p:txBody>
        </p:sp>
        <p:sp>
          <p:nvSpPr>
            <p:cNvPr id="14" name="Google Shape;119;p3">
              <a:extLst>
                <a:ext uri="{FF2B5EF4-FFF2-40B4-BE49-F238E27FC236}">
                  <a16:creationId xmlns:a16="http://schemas.microsoft.com/office/drawing/2014/main" id="{C518C963-7761-FACC-327E-AE21A17A50DE}"/>
                </a:ext>
              </a:extLst>
            </p:cNvPr>
            <p:cNvSpPr/>
            <p:nvPr/>
          </p:nvSpPr>
          <p:spPr>
            <a:xfrm>
              <a:off x="6122789" y="1312301"/>
              <a:ext cx="332553" cy="389024"/>
            </a:xfrm>
            <a:prstGeom prst="rightArrow">
              <a:avLst>
                <a:gd name="adj1" fmla="val 60000"/>
                <a:gd name="adj2"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p3">
              <a:extLst>
                <a:ext uri="{FF2B5EF4-FFF2-40B4-BE49-F238E27FC236}">
                  <a16:creationId xmlns:a16="http://schemas.microsoft.com/office/drawing/2014/main" id="{0CCA1307-40AD-38CF-1EC9-0C4E6B394AA3}"/>
                </a:ext>
              </a:extLst>
            </p:cNvPr>
            <p:cNvSpPr txBox="1"/>
            <p:nvPr/>
          </p:nvSpPr>
          <p:spPr>
            <a:xfrm>
              <a:off x="6122789" y="1390106"/>
              <a:ext cx="232787" cy="233414"/>
            </a:xfrm>
            <a:prstGeom prst="rect">
              <a:avLst/>
            </a:prstGeom>
            <a:grp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a:solidFill>
                  <a:schemeClr val="lt1"/>
                </a:solidFill>
                <a:latin typeface="Calibri"/>
                <a:ea typeface="Calibri"/>
                <a:cs typeface="Calibri"/>
                <a:sym typeface="Calibri"/>
              </a:endParaRPr>
            </a:p>
          </p:txBody>
        </p:sp>
        <p:sp>
          <p:nvSpPr>
            <p:cNvPr id="16" name="Google Shape;121;p3">
              <a:extLst>
                <a:ext uri="{FF2B5EF4-FFF2-40B4-BE49-F238E27FC236}">
                  <a16:creationId xmlns:a16="http://schemas.microsoft.com/office/drawing/2014/main" id="{192F5E0D-95AC-C5DC-5281-9CDDBCD36EFA}"/>
                </a:ext>
              </a:extLst>
            </p:cNvPr>
            <p:cNvSpPr/>
            <p:nvPr/>
          </p:nvSpPr>
          <p:spPr>
            <a:xfrm>
              <a:off x="6593383" y="885941"/>
              <a:ext cx="1568648" cy="1241744"/>
            </a:xfrm>
            <a:prstGeom prst="roundRect">
              <a:avLst>
                <a:gd name="adj" fmla="val 10000"/>
              </a:avLst>
            </a:prstGeom>
            <a:gr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2;p3">
              <a:extLst>
                <a:ext uri="{FF2B5EF4-FFF2-40B4-BE49-F238E27FC236}">
                  <a16:creationId xmlns:a16="http://schemas.microsoft.com/office/drawing/2014/main" id="{D1C3006D-EB2D-77AC-5279-4C89A01140DF}"/>
                </a:ext>
              </a:extLst>
            </p:cNvPr>
            <p:cNvSpPr txBox="1"/>
            <p:nvPr/>
          </p:nvSpPr>
          <p:spPr>
            <a:xfrm>
              <a:off x="6629752" y="922310"/>
              <a:ext cx="1495910" cy="1169006"/>
            </a:xfrm>
            <a:prstGeom prst="rect">
              <a:avLst/>
            </a:prstGeom>
            <a:grp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Times New Roman" panose="02020603050405020304" pitchFamily="18" charset="0"/>
                  <a:ea typeface="Calibri"/>
                  <a:cs typeface="Times New Roman" panose="02020603050405020304" pitchFamily="18" charset="0"/>
                  <a:sym typeface="Calibri"/>
                </a:rPr>
                <a:t>Xây dựng ứng dụng web</a:t>
              </a: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8" name="Google Shape;123;p3">
              <a:extLst>
                <a:ext uri="{FF2B5EF4-FFF2-40B4-BE49-F238E27FC236}">
                  <a16:creationId xmlns:a16="http://schemas.microsoft.com/office/drawing/2014/main" id="{248DFBF1-63A4-DDBF-AC0B-BBF8398C170B}"/>
                </a:ext>
              </a:extLst>
            </p:cNvPr>
            <p:cNvSpPr/>
            <p:nvPr/>
          </p:nvSpPr>
          <p:spPr>
            <a:xfrm>
              <a:off x="8318896" y="1312301"/>
              <a:ext cx="332553" cy="389024"/>
            </a:xfrm>
            <a:prstGeom prst="rightArrow">
              <a:avLst>
                <a:gd name="adj1" fmla="val 60000"/>
                <a:gd name="adj2"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4;p3">
              <a:extLst>
                <a:ext uri="{FF2B5EF4-FFF2-40B4-BE49-F238E27FC236}">
                  <a16:creationId xmlns:a16="http://schemas.microsoft.com/office/drawing/2014/main" id="{54948E8A-CF9F-497F-7FAD-EC3F97476612}"/>
                </a:ext>
              </a:extLst>
            </p:cNvPr>
            <p:cNvSpPr txBox="1"/>
            <p:nvPr/>
          </p:nvSpPr>
          <p:spPr>
            <a:xfrm>
              <a:off x="8318896" y="1390106"/>
              <a:ext cx="232787" cy="233414"/>
            </a:xfrm>
            <a:prstGeom prst="rect">
              <a:avLst/>
            </a:prstGeom>
            <a:grp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400"/>
                <a:buFont typeface="Calibri"/>
                <a:buNone/>
              </a:pPr>
              <a:endParaRPr sz="1400">
                <a:solidFill>
                  <a:schemeClr val="lt1"/>
                </a:solidFill>
                <a:latin typeface="Calibri"/>
                <a:ea typeface="Calibri"/>
                <a:cs typeface="Calibri"/>
                <a:sym typeface="Calibri"/>
              </a:endParaRPr>
            </a:p>
          </p:txBody>
        </p:sp>
        <p:sp>
          <p:nvSpPr>
            <p:cNvPr id="20" name="Google Shape;125;p3">
              <a:extLst>
                <a:ext uri="{FF2B5EF4-FFF2-40B4-BE49-F238E27FC236}">
                  <a16:creationId xmlns:a16="http://schemas.microsoft.com/office/drawing/2014/main" id="{DE526BE3-BDC3-A511-F212-32C2134B816D}"/>
                </a:ext>
              </a:extLst>
            </p:cNvPr>
            <p:cNvSpPr/>
            <p:nvPr/>
          </p:nvSpPr>
          <p:spPr>
            <a:xfrm>
              <a:off x="8789491" y="885941"/>
              <a:ext cx="1568648" cy="1241744"/>
            </a:xfrm>
            <a:prstGeom prst="roundRect">
              <a:avLst>
                <a:gd name="adj" fmla="val 10000"/>
              </a:avLst>
            </a:prstGeom>
            <a:gr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6;p3">
              <a:extLst>
                <a:ext uri="{FF2B5EF4-FFF2-40B4-BE49-F238E27FC236}">
                  <a16:creationId xmlns:a16="http://schemas.microsoft.com/office/drawing/2014/main" id="{F646BEA9-339E-B7C1-5361-4269CFD0EF60}"/>
                </a:ext>
              </a:extLst>
            </p:cNvPr>
            <p:cNvSpPr txBox="1"/>
            <p:nvPr/>
          </p:nvSpPr>
          <p:spPr>
            <a:xfrm>
              <a:off x="8825860" y="922310"/>
              <a:ext cx="1495910" cy="1169006"/>
            </a:xfrm>
            <a:prstGeom prst="rect">
              <a:avLst/>
            </a:prstGeom>
            <a:grpFill/>
            <a:ln>
              <a:noFill/>
            </a:ln>
          </p:spPr>
          <p:txBody>
            <a:bodyPr spcFirstLastPara="1" wrap="square" lIns="68575" tIns="68575" rIns="68575" bIns="6857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1800">
                  <a:solidFill>
                    <a:schemeClr val="lt1"/>
                  </a:solidFill>
                  <a:latin typeface="Times New Roman" panose="02020603050405020304" pitchFamily="18" charset="0"/>
                  <a:ea typeface="Calibri"/>
                  <a:cs typeface="Times New Roman" panose="02020603050405020304" pitchFamily="18" charset="0"/>
                  <a:sym typeface="Calibri"/>
                </a:rPr>
                <a:t>Kiểm thử và triển khai</a:t>
              </a:r>
              <a:endParaRPr sz="1800">
                <a:solidFill>
                  <a:schemeClr val="lt1"/>
                </a:solidFill>
                <a:latin typeface="Times New Roman" panose="02020603050405020304" pitchFamily="18" charset="0"/>
                <a:ea typeface="Calibri"/>
                <a:cs typeface="Times New Roman" panose="02020603050405020304" pitchFamily="18" charset="0"/>
                <a:sym typeface="Calibri"/>
              </a:endParaRPr>
            </a:p>
          </p:txBody>
        </p:sp>
      </p:grpSp>
      <p:sp>
        <p:nvSpPr>
          <p:cNvPr id="23" name="Hộp Văn bản 22">
            <a:extLst>
              <a:ext uri="{FF2B5EF4-FFF2-40B4-BE49-F238E27FC236}">
                <a16:creationId xmlns:a16="http://schemas.microsoft.com/office/drawing/2014/main" id="{6D617F6C-3C82-D109-7006-4C5DADF52EF3}"/>
              </a:ext>
            </a:extLst>
          </p:cNvPr>
          <p:cNvSpPr txBox="1"/>
          <p:nvPr/>
        </p:nvSpPr>
        <p:spPr>
          <a:xfrm>
            <a:off x="440628" y="1303321"/>
            <a:ext cx="6166995" cy="584775"/>
          </a:xfrm>
          <a:prstGeom prst="rect">
            <a:avLst/>
          </a:prstGeom>
          <a:noFill/>
        </p:spPr>
        <p:txBody>
          <a:bodyPr wrap="square" rtlCol="0">
            <a:spAutoFit/>
          </a:bodyPr>
          <a:lstStyle/>
          <a:p>
            <a:pPr marL="285750" indent="-285750">
              <a:buFont typeface="Wingdings" panose="05000000000000000000" pitchFamily="2" charset="2"/>
              <a:buChar char="q"/>
            </a:pPr>
            <a:r>
              <a:rPr lang="vi-VN" sz="1800">
                <a:latin typeface="+mj-lt"/>
              </a:rPr>
              <a:t>Đối tượng hướng tới:</a:t>
            </a:r>
          </a:p>
          <a:p>
            <a:endParaRPr lang="vi-VN"/>
          </a:p>
        </p:txBody>
      </p:sp>
      <p:sp>
        <p:nvSpPr>
          <p:cNvPr id="24" name="Hộp Văn bản 23">
            <a:extLst>
              <a:ext uri="{FF2B5EF4-FFF2-40B4-BE49-F238E27FC236}">
                <a16:creationId xmlns:a16="http://schemas.microsoft.com/office/drawing/2014/main" id="{4CABBEA8-4D09-099F-327F-9CBA19971614}"/>
              </a:ext>
            </a:extLst>
          </p:cNvPr>
          <p:cNvSpPr txBox="1"/>
          <p:nvPr/>
        </p:nvSpPr>
        <p:spPr>
          <a:xfrm>
            <a:off x="1000896" y="1769567"/>
            <a:ext cx="9893644" cy="1200329"/>
          </a:xfrm>
          <a:prstGeom prst="rect">
            <a:avLst/>
          </a:prstGeom>
          <a:noFill/>
        </p:spPr>
        <p:txBody>
          <a:bodyPr wrap="square" rtlCol="0">
            <a:spAutoFit/>
          </a:bodyPr>
          <a:lstStyle/>
          <a:p>
            <a:pPr marL="285750" indent="-285750">
              <a:buFont typeface="Arial" panose="020B0604020202020204" pitchFamily="34" charset="0"/>
              <a:buChar char="•"/>
            </a:pPr>
            <a:r>
              <a:rPr lang="vi-VN" sz="1800" b="0" i="0">
                <a:solidFill>
                  <a:srgbClr val="000000"/>
                </a:solidFill>
                <a:effectLst/>
                <a:latin typeface="TimesNewRomanPSMT"/>
              </a:rPr>
              <a:t>Thành viên trong nhóm</a:t>
            </a:r>
          </a:p>
          <a:p>
            <a:pPr marL="285750" indent="-285750">
              <a:buFont typeface="Arial" panose="020B0604020202020204" pitchFamily="34" charset="0"/>
              <a:buChar char="•"/>
            </a:pPr>
            <a:r>
              <a:rPr lang="vi-VN" sz="1800" b="0" i="0">
                <a:solidFill>
                  <a:srgbClr val="000000"/>
                </a:solidFill>
                <a:effectLst/>
                <a:latin typeface="TimesNewRomanPSMT"/>
              </a:rPr>
              <a:t>Người quản lý nhóm nghiên cứu</a:t>
            </a:r>
            <a:r>
              <a:rPr lang="vi-VN" sz="1800"/>
              <a:t>  </a:t>
            </a:r>
          </a:p>
          <a:p>
            <a:pPr marL="285750" indent="-285750">
              <a:buFont typeface="Arial" panose="020B0604020202020204" pitchFamily="34" charset="0"/>
              <a:buChar char="•"/>
            </a:pPr>
            <a:r>
              <a:rPr lang="vi-VN" sz="1800" b="0" i="0">
                <a:solidFill>
                  <a:srgbClr val="000000"/>
                </a:solidFill>
                <a:effectLst/>
                <a:latin typeface="TimesNewRomanPSMT"/>
              </a:rPr>
              <a:t>Cộng đồng , người quan tâm đến nghiên cứu IoT , UAV</a:t>
            </a:r>
            <a:r>
              <a:rPr lang="vi-VN" sz="1800"/>
              <a:t> </a:t>
            </a:r>
          </a:p>
          <a:p>
            <a:pPr marL="285750" indent="-285750">
              <a:buFont typeface="Arial" panose="020B0604020202020204" pitchFamily="34" charset="0"/>
              <a:buChar char="•"/>
            </a:pPr>
            <a:r>
              <a:rPr lang="vi-VN" sz="1800" b="0" i="0">
                <a:solidFill>
                  <a:srgbClr val="000000"/>
                </a:solidFill>
                <a:effectLst/>
                <a:latin typeface="TimesNewRomanPSMT"/>
              </a:rPr>
              <a:t>Học sinh, sinh viên và những người mới bắt đầu quan tâm đến lĩnh vực.</a:t>
            </a:r>
            <a:endParaRPr lang="vi-VN"/>
          </a:p>
        </p:txBody>
      </p:sp>
    </p:spTree>
    <p:extLst>
      <p:ext uri="{BB962C8B-B14F-4D97-AF65-F5344CB8AC3E}">
        <p14:creationId xmlns:p14="http://schemas.microsoft.com/office/powerpoint/2010/main" val="1630981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Google Shape;132;p4"/>
          <p:cNvSpPr txBox="1"/>
          <p:nvPr/>
        </p:nvSpPr>
        <p:spPr>
          <a:xfrm>
            <a:off x="28074" y="65986"/>
            <a:ext cx="12163926" cy="954067"/>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3200"/>
              <a:buFont typeface="Times New Roman"/>
              <a:buNone/>
              <a:tabLst/>
              <a:defRPr/>
            </a:pPr>
            <a:r>
              <a:rPr kumimoji="0" lang="en-US" sz="2800" b="1"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TỔNG QUAN VỀ TRANG WEB VÀ</a:t>
            </a:r>
          </a:p>
          <a:p>
            <a:pPr marL="0" marR="0" lvl="0" indent="0" algn="ctr" defTabSz="914400" rtl="0" eaLnBrk="1" fontAlgn="auto" latinLnBrk="0" hangingPunct="1">
              <a:lnSpc>
                <a:spcPct val="100000"/>
              </a:lnSpc>
              <a:spcBef>
                <a:spcPts val="0"/>
              </a:spcBef>
              <a:spcAft>
                <a:spcPts val="0"/>
              </a:spcAft>
              <a:buClr>
                <a:srgbClr val="FFFFFF"/>
              </a:buClr>
              <a:buSzPts val="3200"/>
              <a:buFont typeface="Times New Roman"/>
              <a:buNone/>
              <a:tabLst/>
              <a:defRPr/>
            </a:pPr>
            <a:r>
              <a:rPr kumimoji="0" lang="en-US" sz="2800" b="1"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 CÔNG NGHỆ SỬ DỤNG</a:t>
            </a:r>
          </a:p>
        </p:txBody>
      </p:sp>
      <p:sp>
        <p:nvSpPr>
          <p:cNvPr id="24" name="Google Shape;157;p6">
            <a:extLst>
              <a:ext uri="{FF2B5EF4-FFF2-40B4-BE49-F238E27FC236}">
                <a16:creationId xmlns:a16="http://schemas.microsoft.com/office/drawing/2014/main" id="{07300EFE-3EEB-C6CC-AE27-04995C06DA5A}"/>
              </a:ext>
            </a:extLst>
          </p:cNvPr>
          <p:cNvSpPr txBox="1"/>
          <p:nvPr/>
        </p:nvSpPr>
        <p:spPr>
          <a:xfrm>
            <a:off x="228600" y="1219200"/>
            <a:ext cx="1188719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I. Tổng quan về trang web</a:t>
            </a:r>
            <a:endParaRPr/>
          </a:p>
        </p:txBody>
      </p:sp>
      <p:sp>
        <p:nvSpPr>
          <p:cNvPr id="128" name="Hộp Văn bản 127">
            <a:extLst>
              <a:ext uri="{FF2B5EF4-FFF2-40B4-BE49-F238E27FC236}">
                <a16:creationId xmlns:a16="http://schemas.microsoft.com/office/drawing/2014/main" id="{127814A0-7CC7-DC30-7934-88A19B3D9600}"/>
              </a:ext>
            </a:extLst>
          </p:cNvPr>
          <p:cNvSpPr txBox="1"/>
          <p:nvPr/>
        </p:nvSpPr>
        <p:spPr>
          <a:xfrm>
            <a:off x="342376" y="1859760"/>
            <a:ext cx="5625811" cy="923330"/>
          </a:xfrm>
          <a:prstGeom prst="rect">
            <a:avLst/>
          </a:prstGeom>
          <a:noFill/>
        </p:spPr>
        <p:txBody>
          <a:bodyPr wrap="square">
            <a:spAutoFit/>
          </a:bodyPr>
          <a:lstStyle/>
          <a:p>
            <a:r>
              <a:rPr lang="en-US" sz="1800">
                <a:effectLst/>
                <a:latin typeface="Times New Roman" panose="02020603050405020304" pitchFamily="18" charset="0"/>
                <a:ea typeface="Times New Roman" panose="02020603050405020304" pitchFamily="18" charset="0"/>
              </a:rPr>
              <a:t>Trang web về phòng thí nghiệm sẽ có những nội dung </a:t>
            </a:r>
            <a:r>
              <a:rPr lang="vi-VN" sz="1800">
                <a:effectLst/>
                <a:latin typeface="Times New Roman" panose="02020603050405020304" pitchFamily="18" charset="0"/>
                <a:ea typeface="Times New Roman" panose="02020603050405020304" pitchFamily="18" charset="0"/>
              </a:rPr>
              <a:t>sau cơ bản sau đây:</a:t>
            </a:r>
          </a:p>
          <a:p>
            <a:pPr marL="285750" indent="-285750">
              <a:buFont typeface="Wingdings" panose="05000000000000000000" pitchFamily="2" charset="2"/>
              <a:buChar char="§"/>
            </a:pPr>
            <a:endParaRPr lang="vi-VN" sz="1800"/>
          </a:p>
        </p:txBody>
      </p:sp>
      <p:graphicFrame>
        <p:nvGraphicFramePr>
          <p:cNvPr id="10" name="Sơ đồ 9">
            <a:extLst>
              <a:ext uri="{FF2B5EF4-FFF2-40B4-BE49-F238E27FC236}">
                <a16:creationId xmlns:a16="http://schemas.microsoft.com/office/drawing/2014/main" id="{EE11A5C5-C885-C50E-7CA2-521742C3106C}"/>
              </a:ext>
            </a:extLst>
          </p:cNvPr>
          <p:cNvGraphicFramePr/>
          <p:nvPr>
            <p:extLst>
              <p:ext uri="{D42A27DB-BD31-4B8C-83A1-F6EECF244321}">
                <p14:modId xmlns:p14="http://schemas.microsoft.com/office/powerpoint/2010/main" val="1577509734"/>
              </p:ext>
            </p:extLst>
          </p:nvPr>
        </p:nvGraphicFramePr>
        <p:xfrm>
          <a:off x="469549" y="2783090"/>
          <a:ext cx="5371463" cy="36855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Hộp Văn bản 1">
            <a:extLst>
              <a:ext uri="{FF2B5EF4-FFF2-40B4-BE49-F238E27FC236}">
                <a16:creationId xmlns:a16="http://schemas.microsoft.com/office/drawing/2014/main" id="{7046B933-F690-9774-6265-A1EDF69798B1}"/>
              </a:ext>
            </a:extLst>
          </p:cNvPr>
          <p:cNvSpPr txBox="1"/>
          <p:nvPr/>
        </p:nvSpPr>
        <p:spPr>
          <a:xfrm>
            <a:off x="6796178" y="1875360"/>
            <a:ext cx="3983182"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Lợi ích mang lại những gì?</a:t>
            </a:r>
            <a:endParaRPr lang="vi-VN" sz="1800">
              <a:latin typeface="Times New Roman" panose="02020603050405020304" pitchFamily="18" charset="0"/>
              <a:cs typeface="Times New Roman" panose="02020603050405020304" pitchFamily="18" charset="0"/>
            </a:endParaRPr>
          </a:p>
        </p:txBody>
      </p:sp>
      <p:graphicFrame>
        <p:nvGraphicFramePr>
          <p:cNvPr id="4" name="Sơ đồ 3">
            <a:extLst>
              <a:ext uri="{FF2B5EF4-FFF2-40B4-BE49-F238E27FC236}">
                <a16:creationId xmlns:a16="http://schemas.microsoft.com/office/drawing/2014/main" id="{0DBB0D80-A51A-7D84-FE5A-97D3E5A34975}"/>
              </a:ext>
            </a:extLst>
          </p:cNvPr>
          <p:cNvGraphicFramePr/>
          <p:nvPr>
            <p:extLst>
              <p:ext uri="{D42A27DB-BD31-4B8C-83A1-F6EECF244321}">
                <p14:modId xmlns:p14="http://schemas.microsoft.com/office/powerpoint/2010/main" val="3938449788"/>
              </p:ext>
            </p:extLst>
          </p:nvPr>
        </p:nvGraphicFramePr>
        <p:xfrm>
          <a:off x="6649842" y="2696783"/>
          <a:ext cx="5542158" cy="37719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591236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Google Shape;157;p6"/>
          <p:cNvSpPr txBox="1"/>
          <p:nvPr/>
        </p:nvSpPr>
        <p:spPr>
          <a:xfrm>
            <a:off x="100815" y="1103010"/>
            <a:ext cx="1188719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II. Công nghệ sử dụng</a:t>
            </a:r>
            <a:endParaRPr/>
          </a:p>
        </p:txBody>
      </p:sp>
      <p:sp>
        <p:nvSpPr>
          <p:cNvPr id="158" name="Google Shape;158;p6"/>
          <p:cNvSpPr txBox="1"/>
          <p:nvPr/>
        </p:nvSpPr>
        <p:spPr>
          <a:xfrm>
            <a:off x="0" y="273924"/>
            <a:ext cx="12192000"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3200"/>
              <a:buFont typeface="Times New Roman"/>
              <a:buNone/>
              <a:tabLst/>
              <a:defRPr/>
            </a:pPr>
            <a:r>
              <a:rPr kumimoji="0" lang="en-US" sz="2800" b="1"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CÔNG NGHỆ SỬ DỤNG</a:t>
            </a:r>
          </a:p>
        </p:txBody>
      </p:sp>
      <p:grpSp>
        <p:nvGrpSpPr>
          <p:cNvPr id="185" name="Google Shape;185;p6"/>
          <p:cNvGrpSpPr/>
          <p:nvPr/>
        </p:nvGrpSpPr>
        <p:grpSpPr>
          <a:xfrm>
            <a:off x="6044414" y="2508086"/>
            <a:ext cx="6004562" cy="3817224"/>
            <a:chOff x="-1" y="4004"/>
            <a:chExt cx="6004562" cy="3817224"/>
          </a:xfrm>
        </p:grpSpPr>
        <p:sp>
          <p:nvSpPr>
            <p:cNvPr id="186" name="Google Shape;186;p6"/>
            <p:cNvSpPr/>
            <p:nvPr/>
          </p:nvSpPr>
          <p:spPr>
            <a:xfrm rot="5400000">
              <a:off x="-126369" y="130374"/>
              <a:ext cx="842464" cy="589724"/>
            </a:xfrm>
            <a:prstGeom prst="chevron">
              <a:avLst>
                <a:gd name="adj" fmla="val 50000"/>
              </a:avLst>
            </a:prstGeom>
            <a:gradFill>
              <a:gsLst>
                <a:gs pos="0">
                  <a:srgbClr val="982D2B"/>
                </a:gs>
                <a:gs pos="80000">
                  <a:srgbClr val="C83D39"/>
                </a:gs>
                <a:gs pos="100000">
                  <a:srgbClr val="CC3A36"/>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txBox="1"/>
            <p:nvPr/>
          </p:nvSpPr>
          <p:spPr>
            <a:xfrm>
              <a:off x="13367" y="364816"/>
              <a:ext cx="589724" cy="252740"/>
            </a:xfrm>
            <a:prstGeom prst="rect">
              <a:avLst/>
            </a:prstGeom>
            <a:noFill/>
            <a:ln>
              <a:noFill/>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600"/>
                <a:buFont typeface="Times New Roman"/>
                <a:buNone/>
              </a:pPr>
              <a:r>
                <a:rPr lang="en-US" sz="1600" b="0" i="0">
                  <a:solidFill>
                    <a:schemeClr val="lt1"/>
                  </a:solidFill>
                  <a:latin typeface="Times New Roman"/>
                  <a:ea typeface="Times New Roman"/>
                  <a:cs typeface="Times New Roman"/>
                  <a:sym typeface="Times New Roman"/>
                </a:rPr>
                <a:t>1</a:t>
              </a:r>
              <a:endParaRPr sz="1600" b="0" i="0">
                <a:solidFill>
                  <a:schemeClr val="lt1"/>
                </a:solidFill>
                <a:latin typeface="Times New Roman"/>
                <a:ea typeface="Times New Roman"/>
                <a:cs typeface="Times New Roman"/>
                <a:sym typeface="Times New Roman"/>
              </a:endParaRPr>
            </a:p>
          </p:txBody>
        </p:sp>
        <p:sp>
          <p:nvSpPr>
            <p:cNvPr id="188" name="Google Shape;188;p6"/>
            <p:cNvSpPr/>
            <p:nvPr/>
          </p:nvSpPr>
          <p:spPr>
            <a:xfrm rot="5400000">
              <a:off x="3023198" y="-2429468"/>
              <a:ext cx="547889" cy="5414836"/>
            </a:xfrm>
            <a:prstGeom prst="round2SameRect">
              <a:avLst>
                <a:gd name="adj1" fmla="val 16667"/>
                <a:gd name="adj2" fmla="val 0"/>
              </a:avLst>
            </a:prstGeom>
            <a:solidFill>
              <a:schemeClr val="lt1">
                <a:alpha val="89803"/>
              </a:schemeClr>
            </a:solidFill>
            <a:ln w="9525" cap="flat" cmpd="sng">
              <a:solidFill>
                <a:srgbClr val="BF504D"/>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txBox="1"/>
            <p:nvPr/>
          </p:nvSpPr>
          <p:spPr>
            <a:xfrm>
              <a:off x="589725" y="30751"/>
              <a:ext cx="5388090" cy="494397"/>
            </a:xfrm>
            <a:prstGeom prst="rect">
              <a:avLst/>
            </a:prstGeom>
            <a:noFill/>
            <a:ln>
              <a:noFill/>
            </a:ln>
          </p:spPr>
          <p:txBody>
            <a:bodyPr spcFirstLastPara="1" wrap="square" lIns="113775" tIns="10150" rIns="10150" bIns="10150" anchor="ctr" anchorCtr="0">
              <a:noAutofit/>
            </a:bodyPr>
            <a:lstStyle/>
            <a:p>
              <a:pPr marL="171450" marR="0" lvl="1" indent="-171450" algn="l" rtl="0">
                <a:lnSpc>
                  <a:spcPct val="90000"/>
                </a:lnSpc>
                <a:spcBef>
                  <a:spcPts val="0"/>
                </a:spcBef>
                <a:spcAft>
                  <a:spcPts val="0"/>
                </a:spcAft>
                <a:buClr>
                  <a:schemeClr val="dk1"/>
                </a:buClr>
                <a:buSzPts val="1600"/>
                <a:buFont typeface="Arial"/>
                <a:buChar char="•"/>
              </a:pPr>
              <a:r>
                <a:rPr lang="en-US" sz="1800" b="0" i="0" u="none" strike="noStrike" cap="none">
                  <a:solidFill>
                    <a:schemeClr val="dk1"/>
                  </a:solidFill>
                  <a:latin typeface="Times New Roman"/>
                  <a:ea typeface="Times New Roman"/>
                  <a:cs typeface="Times New Roman"/>
                  <a:sym typeface="Times New Roman"/>
                </a:rPr>
                <a:t>Angular sẽ load file index.html.</a:t>
              </a:r>
              <a:endParaRPr sz="1800" b="0" i="0" u="none" strike="noStrike" cap="none">
                <a:solidFill>
                  <a:schemeClr val="dk1"/>
                </a:solidFill>
                <a:latin typeface="Times New Roman"/>
                <a:ea typeface="Times New Roman"/>
                <a:cs typeface="Times New Roman"/>
                <a:sym typeface="Times New Roman"/>
              </a:endParaRPr>
            </a:p>
          </p:txBody>
        </p:sp>
        <p:sp>
          <p:nvSpPr>
            <p:cNvPr id="190" name="Google Shape;190;p6"/>
            <p:cNvSpPr/>
            <p:nvPr/>
          </p:nvSpPr>
          <p:spPr>
            <a:xfrm rot="5400000">
              <a:off x="-126369" y="874064"/>
              <a:ext cx="842464" cy="589724"/>
            </a:xfrm>
            <a:prstGeom prst="chevron">
              <a:avLst>
                <a:gd name="adj" fmla="val 50000"/>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txBox="1"/>
            <p:nvPr/>
          </p:nvSpPr>
          <p:spPr>
            <a:xfrm>
              <a:off x="-1" y="1089788"/>
              <a:ext cx="589724" cy="252740"/>
            </a:xfrm>
            <a:prstGeom prst="rect">
              <a:avLst/>
            </a:prstGeom>
            <a:noFill/>
            <a:ln>
              <a:noFill/>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600"/>
                <a:buFont typeface="Times New Roman"/>
                <a:buNone/>
              </a:pPr>
              <a:r>
                <a:rPr lang="en-US" sz="1600" b="0" i="0">
                  <a:solidFill>
                    <a:schemeClr val="lt1"/>
                  </a:solidFill>
                  <a:latin typeface="Times New Roman"/>
                  <a:ea typeface="Times New Roman"/>
                  <a:cs typeface="Times New Roman"/>
                  <a:sym typeface="Times New Roman"/>
                </a:rPr>
                <a:t>2</a:t>
              </a:r>
              <a:endParaRPr sz="1600" b="0" i="0">
                <a:solidFill>
                  <a:schemeClr val="lt1"/>
                </a:solidFill>
                <a:latin typeface="Times New Roman"/>
                <a:ea typeface="Times New Roman"/>
                <a:cs typeface="Times New Roman"/>
                <a:sym typeface="Times New Roman"/>
              </a:endParaRPr>
            </a:p>
          </p:txBody>
        </p:sp>
        <p:sp>
          <p:nvSpPr>
            <p:cNvPr id="192" name="Google Shape;192;p6"/>
            <p:cNvSpPr/>
            <p:nvPr/>
          </p:nvSpPr>
          <p:spPr>
            <a:xfrm rot="5400000">
              <a:off x="3023342" y="-1685922"/>
              <a:ext cx="547601" cy="5414836"/>
            </a:xfrm>
            <a:prstGeom prst="round2SameRect">
              <a:avLst>
                <a:gd name="adj1" fmla="val 16667"/>
                <a:gd name="adj2" fmla="val 0"/>
              </a:avLst>
            </a:prstGeom>
            <a:solidFill>
              <a:schemeClr val="lt1">
                <a:alpha val="89803"/>
              </a:schemeClr>
            </a:solidFill>
            <a:ln w="9525"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txBox="1"/>
            <p:nvPr/>
          </p:nvSpPr>
          <p:spPr>
            <a:xfrm>
              <a:off x="589725" y="774427"/>
              <a:ext cx="5388104" cy="494137"/>
            </a:xfrm>
            <a:prstGeom prst="rect">
              <a:avLst/>
            </a:prstGeom>
            <a:noFill/>
            <a:ln>
              <a:noFill/>
            </a:ln>
          </p:spPr>
          <p:txBody>
            <a:bodyPr spcFirstLastPara="1" wrap="square" lIns="113775" tIns="10150" rIns="10150" bIns="10150" anchor="ctr" anchorCtr="0">
              <a:noAutofit/>
            </a:bodyPr>
            <a:lstStyle/>
            <a:p>
              <a:pPr marL="171450" marR="0" lvl="1" indent="-171450" algn="l" rtl="0">
                <a:lnSpc>
                  <a:spcPct val="90000"/>
                </a:lnSpc>
                <a:spcBef>
                  <a:spcPts val="0"/>
                </a:spcBef>
                <a:spcAft>
                  <a:spcPts val="0"/>
                </a:spcAft>
                <a:buClr>
                  <a:schemeClr val="dk1"/>
                </a:buClr>
                <a:buSzPts val="1600"/>
                <a:buFont typeface="Arial"/>
                <a:buChar char="•"/>
              </a:pPr>
              <a:r>
                <a:rPr lang="en-US" sz="1800" b="0" i="0" u="none" strike="noStrike" cap="none">
                  <a:solidFill>
                    <a:schemeClr val="dk1"/>
                  </a:solidFill>
                  <a:latin typeface="Times New Roman"/>
                  <a:ea typeface="Times New Roman"/>
                  <a:cs typeface="Times New Roman"/>
                  <a:sym typeface="Times New Roman"/>
                </a:rPr>
                <a:t>Angular sẽ load file main.ts</a:t>
              </a:r>
              <a:endParaRPr sz="1800" b="0" i="0" u="none" strike="noStrike" cap="none">
                <a:solidFill>
                  <a:schemeClr val="dk1"/>
                </a:solidFill>
                <a:latin typeface="Times New Roman"/>
                <a:ea typeface="Times New Roman"/>
                <a:cs typeface="Times New Roman"/>
                <a:sym typeface="Times New Roman"/>
              </a:endParaRPr>
            </a:p>
          </p:txBody>
        </p:sp>
        <p:sp>
          <p:nvSpPr>
            <p:cNvPr id="194" name="Google Shape;194;p6"/>
            <p:cNvSpPr/>
            <p:nvPr/>
          </p:nvSpPr>
          <p:spPr>
            <a:xfrm rot="5400000">
              <a:off x="-126369" y="1617754"/>
              <a:ext cx="842464" cy="589724"/>
            </a:xfrm>
            <a:prstGeom prst="chevron">
              <a:avLst>
                <a:gd name="adj" fmla="val 50000"/>
              </a:avLst>
            </a:prstGeom>
            <a:gradFill>
              <a:gsLst>
                <a:gs pos="0">
                  <a:srgbClr val="5D427D"/>
                </a:gs>
                <a:gs pos="80000">
                  <a:srgbClr val="7A57A5"/>
                </a:gs>
                <a:gs pos="100000">
                  <a:srgbClr val="7A56A7"/>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txBox="1"/>
            <p:nvPr/>
          </p:nvSpPr>
          <p:spPr>
            <a:xfrm>
              <a:off x="13367" y="1889652"/>
              <a:ext cx="589724" cy="252740"/>
            </a:xfrm>
            <a:prstGeom prst="rect">
              <a:avLst/>
            </a:prstGeom>
            <a:noFill/>
            <a:ln>
              <a:noFill/>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600"/>
                <a:buFont typeface="Times New Roman"/>
                <a:buNone/>
              </a:pPr>
              <a:r>
                <a:rPr lang="en-US" sz="1600" b="0" i="0">
                  <a:solidFill>
                    <a:schemeClr val="lt1"/>
                  </a:solidFill>
                  <a:latin typeface="Times New Roman"/>
                  <a:ea typeface="Times New Roman"/>
                  <a:cs typeface="Times New Roman"/>
                  <a:sym typeface="Times New Roman"/>
                </a:rPr>
                <a:t>3</a:t>
              </a:r>
              <a:endParaRPr sz="1600" b="0" i="0">
                <a:solidFill>
                  <a:schemeClr val="lt1"/>
                </a:solidFill>
                <a:latin typeface="Times New Roman"/>
                <a:ea typeface="Times New Roman"/>
                <a:cs typeface="Times New Roman"/>
                <a:sym typeface="Times New Roman"/>
              </a:endParaRPr>
            </a:p>
          </p:txBody>
        </p:sp>
        <p:sp>
          <p:nvSpPr>
            <p:cNvPr id="196" name="Google Shape;196;p6"/>
            <p:cNvSpPr/>
            <p:nvPr/>
          </p:nvSpPr>
          <p:spPr>
            <a:xfrm rot="5400000">
              <a:off x="3023342" y="-942232"/>
              <a:ext cx="547601" cy="5414836"/>
            </a:xfrm>
            <a:prstGeom prst="round2SameRect">
              <a:avLst>
                <a:gd name="adj1" fmla="val 16667"/>
                <a:gd name="adj2" fmla="val 0"/>
              </a:avLst>
            </a:prstGeom>
            <a:solidFill>
              <a:schemeClr val="lt1">
                <a:alpha val="89803"/>
              </a:schemeClr>
            </a:solidFill>
            <a:ln w="9525" cap="flat" cmpd="sng">
              <a:solidFill>
                <a:schemeClr val="accent4"/>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txBox="1"/>
            <p:nvPr/>
          </p:nvSpPr>
          <p:spPr>
            <a:xfrm>
              <a:off x="589725" y="1518117"/>
              <a:ext cx="5388104" cy="494137"/>
            </a:xfrm>
            <a:prstGeom prst="rect">
              <a:avLst/>
            </a:prstGeom>
            <a:noFill/>
            <a:ln>
              <a:noFill/>
            </a:ln>
          </p:spPr>
          <p:txBody>
            <a:bodyPr spcFirstLastPara="1" wrap="square" lIns="113775" tIns="10150" rIns="10150" bIns="10150" anchor="ctr" anchorCtr="0">
              <a:noAutofit/>
            </a:bodyPr>
            <a:lstStyle/>
            <a:p>
              <a:pPr marL="171450" marR="0" lvl="1" indent="-171450" algn="l" rtl="0">
                <a:lnSpc>
                  <a:spcPct val="90000"/>
                </a:lnSpc>
                <a:spcBef>
                  <a:spcPts val="0"/>
                </a:spcBef>
                <a:spcAft>
                  <a:spcPts val="0"/>
                </a:spcAft>
                <a:buClr>
                  <a:schemeClr val="dk1"/>
                </a:buClr>
                <a:buSzPts val="1600"/>
                <a:buFont typeface="Arial"/>
                <a:buChar char="•"/>
              </a:pPr>
              <a:r>
                <a:rPr lang="en-US" sz="1800" b="0" i="0" u="none" strike="noStrike" cap="none">
                  <a:solidFill>
                    <a:schemeClr val="dk1"/>
                  </a:solidFill>
                  <a:latin typeface="Times New Roman"/>
                  <a:ea typeface="Times New Roman"/>
                  <a:cs typeface="Times New Roman"/>
                  <a:sym typeface="Times New Roman"/>
                </a:rPr>
                <a:t>Angular sẽ load module cha là app.modules.ts.</a:t>
              </a:r>
              <a:endParaRPr lang="en-US" sz="1800"/>
            </a:p>
          </p:txBody>
        </p:sp>
        <p:sp>
          <p:nvSpPr>
            <p:cNvPr id="198" name="Google Shape;198;p6"/>
            <p:cNvSpPr/>
            <p:nvPr/>
          </p:nvSpPr>
          <p:spPr>
            <a:xfrm rot="5400000">
              <a:off x="-126369" y="2361444"/>
              <a:ext cx="842464" cy="589724"/>
            </a:xfrm>
            <a:prstGeom prst="chevron">
              <a:avLst>
                <a:gd name="adj" fmla="val 50000"/>
              </a:avLst>
            </a:prstGeom>
            <a:gradFill>
              <a:gsLst>
                <a:gs pos="0">
                  <a:srgbClr val="27869E"/>
                </a:gs>
                <a:gs pos="80000">
                  <a:srgbClr val="34B0D0"/>
                </a:gs>
                <a:gs pos="100000">
                  <a:srgbClr val="30B3D4"/>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txBox="1"/>
            <p:nvPr/>
          </p:nvSpPr>
          <p:spPr>
            <a:xfrm>
              <a:off x="13367" y="2595886"/>
              <a:ext cx="589724" cy="252740"/>
            </a:xfrm>
            <a:prstGeom prst="rect">
              <a:avLst/>
            </a:prstGeom>
            <a:noFill/>
            <a:ln>
              <a:noFill/>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600"/>
                <a:buFont typeface="Arial"/>
                <a:buNone/>
              </a:pPr>
              <a:r>
                <a:rPr lang="en-US" sz="1600" b="0" i="0">
                  <a:solidFill>
                    <a:schemeClr val="lt1"/>
                  </a:solidFill>
                  <a:latin typeface="Times New Roman"/>
                  <a:ea typeface="Times New Roman"/>
                  <a:cs typeface="Times New Roman"/>
                  <a:sym typeface="Times New Roman"/>
                </a:rPr>
                <a:t>4</a:t>
              </a:r>
              <a:endParaRPr sz="1600" b="0" i="0">
                <a:solidFill>
                  <a:schemeClr val="lt1"/>
                </a:solidFill>
                <a:latin typeface="Times New Roman"/>
                <a:ea typeface="Times New Roman"/>
                <a:cs typeface="Times New Roman"/>
                <a:sym typeface="Times New Roman"/>
              </a:endParaRPr>
            </a:p>
          </p:txBody>
        </p:sp>
        <p:sp>
          <p:nvSpPr>
            <p:cNvPr id="200" name="Google Shape;200;p6"/>
            <p:cNvSpPr/>
            <p:nvPr/>
          </p:nvSpPr>
          <p:spPr>
            <a:xfrm rot="5400000">
              <a:off x="3023342" y="-198542"/>
              <a:ext cx="547601" cy="5414836"/>
            </a:xfrm>
            <a:prstGeom prst="round2SameRect">
              <a:avLst>
                <a:gd name="adj1" fmla="val 16667"/>
                <a:gd name="adj2" fmla="val 0"/>
              </a:avLst>
            </a:prstGeom>
            <a:solidFill>
              <a:schemeClr val="lt1">
                <a:alpha val="89803"/>
              </a:schemeClr>
            </a:solidFill>
            <a:ln w="9525" cap="flat" cmpd="sng">
              <a:solidFill>
                <a:srgbClr val="49ACC5"/>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txBox="1"/>
            <p:nvPr/>
          </p:nvSpPr>
          <p:spPr>
            <a:xfrm>
              <a:off x="589725" y="2261807"/>
              <a:ext cx="5388104" cy="494137"/>
            </a:xfrm>
            <a:prstGeom prst="rect">
              <a:avLst/>
            </a:prstGeom>
            <a:noFill/>
            <a:ln>
              <a:noFill/>
            </a:ln>
          </p:spPr>
          <p:txBody>
            <a:bodyPr spcFirstLastPara="1" wrap="square" lIns="113775" tIns="10150" rIns="10150" bIns="10150" anchor="ctr" anchorCtr="0">
              <a:noAutofit/>
            </a:bodyPr>
            <a:lstStyle/>
            <a:p>
              <a:pPr marL="171450" marR="0" lvl="1" indent="-171450" algn="l" rtl="0">
                <a:lnSpc>
                  <a:spcPct val="90000"/>
                </a:lnSpc>
                <a:spcBef>
                  <a:spcPts val="0"/>
                </a:spcBef>
                <a:spcAft>
                  <a:spcPts val="0"/>
                </a:spcAft>
                <a:buClr>
                  <a:schemeClr val="dk1"/>
                </a:buClr>
                <a:buSzPts val="1600"/>
                <a:buFont typeface="Arial"/>
                <a:buChar char="•"/>
              </a:pPr>
              <a:r>
                <a:rPr lang="en-US" sz="1800" b="0" i="0" u="none" strike="noStrike" cap="none">
                  <a:solidFill>
                    <a:schemeClr val="dk1"/>
                  </a:solidFill>
                  <a:latin typeface="Times New Roman"/>
                  <a:ea typeface="Times New Roman"/>
                  <a:cs typeface="Times New Roman"/>
                  <a:sym typeface="Times New Roman"/>
                </a:rPr>
                <a:t>Trong app.modules.ts ta load component.</a:t>
              </a:r>
              <a:endParaRPr sz="1800"/>
            </a:p>
          </p:txBody>
        </p:sp>
        <p:sp>
          <p:nvSpPr>
            <p:cNvPr id="202" name="Google Shape;202;p6"/>
            <p:cNvSpPr/>
            <p:nvPr/>
          </p:nvSpPr>
          <p:spPr>
            <a:xfrm rot="5400000">
              <a:off x="-126369" y="3105134"/>
              <a:ext cx="842464" cy="589724"/>
            </a:xfrm>
            <a:prstGeom prst="chevron">
              <a:avLst>
                <a:gd name="adj" fmla="val 50000"/>
              </a:avLst>
            </a:prstGeom>
            <a:gradFill>
              <a:gsLst>
                <a:gs pos="0">
                  <a:srgbClr val="C86B1D"/>
                </a:gs>
                <a:gs pos="80000">
                  <a:srgbClr val="FF8D25"/>
                </a:gs>
                <a:gs pos="100000">
                  <a:srgbClr val="FF8D22"/>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txBox="1"/>
            <p:nvPr/>
          </p:nvSpPr>
          <p:spPr>
            <a:xfrm>
              <a:off x="-1" y="3329977"/>
              <a:ext cx="589724" cy="252740"/>
            </a:xfrm>
            <a:prstGeom prst="rect">
              <a:avLst/>
            </a:prstGeom>
            <a:noFill/>
            <a:ln>
              <a:noFill/>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600"/>
                <a:buFont typeface="Arial"/>
                <a:buNone/>
              </a:pPr>
              <a:r>
                <a:rPr lang="en-US" sz="1600" b="0" i="0">
                  <a:solidFill>
                    <a:schemeClr val="lt1"/>
                  </a:solidFill>
                  <a:latin typeface="Times New Roman"/>
                  <a:ea typeface="Times New Roman"/>
                  <a:cs typeface="Times New Roman"/>
                  <a:sym typeface="Times New Roman"/>
                </a:rPr>
                <a:t>5</a:t>
              </a:r>
              <a:endParaRPr sz="1600" b="0" i="0">
                <a:solidFill>
                  <a:schemeClr val="lt1"/>
                </a:solidFill>
                <a:latin typeface="Times New Roman"/>
                <a:ea typeface="Times New Roman"/>
                <a:cs typeface="Times New Roman"/>
                <a:sym typeface="Times New Roman"/>
              </a:endParaRPr>
            </a:p>
          </p:txBody>
        </p:sp>
        <p:sp>
          <p:nvSpPr>
            <p:cNvPr id="204" name="Google Shape;204;p6"/>
            <p:cNvSpPr/>
            <p:nvPr/>
          </p:nvSpPr>
          <p:spPr>
            <a:xfrm rot="5400000">
              <a:off x="3023342" y="545147"/>
              <a:ext cx="547601" cy="5414836"/>
            </a:xfrm>
            <a:prstGeom prst="round2SameRect">
              <a:avLst>
                <a:gd name="adj1" fmla="val 16667"/>
                <a:gd name="adj2" fmla="val 0"/>
              </a:avLst>
            </a:prstGeom>
            <a:solidFill>
              <a:schemeClr val="lt1">
                <a:alpha val="89803"/>
              </a:schemeClr>
            </a:solidFill>
            <a:ln w="9525" cap="flat" cmpd="sng">
              <a:solidFill>
                <a:srgbClr val="F7954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txBox="1"/>
            <p:nvPr/>
          </p:nvSpPr>
          <p:spPr>
            <a:xfrm>
              <a:off x="589725" y="3005496"/>
              <a:ext cx="5388104" cy="494137"/>
            </a:xfrm>
            <a:prstGeom prst="rect">
              <a:avLst/>
            </a:prstGeom>
            <a:noFill/>
            <a:ln>
              <a:noFill/>
            </a:ln>
          </p:spPr>
          <p:txBody>
            <a:bodyPr spcFirstLastPara="1" wrap="square" lIns="113775" tIns="10150" rIns="10150" bIns="10150" anchor="ctr" anchorCtr="0">
              <a:noAutofit/>
            </a:bodyPr>
            <a:lstStyle/>
            <a:p>
              <a:pPr marL="171450" marR="0" lvl="1" indent="-171450" algn="l" rtl="0">
                <a:lnSpc>
                  <a:spcPct val="90000"/>
                </a:lnSpc>
                <a:spcBef>
                  <a:spcPts val="0"/>
                </a:spcBef>
                <a:spcAft>
                  <a:spcPts val="0"/>
                </a:spcAft>
                <a:buClr>
                  <a:schemeClr val="dk1"/>
                </a:buClr>
                <a:buSzPts val="1600"/>
                <a:buFont typeface="Arial"/>
                <a:buChar char="•"/>
              </a:pPr>
              <a:r>
                <a:rPr lang="en-US" sz="1800" b="0" i="0" u="none" strike="noStrike" cap="none">
                  <a:solidFill>
                    <a:schemeClr val="dk1"/>
                  </a:solidFill>
                  <a:latin typeface="Times New Roman"/>
                  <a:ea typeface="Times New Roman"/>
                  <a:cs typeface="Times New Roman"/>
                  <a:sym typeface="Times New Roman"/>
                </a:rPr>
                <a:t>Trong component sẽ có các file html,css lúc đó sẽ hiển thị trang web cho người dung.</a:t>
              </a:r>
              <a:endParaRPr sz="1800" b="0" i="0" u="none" strike="noStrike" cap="none">
                <a:solidFill>
                  <a:schemeClr val="dk1"/>
                </a:solidFill>
                <a:latin typeface="Times New Roman"/>
                <a:ea typeface="Times New Roman"/>
                <a:cs typeface="Times New Roman"/>
                <a:sym typeface="Times New Roman"/>
              </a:endParaRPr>
            </a:p>
          </p:txBody>
        </p:sp>
      </p:grpSp>
      <p:sp>
        <p:nvSpPr>
          <p:cNvPr id="211" name="Google Shape;211;p6"/>
          <p:cNvSpPr txBox="1"/>
          <p:nvPr/>
        </p:nvSpPr>
        <p:spPr>
          <a:xfrm>
            <a:off x="5898613" y="1778008"/>
            <a:ext cx="228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Cách thức hoạt động</a:t>
            </a:r>
            <a:endParaRPr sz="1800" b="1">
              <a:solidFill>
                <a:schemeClr val="dk1"/>
              </a:solidFill>
              <a:latin typeface="Times New Roman"/>
              <a:ea typeface="Times New Roman"/>
              <a:cs typeface="Times New Roman"/>
              <a:sym typeface="Times New Roman"/>
            </a:endParaRPr>
          </a:p>
        </p:txBody>
      </p:sp>
      <p:pic>
        <p:nvPicPr>
          <p:cNvPr id="3" name="Hình ảnh 2" descr="Ảnh có chứa văn bản, ảnh chụp màn hình, biểu tượng, thiết kế">
            <a:extLst>
              <a:ext uri="{FF2B5EF4-FFF2-40B4-BE49-F238E27FC236}">
                <a16:creationId xmlns:a16="http://schemas.microsoft.com/office/drawing/2014/main" id="{ACA1DF08-ACDB-56F1-1D55-575D4C5B28D8}"/>
              </a:ext>
            </a:extLst>
          </p:cNvPr>
          <p:cNvPicPr>
            <a:picLocks noChangeAspect="1"/>
          </p:cNvPicPr>
          <p:nvPr/>
        </p:nvPicPr>
        <p:blipFill>
          <a:blip r:embed="rId4"/>
          <a:stretch>
            <a:fillRect/>
          </a:stretch>
        </p:blipFill>
        <p:spPr>
          <a:xfrm>
            <a:off x="375208" y="2504400"/>
            <a:ext cx="5390198" cy="313071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4" name="Google Shape;157;p6">
            <a:extLst>
              <a:ext uri="{FF2B5EF4-FFF2-40B4-BE49-F238E27FC236}">
                <a16:creationId xmlns:a16="http://schemas.microsoft.com/office/drawing/2014/main" id="{1341A661-6A5C-99B2-F0BE-4C4897A079E9}"/>
              </a:ext>
            </a:extLst>
          </p:cNvPr>
          <p:cNvSpPr txBox="1"/>
          <p:nvPr/>
        </p:nvSpPr>
        <p:spPr>
          <a:xfrm>
            <a:off x="203986" y="1485025"/>
            <a:ext cx="569462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800">
                <a:latin typeface="Times New Roman"/>
                <a:ea typeface="Times New Roman"/>
                <a:cs typeface="Times New Roman"/>
                <a:sym typeface="Times New Roman"/>
              </a:rPr>
              <a:t>1</a:t>
            </a:r>
            <a:r>
              <a:rPr lang="en-US" sz="2800" b="0" i="0" u="none" strike="noStrike" cap="none">
                <a:solidFill>
                  <a:srgbClr val="000000"/>
                </a:solidFill>
                <a:latin typeface="Times New Roman"/>
                <a:ea typeface="Times New Roman"/>
                <a:cs typeface="Times New Roman"/>
                <a:sym typeface="Times New Roman"/>
              </a:rPr>
              <a:t>. </a:t>
            </a:r>
            <a:r>
              <a:rPr lang="en-US" sz="2400" b="0" i="0" u="none" strike="noStrike" cap="none">
                <a:solidFill>
                  <a:srgbClr val="000000"/>
                </a:solidFill>
                <a:latin typeface="Times New Roman"/>
                <a:ea typeface="Times New Roman"/>
                <a:cs typeface="Times New Roman"/>
                <a:sym typeface="Times New Roman"/>
              </a:rPr>
              <a:t>Giới thiệu về Framework Angular </a:t>
            </a:r>
            <a:endParaRPr sz="2400"/>
          </a:p>
        </p:txBody>
      </p:sp>
      <p:sp>
        <p:nvSpPr>
          <p:cNvPr id="2" name="Hình chữ nhật 1">
            <a:extLst>
              <a:ext uri="{FF2B5EF4-FFF2-40B4-BE49-F238E27FC236}">
                <a16:creationId xmlns:a16="http://schemas.microsoft.com/office/drawing/2014/main" id="{75528179-82E1-AD9E-0B07-E92BFF485338}"/>
              </a:ext>
            </a:extLst>
          </p:cNvPr>
          <p:cNvSpPr/>
          <p:nvPr/>
        </p:nvSpPr>
        <p:spPr>
          <a:xfrm>
            <a:off x="4987636" y="2910639"/>
            <a:ext cx="498764" cy="3521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3"/>
        <p:cNvGrpSpPr/>
        <p:nvPr/>
      </p:nvGrpSpPr>
      <p:grpSpPr>
        <a:xfrm>
          <a:off x="0" y="0"/>
          <a:ext cx="0" cy="0"/>
          <a:chOff x="0" y="0"/>
          <a:chExt cx="0" cy="0"/>
        </a:xfrm>
      </p:grpSpPr>
      <p:sp>
        <p:nvSpPr>
          <p:cNvPr id="9" name="Hình chữ nhật 8">
            <a:extLst>
              <a:ext uri="{FF2B5EF4-FFF2-40B4-BE49-F238E27FC236}">
                <a16:creationId xmlns:a16="http://schemas.microsoft.com/office/drawing/2014/main" id="{2D59D490-4104-7B71-1459-525C68D7DA78}"/>
              </a:ext>
            </a:extLst>
          </p:cNvPr>
          <p:cNvSpPr/>
          <p:nvPr/>
        </p:nvSpPr>
        <p:spPr>
          <a:xfrm>
            <a:off x="25400" y="1828800"/>
            <a:ext cx="12166600" cy="499872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vi-VN"/>
          </a:p>
        </p:txBody>
      </p:sp>
      <p:graphicFrame>
        <p:nvGraphicFramePr>
          <p:cNvPr id="8" name="Sơ đồ 7">
            <a:extLst>
              <a:ext uri="{FF2B5EF4-FFF2-40B4-BE49-F238E27FC236}">
                <a16:creationId xmlns:a16="http://schemas.microsoft.com/office/drawing/2014/main" id="{67809BE1-253C-2B75-A19F-1E65F37E79F8}"/>
              </a:ext>
            </a:extLst>
          </p:cNvPr>
          <p:cNvGraphicFramePr/>
          <p:nvPr>
            <p:extLst>
              <p:ext uri="{D42A27DB-BD31-4B8C-83A1-F6EECF244321}">
                <p14:modId xmlns:p14="http://schemas.microsoft.com/office/powerpoint/2010/main" val="1834332329"/>
              </p:ext>
            </p:extLst>
          </p:nvPr>
        </p:nvGraphicFramePr>
        <p:xfrm>
          <a:off x="5730240" y="1576402"/>
          <a:ext cx="6822440" cy="51952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5" name="Google Shape;145;p5"/>
          <p:cNvSpPr txBox="1"/>
          <p:nvPr/>
        </p:nvSpPr>
        <p:spPr>
          <a:xfrm>
            <a:off x="25400" y="262296"/>
            <a:ext cx="12192000" cy="523180"/>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3200"/>
              <a:buFont typeface="Times New Roman"/>
              <a:buNone/>
              <a:tabLst/>
              <a:defRPr/>
            </a:pPr>
            <a:r>
              <a:rPr kumimoji="0" lang="en-US" sz="2800" b="1" i="0" u="none" strike="noStrike" kern="0" cap="none" spc="0" normalizeH="0" baseline="0" noProof="0">
                <a:ln>
                  <a:noFill/>
                </a:ln>
                <a:solidFill>
                  <a:srgbClr val="FFFFFF"/>
                </a:solidFill>
                <a:effectLst/>
                <a:uLnTx/>
                <a:uFillTx/>
                <a:latin typeface="Times New Roman"/>
                <a:ea typeface="Times New Roman"/>
                <a:cs typeface="Times New Roman"/>
                <a:sym typeface="Times New Roman"/>
              </a:rPr>
              <a:t>CÔNG NGHỆ SỬ DỤNG</a:t>
            </a:r>
            <a:endParaRPr kumimoji="0" sz="2800" b="1" i="0" u="none" strike="noStrike" kern="0" cap="none" spc="0" normalizeH="0" baseline="0" noProof="0">
              <a:ln>
                <a:noFill/>
              </a:ln>
              <a:solidFill>
                <a:srgbClr val="FFFFFF"/>
              </a:solidFill>
              <a:effectLst/>
              <a:uLnTx/>
              <a:uFillTx/>
              <a:latin typeface="Times New Roman"/>
              <a:ea typeface="Times New Roman"/>
              <a:cs typeface="Times New Roman"/>
              <a:sym typeface="Times New Roman"/>
            </a:endParaRPr>
          </a:p>
        </p:txBody>
      </p:sp>
      <p:pic>
        <p:nvPicPr>
          <p:cNvPr id="146" name="Google Shape;146;p5"/>
          <p:cNvPicPr preferRelativeResize="0"/>
          <p:nvPr/>
        </p:nvPicPr>
        <p:blipFill>
          <a:blip r:embed="rId9"/>
          <a:srcRect t="1415" b="1415"/>
          <a:stretch/>
        </p:blipFill>
        <p:spPr>
          <a:xfrm>
            <a:off x="457199" y="2333597"/>
            <a:ext cx="5715000" cy="3576320"/>
          </a:xfrm>
          <a:prstGeom prst="rect">
            <a:avLst/>
          </a:prstGeom>
          <a:noFill/>
          <a:ln>
            <a:noFill/>
          </a:ln>
        </p:spPr>
      </p:pic>
      <p:sp>
        <p:nvSpPr>
          <p:cNvPr id="2" name="Google Shape;157;p6">
            <a:extLst>
              <a:ext uri="{FF2B5EF4-FFF2-40B4-BE49-F238E27FC236}">
                <a16:creationId xmlns:a16="http://schemas.microsoft.com/office/drawing/2014/main" id="{6B6EEC2E-BF4C-B588-E465-C13B81AFC991}"/>
              </a:ext>
            </a:extLst>
          </p:cNvPr>
          <p:cNvSpPr txBox="1"/>
          <p:nvPr/>
        </p:nvSpPr>
        <p:spPr>
          <a:xfrm>
            <a:off x="162934" y="1053182"/>
            <a:ext cx="569462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2. </a:t>
            </a:r>
            <a:r>
              <a:rPr lang="en-US" sz="2400" b="0" i="0" u="none" strike="noStrike" cap="none">
                <a:solidFill>
                  <a:srgbClr val="000000"/>
                </a:solidFill>
                <a:latin typeface="Times New Roman"/>
                <a:ea typeface="Times New Roman"/>
                <a:cs typeface="Times New Roman"/>
                <a:sym typeface="Times New Roman"/>
              </a:rPr>
              <a:t>Giới thiệu về Framework Spring boot </a:t>
            </a:r>
            <a:endParaRPr sz="2400"/>
          </a:p>
        </p:txBody>
      </p:sp>
    </p:spTree>
    <p:extLst>
      <p:ext uri="{BB962C8B-B14F-4D97-AF65-F5344CB8AC3E}">
        <p14:creationId xmlns:p14="http://schemas.microsoft.com/office/powerpoint/2010/main" val="2733548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24" name="Google Shape;157;p6">
            <a:extLst>
              <a:ext uri="{FF2B5EF4-FFF2-40B4-BE49-F238E27FC236}">
                <a16:creationId xmlns:a16="http://schemas.microsoft.com/office/drawing/2014/main" id="{07300EFE-3EEB-C6CC-AE27-04995C06DA5A}"/>
              </a:ext>
            </a:extLst>
          </p:cNvPr>
          <p:cNvSpPr txBox="1"/>
          <p:nvPr/>
        </p:nvSpPr>
        <p:spPr>
          <a:xfrm>
            <a:off x="228600" y="1219200"/>
            <a:ext cx="11887199"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Times New Roman"/>
              <a:buNone/>
              <a:tabLst/>
              <a:defRPr/>
            </a:pPr>
            <a:r>
              <a:rPr kumimoji="0" lang="en-US" sz="2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I. </a:t>
            </a:r>
            <a:r>
              <a:rPr lang="en-US" sz="2800">
                <a:latin typeface="Times New Roman"/>
                <a:ea typeface="Times New Roman"/>
                <a:cs typeface="Times New Roman"/>
                <a:sym typeface="Times New Roman"/>
              </a:rPr>
              <a:t>Phân tích hệ thống và thiết kế cơ sở dữ liệu</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Hộp Văn bản 130">
            <a:extLst>
              <a:ext uri="{FF2B5EF4-FFF2-40B4-BE49-F238E27FC236}">
                <a16:creationId xmlns:a16="http://schemas.microsoft.com/office/drawing/2014/main" id="{4A1ACA9F-A67F-5724-3AAE-3400F97E7241}"/>
              </a:ext>
            </a:extLst>
          </p:cNvPr>
          <p:cNvSpPr txBox="1"/>
          <p:nvPr/>
        </p:nvSpPr>
        <p:spPr>
          <a:xfrm>
            <a:off x="228600" y="1855856"/>
            <a:ext cx="570114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Arial"/>
                <a:sym typeface="Arial"/>
              </a:rPr>
              <a:t>Hệ thống đảm bảo những yêu cầu sau:</a:t>
            </a:r>
            <a:endParaRPr kumimoji="0" lang="vi-VN" sz="1800" b="0" i="0"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vi-VN" sz="1400" b="0" i="0" u="none" strike="noStrike" kern="0" cap="none" spc="0" normalizeH="0" baseline="0" noProof="0">
              <a:ln>
                <a:noFill/>
              </a:ln>
              <a:solidFill>
                <a:srgbClr val="000000"/>
              </a:solidFill>
              <a:effectLst/>
              <a:uLnTx/>
              <a:uFillTx/>
              <a:latin typeface="Arial"/>
              <a:cs typeface="Arial"/>
              <a:sym typeface="Arial"/>
            </a:endParaRPr>
          </a:p>
        </p:txBody>
      </p:sp>
      <p:graphicFrame>
        <p:nvGraphicFramePr>
          <p:cNvPr id="18" name="Sơ đồ 17">
            <a:extLst>
              <a:ext uri="{FF2B5EF4-FFF2-40B4-BE49-F238E27FC236}">
                <a16:creationId xmlns:a16="http://schemas.microsoft.com/office/drawing/2014/main" id="{F3A5AEAA-6D4E-3A16-14E6-A37911FFB38E}"/>
              </a:ext>
            </a:extLst>
          </p:cNvPr>
          <p:cNvGraphicFramePr/>
          <p:nvPr>
            <p:extLst>
              <p:ext uri="{D42A27DB-BD31-4B8C-83A1-F6EECF244321}">
                <p14:modId xmlns:p14="http://schemas.microsoft.com/office/powerpoint/2010/main" val="3469041028"/>
              </p:ext>
            </p:extLst>
          </p:nvPr>
        </p:nvGraphicFramePr>
        <p:xfrm>
          <a:off x="394854" y="2510915"/>
          <a:ext cx="5701146" cy="38691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Google Shape;219;p7">
            <a:extLst>
              <a:ext uri="{FF2B5EF4-FFF2-40B4-BE49-F238E27FC236}">
                <a16:creationId xmlns:a16="http://schemas.microsoft.com/office/drawing/2014/main" id="{BE3DADF8-074B-2E5C-5436-3B0215557B93}"/>
              </a:ext>
            </a:extLst>
          </p:cNvPr>
          <p:cNvSpPr txBox="1"/>
          <p:nvPr/>
        </p:nvSpPr>
        <p:spPr>
          <a:xfrm>
            <a:off x="0" y="228601"/>
            <a:ext cx="1219200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b="1" i="0" u="none" strike="noStrike" cap="none">
                <a:solidFill>
                  <a:srgbClr val="FFFFFF"/>
                </a:solidFill>
                <a:latin typeface="Times New Roman"/>
                <a:ea typeface="Times New Roman"/>
                <a:cs typeface="Times New Roman"/>
                <a:sym typeface="Times New Roman"/>
              </a:rPr>
              <a:t>THIẾT KẾ WEBSITE</a:t>
            </a:r>
            <a:endParaRPr sz="3200" b="1" i="0" u="none" strike="noStrike" cap="none">
              <a:solidFill>
                <a:srgbClr val="FFFFFF"/>
              </a:solidFill>
              <a:latin typeface="Times New Roman"/>
              <a:ea typeface="Times New Roman"/>
              <a:cs typeface="Times New Roman"/>
              <a:sym typeface="Times New Roman"/>
            </a:endParaRPr>
          </a:p>
        </p:txBody>
      </p:sp>
      <p:pic>
        <p:nvPicPr>
          <p:cNvPr id="4" name="Đồ họa 3">
            <a:extLst>
              <a:ext uri="{FF2B5EF4-FFF2-40B4-BE49-F238E27FC236}">
                <a16:creationId xmlns:a16="http://schemas.microsoft.com/office/drawing/2014/main" id="{321E743E-E063-BC43-333F-8326C70E8FB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52574" y="3283527"/>
            <a:ext cx="4118564" cy="3574473"/>
          </a:xfrm>
          <a:prstGeom prst="rect">
            <a:avLst/>
          </a:prstGeom>
        </p:spPr>
      </p:pic>
      <p:pic>
        <p:nvPicPr>
          <p:cNvPr id="6" name="Đồ họa 5">
            <a:extLst>
              <a:ext uri="{FF2B5EF4-FFF2-40B4-BE49-F238E27FC236}">
                <a16:creationId xmlns:a16="http://schemas.microsoft.com/office/drawing/2014/main" id="{1A83BE3E-2448-C55C-4725-625D5E17BE4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37257" y="1480810"/>
            <a:ext cx="4304244" cy="2431473"/>
          </a:xfrm>
          <a:prstGeom prst="rect">
            <a:avLst/>
          </a:prstGeom>
        </p:spPr>
      </p:pic>
    </p:spTree>
    <p:extLst>
      <p:ext uri="{BB962C8B-B14F-4D97-AF65-F5344CB8AC3E}">
        <p14:creationId xmlns:p14="http://schemas.microsoft.com/office/powerpoint/2010/main" val="1243203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6"/>
        <p:cNvGrpSpPr/>
        <p:nvPr/>
      </p:nvGrpSpPr>
      <p:grpSpPr>
        <a:xfrm>
          <a:off x="0" y="0"/>
          <a:ext cx="0" cy="0"/>
          <a:chOff x="0" y="0"/>
          <a:chExt cx="0" cy="0"/>
        </a:xfrm>
      </p:grpSpPr>
      <p:sp>
        <p:nvSpPr>
          <p:cNvPr id="218" name="Google Shape;218;p7"/>
          <p:cNvSpPr txBox="1"/>
          <p:nvPr/>
        </p:nvSpPr>
        <p:spPr>
          <a:xfrm>
            <a:off x="228600" y="1219200"/>
            <a:ext cx="11887199"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Times New Roman"/>
              <a:buNone/>
              <a:tabLst/>
              <a:defRPr/>
            </a:pPr>
            <a:r>
              <a:rPr kumimoji="0" lang="vi-VN" sz="28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I. </a:t>
            </a:r>
            <a:r>
              <a:rPr lang="vi-VN" sz="2800">
                <a:latin typeface="Times New Roman"/>
                <a:ea typeface="Times New Roman"/>
                <a:cs typeface="Times New Roman"/>
                <a:sym typeface="Times New Roman"/>
              </a:rPr>
              <a:t>Phân tích hệ thống và thiết kế cơ sở dữ liệu</a:t>
            </a:r>
            <a:endParaRPr kumimoji="0" lang="vi-VN" sz="1400"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219;p7"/>
          <p:cNvSpPr txBox="1"/>
          <p:nvPr/>
        </p:nvSpPr>
        <p:spPr>
          <a:xfrm>
            <a:off x="0" y="228601"/>
            <a:ext cx="1219200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b="1" i="0" u="none" strike="noStrike" cap="none">
                <a:solidFill>
                  <a:srgbClr val="FFFFFF"/>
                </a:solidFill>
                <a:latin typeface="Times New Roman"/>
                <a:ea typeface="Times New Roman"/>
                <a:cs typeface="Times New Roman"/>
                <a:sym typeface="Times New Roman"/>
              </a:rPr>
              <a:t>THIẾT KẾ WEBSITE</a:t>
            </a:r>
            <a:endParaRPr sz="3200" b="1" i="0" u="none" strike="noStrike" cap="none">
              <a:solidFill>
                <a:srgbClr val="FFFFFF"/>
              </a:solidFill>
              <a:latin typeface="Times New Roman"/>
              <a:ea typeface="Times New Roman"/>
              <a:cs typeface="Times New Roman"/>
              <a:sym typeface="Times New Roman"/>
            </a:endParaRPr>
          </a:p>
        </p:txBody>
      </p:sp>
      <p:sp>
        <p:nvSpPr>
          <p:cNvPr id="220" name="Google Shape;220;p7"/>
          <p:cNvSpPr txBox="1"/>
          <p:nvPr/>
        </p:nvSpPr>
        <p:spPr>
          <a:xfrm>
            <a:off x="7490814" y="2392071"/>
            <a:ext cx="3747655" cy="397027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Bảng người dùng</a:t>
            </a:r>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Bảng thành viên</a:t>
            </a:r>
            <a:endParaRPr sz="180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Bảng tin tức</a:t>
            </a:r>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Bảng sản phẩm</a:t>
            </a:r>
          </a:p>
          <a:p>
            <a:pPr marL="285750" marR="0" lvl="0" indent="-28575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Calibri"/>
                <a:cs typeface="Times New Roman"/>
                <a:sym typeface="Times New Roman"/>
              </a:rPr>
              <a:t>Bảng dự án</a:t>
            </a:r>
            <a:endParaRPr sz="180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Bảng giới thiệu</a:t>
            </a:r>
          </a:p>
          <a:p>
            <a:pPr marL="285750" marR="0" lvl="0" indent="-28575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cs typeface="Times New Roman"/>
                <a:sym typeface="Times New Roman"/>
              </a:rPr>
              <a:t>Bảng liên hệ người dùng</a:t>
            </a:r>
          </a:p>
          <a:p>
            <a:pPr marL="285750" marR="0" lvl="0" indent="-285750" algn="l" rtl="0">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cs typeface="Times New Roman"/>
                <a:sym typeface="Times New Roman"/>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7"/>
          <p:cNvSpPr txBox="1"/>
          <p:nvPr/>
        </p:nvSpPr>
        <p:spPr>
          <a:xfrm>
            <a:off x="7267833" y="2062818"/>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Bảng cơ sở dữ liệu: </a:t>
            </a:r>
            <a:endParaRPr sz="1800">
              <a:solidFill>
                <a:schemeClr val="dk1"/>
              </a:solidFill>
              <a:latin typeface="Times New Roman"/>
              <a:ea typeface="Times New Roman"/>
              <a:cs typeface="Times New Roman"/>
              <a:sym typeface="Times New Roman"/>
            </a:endParaRPr>
          </a:p>
        </p:txBody>
      </p:sp>
      <p:pic>
        <p:nvPicPr>
          <p:cNvPr id="5" name="Hình ảnh 4" descr="Ảnh có chứa văn bản, biểu đồ, ảnh chụp màn hình, hàng&#10;&#10;Mô tả được tạo tự động">
            <a:extLst>
              <a:ext uri="{FF2B5EF4-FFF2-40B4-BE49-F238E27FC236}">
                <a16:creationId xmlns:a16="http://schemas.microsoft.com/office/drawing/2014/main" id="{FA535370-A5B8-1C7D-9CD1-192DD72F8769}"/>
              </a:ext>
            </a:extLst>
          </p:cNvPr>
          <p:cNvPicPr>
            <a:picLocks noChangeAspect="1"/>
          </p:cNvPicPr>
          <p:nvPr/>
        </p:nvPicPr>
        <p:blipFill>
          <a:blip r:embed="rId4"/>
          <a:stretch>
            <a:fillRect/>
          </a:stretch>
        </p:blipFill>
        <p:spPr>
          <a:xfrm>
            <a:off x="304799" y="2041363"/>
            <a:ext cx="6182498" cy="4351836"/>
          </a:xfrm>
          <a:prstGeom prst="rect">
            <a:avLst/>
          </a:prstGeom>
        </p:spPr>
      </p:pic>
      <p:sp>
        <p:nvSpPr>
          <p:cNvPr id="6" name="Hộp Văn bản 5">
            <a:extLst>
              <a:ext uri="{FF2B5EF4-FFF2-40B4-BE49-F238E27FC236}">
                <a16:creationId xmlns:a16="http://schemas.microsoft.com/office/drawing/2014/main" id="{5C6E049F-9E28-F64F-7B72-71BFB32DB0FB}"/>
              </a:ext>
            </a:extLst>
          </p:cNvPr>
          <p:cNvSpPr txBox="1"/>
          <p:nvPr/>
        </p:nvSpPr>
        <p:spPr>
          <a:xfrm>
            <a:off x="2038866" y="6393199"/>
            <a:ext cx="2458994" cy="369332"/>
          </a:xfrm>
          <a:prstGeom prst="rect">
            <a:avLst/>
          </a:prstGeom>
          <a:noFill/>
        </p:spPr>
        <p:txBody>
          <a:bodyPr wrap="square" rtlCol="0">
            <a:spAutoFit/>
          </a:bodyPr>
          <a:lstStyle/>
          <a:p>
            <a:r>
              <a:rPr lang="en-US" sz="1800">
                <a:latin typeface="Times New Roman" panose="02020603050405020304" pitchFamily="18" charset="0"/>
                <a:cs typeface="Times New Roman" panose="02020603050405020304" pitchFamily="18" charset="0"/>
              </a:rPr>
              <a:t>Sơ đồ usecase hệ thống</a:t>
            </a:r>
            <a:endParaRPr lang="vi-VN" sz="1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7"/>
        <p:cNvGrpSpPr/>
        <p:nvPr/>
      </p:nvGrpSpPr>
      <p:grpSpPr>
        <a:xfrm>
          <a:off x="0" y="0"/>
          <a:ext cx="0" cy="0"/>
          <a:chOff x="0" y="0"/>
          <a:chExt cx="0" cy="0"/>
        </a:xfrm>
      </p:grpSpPr>
      <p:sp>
        <p:nvSpPr>
          <p:cNvPr id="228" name="Google Shape;228;p8"/>
          <p:cNvSpPr txBox="1"/>
          <p:nvPr/>
        </p:nvSpPr>
        <p:spPr>
          <a:xfrm>
            <a:off x="228600" y="1219200"/>
            <a:ext cx="1188719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0" i="0" u="none" strike="noStrike" cap="none">
                <a:solidFill>
                  <a:srgbClr val="000000"/>
                </a:solidFill>
                <a:latin typeface="Times New Roman"/>
                <a:ea typeface="Times New Roman"/>
                <a:cs typeface="Times New Roman"/>
                <a:sym typeface="Times New Roman"/>
              </a:rPr>
              <a:t>III. Giao diện</a:t>
            </a:r>
            <a:endParaRPr sz="2800" b="0" i="0" u="none" strike="noStrike" cap="none">
              <a:solidFill>
                <a:srgbClr val="000000"/>
              </a:solidFill>
              <a:latin typeface="Times New Roman"/>
              <a:ea typeface="Times New Roman"/>
              <a:cs typeface="Times New Roman"/>
              <a:sym typeface="Times New Roman"/>
            </a:endParaRPr>
          </a:p>
        </p:txBody>
      </p:sp>
      <p:sp>
        <p:nvSpPr>
          <p:cNvPr id="229" name="Google Shape;229;p8"/>
          <p:cNvSpPr txBox="1"/>
          <p:nvPr/>
        </p:nvSpPr>
        <p:spPr>
          <a:xfrm>
            <a:off x="0" y="228601"/>
            <a:ext cx="1219200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200"/>
              <a:buFont typeface="Times New Roman"/>
              <a:buNone/>
            </a:pPr>
            <a:r>
              <a:rPr lang="en-US" sz="3200" b="1" i="0" u="none" strike="noStrike" cap="none">
                <a:solidFill>
                  <a:srgbClr val="FFFFFF"/>
                </a:solidFill>
                <a:latin typeface="Times New Roman"/>
                <a:ea typeface="Times New Roman"/>
                <a:cs typeface="Times New Roman"/>
                <a:sym typeface="Times New Roman"/>
              </a:rPr>
              <a:t>THIẾT KẾ WEBSITE</a:t>
            </a:r>
            <a:endParaRPr sz="3200" b="1" i="0" u="none" strike="noStrike" cap="none">
              <a:solidFill>
                <a:srgbClr val="FFFFFF"/>
              </a:solidFill>
              <a:latin typeface="Times New Roman"/>
              <a:ea typeface="Times New Roman"/>
              <a:cs typeface="Times New Roman"/>
              <a:sym typeface="Times New Roman"/>
            </a:endParaRPr>
          </a:p>
        </p:txBody>
      </p:sp>
      <p:pic>
        <p:nvPicPr>
          <p:cNvPr id="230" name="Google Shape;230;p8"/>
          <p:cNvPicPr preferRelativeResize="0"/>
          <p:nvPr/>
        </p:nvPicPr>
        <p:blipFill>
          <a:blip r:embed="rId4"/>
          <a:srcRect/>
          <a:stretch/>
        </p:blipFill>
        <p:spPr>
          <a:xfrm>
            <a:off x="1392049" y="1887209"/>
            <a:ext cx="9778177" cy="4434229"/>
          </a:xfrm>
          <a:prstGeom prst="rect">
            <a:avLst/>
          </a:prstGeom>
          <a:noFill/>
          <a:ln>
            <a:noFill/>
          </a:ln>
        </p:spPr>
      </p:pic>
      <p:sp>
        <p:nvSpPr>
          <p:cNvPr id="231" name="Google Shape;231;p8"/>
          <p:cNvSpPr txBox="1"/>
          <p:nvPr/>
        </p:nvSpPr>
        <p:spPr>
          <a:xfrm>
            <a:off x="5257800" y="6379848"/>
            <a:ext cx="2057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Giao diện trang chủ</a:t>
            </a: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1075</TotalTime>
  <Words>1363</Words>
  <Application>Microsoft Office PowerPoint</Application>
  <PresentationFormat>Màn hình rộng</PresentationFormat>
  <Paragraphs>151</Paragraphs>
  <Slides>16</Slides>
  <Notes>16</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16</vt:i4>
      </vt:variant>
    </vt:vector>
  </HeadingPairs>
  <TitlesOfParts>
    <vt:vector size="28" baseType="lpstr">
      <vt:lpstr>-apple-system</vt:lpstr>
      <vt:lpstr>Arial</vt:lpstr>
      <vt:lpstr>Be Vietnam</vt:lpstr>
      <vt:lpstr>Calibri</vt:lpstr>
      <vt:lpstr>Google Sans</vt:lpstr>
      <vt:lpstr>Noto Sans Symbols</vt:lpstr>
      <vt:lpstr>Roboto</vt:lpstr>
      <vt:lpstr>Segoe UI</vt:lpstr>
      <vt:lpstr>Times New Roman</vt:lpstr>
      <vt:lpstr>TimesNewRomanPSMT</vt:lpstr>
      <vt:lpstr>Wingdings</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Pham Duy Anh</dc:creator>
  <cp:lastModifiedBy>Duong</cp:lastModifiedBy>
  <cp:revision>44</cp:revision>
  <dcterms:created xsi:type="dcterms:W3CDTF">2017-10-17T01:43:35Z</dcterms:created>
  <dcterms:modified xsi:type="dcterms:W3CDTF">2024-01-12T14:52:43Z</dcterms:modified>
</cp:coreProperties>
</file>