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31EFE-8433-4CB1-8349-5970C15AD951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CE70-E73C-4163-9D30-83406C95F77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CA42-63EB-4369-9C15-3429750B036F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4789-56C2-40B6-80BE-C4A075D9D24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548680"/>
            <a:ext cx="2597406" cy="64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195736" y="116632"/>
            <a:ext cx="39164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smtClean="0"/>
              <a:t>Site (API)</a:t>
            </a:r>
            <a:r>
              <a:rPr lang="pt-BR" sz="1050" dirty="0" smtClean="0"/>
              <a:t/>
            </a:r>
            <a:br>
              <a:rPr lang="pt-BR" sz="1050" dirty="0" smtClean="0"/>
            </a:br>
            <a:r>
              <a:rPr lang="pt-BR" sz="1050" dirty="0" smtClean="0"/>
              <a:t>https://dadosabertos.camara.leg.br</a:t>
            </a:r>
            <a:endParaRPr lang="pt-BR" sz="1050" dirty="0"/>
          </a:p>
        </p:txBody>
      </p:sp>
      <p:pic>
        <p:nvPicPr>
          <p:cNvPr id="1028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060848"/>
            <a:ext cx="576000" cy="576000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4355976" y="1997466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Limpeza dos Dados (Data Cleaning) </a:t>
            </a:r>
            <a:endParaRPr lang="pt-BR" sz="1050" dirty="0"/>
          </a:p>
        </p:txBody>
      </p:sp>
      <p:pic>
        <p:nvPicPr>
          <p:cNvPr id="1030" name="Picture 6" descr="Power BI - Wtsn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869160"/>
            <a:ext cx="630957" cy="628153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355976" y="2213490"/>
            <a:ext cx="26642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Analise dos Dados (Data </a:t>
            </a:r>
            <a:r>
              <a:rPr lang="pt-BR" sz="1050" b="1" dirty="0" err="1" smtClean="0"/>
              <a:t>Analysis</a:t>
            </a:r>
            <a:r>
              <a:rPr lang="pt-BR" sz="1050" b="1" dirty="0" smtClean="0"/>
              <a:t>)</a:t>
            </a:r>
            <a:endParaRPr lang="pt-BR" sz="105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83568" y="2780928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Transformação dos Dados</a:t>
            </a:r>
            <a:endParaRPr lang="pt-BR" sz="1050" dirty="0"/>
          </a:p>
        </p:txBody>
      </p:sp>
      <p:pic>
        <p:nvPicPr>
          <p:cNvPr id="1032" name="Picture 8" descr="Ficheiro:SQLite370.svg – Wikipédia, a enciclopédia liv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3429000"/>
            <a:ext cx="932187" cy="441624"/>
          </a:xfrm>
          <a:prstGeom prst="rect">
            <a:avLst/>
          </a:prstGeom>
          <a:noFill/>
        </p:spPr>
      </p:pic>
      <p:sp>
        <p:nvSpPr>
          <p:cNvPr id="29" name="CaixaDeTexto 28"/>
          <p:cNvSpPr txBox="1"/>
          <p:nvPr/>
        </p:nvSpPr>
        <p:spPr>
          <a:xfrm>
            <a:off x="4644008" y="3573016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Armazenamento Estruturado</a:t>
            </a:r>
            <a:endParaRPr lang="pt-BR" sz="105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55976" y="48691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 smtClean="0"/>
              <a:t>Visualização dos Dados</a:t>
            </a:r>
            <a:endParaRPr lang="pt-BR" sz="1050" dirty="0"/>
          </a:p>
        </p:txBody>
      </p:sp>
      <p:cxnSp>
        <p:nvCxnSpPr>
          <p:cNvPr id="32" name="Conector de seta reta 31"/>
          <p:cNvCxnSpPr>
            <a:stCxn id="1026" idx="2"/>
          </p:cNvCxnSpPr>
          <p:nvPr/>
        </p:nvCxnSpPr>
        <p:spPr>
          <a:xfrm flipH="1">
            <a:off x="3995936" y="1190119"/>
            <a:ext cx="218583" cy="726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flipH="1">
            <a:off x="3275856" y="2564904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3851920" y="393305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 que é mineração de dados? | SA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2564904"/>
            <a:ext cx="559216" cy="576000"/>
          </a:xfrm>
          <a:prstGeom prst="rect">
            <a:avLst/>
          </a:prstGeom>
          <a:noFill/>
        </p:spPr>
      </p:pic>
      <p:cxnSp>
        <p:nvCxnSpPr>
          <p:cNvPr id="39" name="Conector de seta reta 38"/>
          <p:cNvCxnSpPr/>
          <p:nvPr/>
        </p:nvCxnSpPr>
        <p:spPr>
          <a:xfrm>
            <a:off x="3275856" y="3068960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Dinho</dc:creator>
  <cp:lastModifiedBy>Dinho</cp:lastModifiedBy>
  <cp:revision>4</cp:revision>
  <dcterms:created xsi:type="dcterms:W3CDTF">2020-08-02T18:37:09Z</dcterms:created>
  <dcterms:modified xsi:type="dcterms:W3CDTF">2020-08-02T19:11:47Z</dcterms:modified>
</cp:coreProperties>
</file>