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8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1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8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DA18-82FD-5442-BFC6-8EEDF60CF645}" type="datetimeFigureOut">
              <a:rPr lang="en-US" smtClean="0"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57D8-A5E0-6640-92E2-8A61DE5B3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0953"/>
            <a:ext cx="9144000" cy="11214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CH" dirty="0" smtClean="0"/>
              <a:t>Konstruktion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22438"/>
            <a:ext cx="9144000" cy="3235362"/>
          </a:xfrm>
        </p:spPr>
        <p:txBody>
          <a:bodyPr>
            <a:normAutofit/>
          </a:bodyPr>
          <a:lstStyle/>
          <a:p>
            <a:pPr algn="l"/>
            <a:endParaRPr lang="de-CH" dirty="0" smtClean="0"/>
          </a:p>
          <a:p>
            <a:pPr marL="342900" indent="-342900" algn="l">
              <a:buFont typeface="Arial" charset="0"/>
              <a:buChar char="•"/>
            </a:pPr>
            <a:r>
              <a:rPr lang="de-CH" dirty="0" smtClean="0"/>
              <a:t>Hebelarm und Greifer</a:t>
            </a:r>
          </a:p>
          <a:p>
            <a:pPr marL="342900" indent="-342900" algn="l">
              <a:buFont typeface="Arial" charset="0"/>
              <a:buChar char="•"/>
            </a:pPr>
            <a:r>
              <a:rPr lang="de-CH" dirty="0" smtClean="0"/>
              <a:t>Fahrgestell und Lenkung</a:t>
            </a:r>
          </a:p>
          <a:p>
            <a:pPr marL="342900" indent="-342900" algn="l">
              <a:buFont typeface="Arial" charset="0"/>
              <a:buChar char="•"/>
            </a:pPr>
            <a:r>
              <a:rPr lang="de-CH" dirty="0" smtClean="0"/>
              <a:t>Entsorgung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de-CH" dirty="0" smtClean="0"/>
              <a:t>Funktionsweise</a:t>
            </a:r>
            <a:r>
              <a:rPr lang="de-CH" dirty="0"/>
              <a:t> </a:t>
            </a:r>
            <a:r>
              <a:rPr lang="de-CH" dirty="0" smtClean="0"/>
              <a:t>und Begründung</a:t>
            </a:r>
          </a:p>
        </p:txBody>
      </p:sp>
    </p:spTree>
    <p:extLst>
      <p:ext uri="{BB962C8B-B14F-4D97-AF65-F5344CB8AC3E}">
        <p14:creationId xmlns:p14="http://schemas.microsoft.com/office/powerpoint/2010/main" val="111635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Hebelarm und Greifer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Funktionsweise</a:t>
            </a:r>
          </a:p>
          <a:p>
            <a:pPr lvl="1"/>
            <a:r>
              <a:rPr lang="de-CH" dirty="0" smtClean="0"/>
              <a:t>sicher und fest</a:t>
            </a:r>
          </a:p>
          <a:p>
            <a:pPr lvl="1"/>
            <a:r>
              <a:rPr lang="de-CH" dirty="0" smtClean="0"/>
              <a:t>schnelle und kontrollierte Entleerung</a:t>
            </a:r>
          </a:p>
          <a:p>
            <a:pPr lvl="1"/>
            <a:r>
              <a:rPr lang="de-CH" dirty="0" smtClean="0"/>
              <a:t>zwei Servomotoren</a:t>
            </a:r>
          </a:p>
          <a:p>
            <a:r>
              <a:rPr lang="de-CH" dirty="0" smtClean="0"/>
              <a:t>Begründung</a:t>
            </a:r>
          </a:p>
          <a:p>
            <a:pPr lvl="1"/>
            <a:r>
              <a:rPr lang="de-CH" dirty="0" smtClean="0"/>
              <a:t>grosse Leistung</a:t>
            </a:r>
          </a:p>
          <a:p>
            <a:pPr lvl="1"/>
            <a:r>
              <a:rPr lang="de-CH" dirty="0"/>
              <a:t>g</a:t>
            </a:r>
            <a:r>
              <a:rPr lang="de-CH" dirty="0" smtClean="0"/>
              <a:t>eringes Risiko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436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Fahrgestell und Lenkung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Funktionsweise</a:t>
            </a:r>
            <a:endParaRPr lang="en-US" dirty="0" smtClean="0"/>
          </a:p>
          <a:p>
            <a:pPr lvl="1"/>
            <a:r>
              <a:rPr lang="en-US" dirty="0" err="1" smtClean="0"/>
              <a:t>Hinterachsenantrieb</a:t>
            </a:r>
            <a:endParaRPr lang="en-US" dirty="0" smtClean="0"/>
          </a:p>
          <a:p>
            <a:pPr lvl="1"/>
            <a:r>
              <a:rPr lang="en-US" dirty="0" err="1" smtClean="0"/>
              <a:t>Achsenschenkel-Lenkung</a:t>
            </a:r>
            <a:endParaRPr lang="en-US" dirty="0" smtClean="0"/>
          </a:p>
          <a:p>
            <a:r>
              <a:rPr lang="en-US" dirty="0" err="1" smtClean="0"/>
              <a:t>Begründung</a:t>
            </a:r>
            <a:endParaRPr lang="en-US" dirty="0" smtClean="0"/>
          </a:p>
          <a:p>
            <a:pPr lvl="1"/>
            <a:r>
              <a:rPr lang="en-US" dirty="0" err="1" smtClean="0"/>
              <a:t>vier</a:t>
            </a:r>
            <a:r>
              <a:rPr lang="en-US" dirty="0" smtClean="0"/>
              <a:t> </a:t>
            </a:r>
            <a:r>
              <a:rPr lang="en-US" dirty="0" err="1" smtClean="0"/>
              <a:t>Räder</a:t>
            </a:r>
            <a:endParaRPr lang="en-US" dirty="0" smtClean="0"/>
          </a:p>
          <a:p>
            <a:pPr lvl="1"/>
            <a:r>
              <a:rPr lang="en-US" dirty="0" err="1" smtClean="0"/>
              <a:t>Zentrale</a:t>
            </a:r>
            <a:r>
              <a:rPr lang="en-US" dirty="0" smtClean="0"/>
              <a:t> </a:t>
            </a:r>
            <a:r>
              <a:rPr lang="en-US" dirty="0" err="1" smtClean="0"/>
              <a:t>Schwerpunktslage</a:t>
            </a:r>
            <a:endParaRPr lang="en-US" dirty="0" smtClean="0"/>
          </a:p>
          <a:p>
            <a:pPr lvl="1"/>
            <a:r>
              <a:rPr lang="en-US" dirty="0" err="1" smtClean="0"/>
              <a:t>Leichtbau</a:t>
            </a:r>
            <a:r>
              <a:rPr lang="en-US" dirty="0" smtClean="0"/>
              <a:t> und </a:t>
            </a:r>
            <a:r>
              <a:rPr lang="en-US" dirty="0" err="1" smtClean="0"/>
              <a:t>Platzmanagement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3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Entsorgung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Funktionsweise</a:t>
            </a:r>
          </a:p>
          <a:p>
            <a:pPr lvl="1"/>
            <a:r>
              <a:rPr lang="de-CH" dirty="0" smtClean="0"/>
              <a:t>Kippmulde</a:t>
            </a:r>
          </a:p>
          <a:p>
            <a:pPr lvl="1"/>
            <a:r>
              <a:rPr lang="de-CH" dirty="0" smtClean="0"/>
              <a:t>Servomotor</a:t>
            </a:r>
          </a:p>
          <a:p>
            <a:r>
              <a:rPr lang="de-CH" dirty="0" smtClean="0"/>
              <a:t>Begründung</a:t>
            </a:r>
          </a:p>
          <a:p>
            <a:pPr lvl="1"/>
            <a:r>
              <a:rPr lang="de-CH" dirty="0" smtClean="0"/>
              <a:t>langsamer</a:t>
            </a:r>
          </a:p>
          <a:p>
            <a:pPr lvl="1"/>
            <a:r>
              <a:rPr lang="de-CH" dirty="0" smtClean="0"/>
              <a:t>vereinbar mit Greifarm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5789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52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Konstruktion</vt:lpstr>
      <vt:lpstr>Hebelarm und Greifer</vt:lpstr>
      <vt:lpstr>Fahrgestell und Lenkung</vt:lpstr>
      <vt:lpstr>Entsorgung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Konstruktion</dc:title>
  <dc:subject/>
  <dc:creator>Valentin Peltier</dc:creator>
  <cp:keywords/>
  <dc:description/>
  <cp:lastModifiedBy>Valentin Peltier</cp:lastModifiedBy>
  <cp:revision>10</cp:revision>
  <dcterms:created xsi:type="dcterms:W3CDTF">2016-01-23T08:52:15Z</dcterms:created>
  <dcterms:modified xsi:type="dcterms:W3CDTF">2016-01-23T10:21:31Z</dcterms:modified>
  <cp:category/>
</cp:coreProperties>
</file>